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7"/>
  </p:notesMasterIdLst>
  <p:handoutMasterIdLst>
    <p:handoutMasterId r:id="rId18"/>
  </p:handoutMasterIdLst>
  <p:sldIdLst>
    <p:sldId id="790" r:id="rId5"/>
    <p:sldId id="795" r:id="rId6"/>
    <p:sldId id="828" r:id="rId7"/>
    <p:sldId id="798" r:id="rId8"/>
    <p:sldId id="813" r:id="rId9"/>
    <p:sldId id="824" r:id="rId10"/>
    <p:sldId id="817" r:id="rId11"/>
    <p:sldId id="819" r:id="rId12"/>
    <p:sldId id="825" r:id="rId13"/>
    <p:sldId id="652" r:id="rId14"/>
    <p:sldId id="822" r:id="rId15"/>
    <p:sldId id="793" r:id="rId16"/>
  </p:sldIdLst>
  <p:sldSz cx="9144000" cy="6858000" type="screen4x3"/>
  <p:notesSz cx="6797675" cy="9928225"/>
  <p:custDataLst>
    <p:tags r:id="rId19"/>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99" autoAdjust="0"/>
    <p:restoredTop sz="96314" autoAdjust="0"/>
  </p:normalViewPr>
  <p:slideViewPr>
    <p:cSldViewPr snapToGrid="0">
      <p:cViewPr>
        <p:scale>
          <a:sx n="100" d="100"/>
          <a:sy n="100" d="100"/>
        </p:scale>
        <p:origin x="-186" y="1020"/>
      </p:cViewPr>
      <p:guideLst>
        <p:guide orient="horz" pos="3974"/>
        <p:guide orient="horz" pos="791"/>
        <p:guide orient="horz" pos="475"/>
        <p:guide orient="horz" pos="2159"/>
        <p:guide pos="227"/>
        <p:guide pos="5534"/>
        <p:guide pos="2767"/>
        <p:guide pos="2993"/>
        <p:guide pos="2880"/>
        <p:guide pos="1498"/>
        <p:guide pos="426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7" d="100"/>
          <a:sy n="77" d="100"/>
        </p:scale>
        <p:origin x="-2058" y="-102"/>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a:spLocks noGrp="1"/>
          </p:cNvSpPr>
          <p:nvPr>
            <p:ph type="hdr" sz="quarter"/>
          </p:nvPr>
        </p:nvSpPr>
        <p:spPr>
          <a:xfrm>
            <a:off x="414338" y="0"/>
            <a:ext cx="5969000" cy="184179"/>
          </a:xfrm>
          <a:prstGeom prst="rect">
            <a:avLst/>
          </a:prstGeom>
        </p:spPr>
        <p:txBody>
          <a:bodyPr vert="horz" wrap="square" lIns="0" tIns="0" rIns="0" bIns="0" numCol="1" anchor="t" anchorCtr="0" compatLnSpc="1">
            <a:prstTxWarp prst="textNoShape">
              <a:avLst/>
            </a:prstTxWarp>
            <a:spAutoFit/>
          </a:bodyPr>
          <a:lstStyle>
            <a:lvl1pPr>
              <a:defRPr sz="1200">
                <a:solidFill>
                  <a:schemeClr val="tx2"/>
                </a:solidFill>
              </a:defRPr>
            </a:lvl1pPr>
          </a:lstStyle>
          <a:p>
            <a:pPr>
              <a:defRPr/>
            </a:pPr>
            <a:endParaRPr lang="en-US" dirty="0"/>
          </a:p>
        </p:txBody>
      </p:sp>
      <p:sp>
        <p:nvSpPr>
          <p:cNvPr id="7" name="Footer Placeholder 3"/>
          <p:cNvSpPr>
            <a:spLocks noGrp="1"/>
          </p:cNvSpPr>
          <p:nvPr>
            <p:ph type="ftr" sz="quarter" idx="2"/>
          </p:nvPr>
        </p:nvSpPr>
        <p:spPr>
          <a:xfrm>
            <a:off x="877888" y="9728168"/>
            <a:ext cx="5637212" cy="184179"/>
          </a:xfrm>
          <a:prstGeom prst="rect">
            <a:avLst/>
          </a:prstGeom>
        </p:spPr>
        <p:txBody>
          <a:bodyPr vert="horz" wrap="square" lIns="0" tIns="0" rIns="0" bIns="0" numCol="1" anchor="b" anchorCtr="0" compatLnSpc="1">
            <a:prstTxWarp prst="textNoShape">
              <a:avLst/>
            </a:prstTxWarp>
            <a:spAutoFit/>
          </a:bodyPr>
          <a:lstStyle>
            <a:lvl1pPr>
              <a:defRPr sz="1200">
                <a:solidFill>
                  <a:schemeClr val="tx2"/>
                </a:solidFill>
              </a:defRPr>
            </a:lvl1pPr>
          </a:lstStyle>
          <a:p>
            <a:pPr>
              <a:defRPr/>
            </a:pPr>
            <a:endParaRPr lang="en-US" dirty="0"/>
          </a:p>
        </p:txBody>
      </p:sp>
      <p:sp>
        <p:nvSpPr>
          <p:cNvPr id="8" name="Slide Number Placeholder 4"/>
          <p:cNvSpPr>
            <a:spLocks noGrp="1"/>
          </p:cNvSpPr>
          <p:nvPr>
            <p:ph type="sldNum" sz="quarter" idx="3"/>
          </p:nvPr>
        </p:nvSpPr>
        <p:spPr>
          <a:xfrm>
            <a:off x="414338" y="9728168"/>
            <a:ext cx="304800" cy="184179"/>
          </a:xfrm>
          <a:prstGeom prst="rect">
            <a:avLst/>
          </a:prstGeom>
        </p:spPr>
        <p:txBody>
          <a:bodyPr vert="horz" wrap="square" lIns="0" tIns="0" rIns="0" bIns="0" numCol="1" anchor="b" anchorCtr="0" compatLnSpc="1">
            <a:prstTxWarp prst="textNoShape">
              <a:avLst/>
            </a:prstTxWarp>
            <a:spAutoFit/>
          </a:bodyPr>
          <a:lstStyle>
            <a:lvl1pPr>
              <a:defRPr sz="1200">
                <a:solidFill>
                  <a:schemeClr val="tx2"/>
                </a:solidFill>
              </a:defRPr>
            </a:lvl1pPr>
          </a:lstStyle>
          <a:p>
            <a:pPr>
              <a:defRPr/>
            </a:pPr>
            <a:fld id="{CA68235A-88F7-422D-9DC5-2455A2ADFFE6}" type="slidenum">
              <a:rPr lang="en-US"/>
              <a:pPr>
                <a:defRPr/>
              </a:pPr>
              <a:t>‹#›</a:t>
            </a:fld>
            <a:endParaRPr lang="en-US" dirty="0"/>
          </a:p>
        </p:txBody>
      </p:sp>
    </p:spTree>
    <p:extLst>
      <p:ext uri="{BB962C8B-B14F-4D97-AF65-F5344CB8AC3E}">
        <p14:creationId xmlns:p14="http://schemas.microsoft.com/office/powerpoint/2010/main" val="676321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9063" y="0"/>
            <a:ext cx="7035801" cy="527685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9" name="Notes Placeholder 4"/>
          <p:cNvSpPr>
            <a:spLocks noGrp="1"/>
          </p:cNvSpPr>
          <p:nvPr>
            <p:ph type="body" sz="quarter" idx="3"/>
          </p:nvPr>
        </p:nvSpPr>
        <p:spPr>
          <a:xfrm>
            <a:off x="187325" y="5411065"/>
            <a:ext cx="6423025" cy="4194846"/>
          </a:xfrm>
          <a:prstGeom prst="rect">
            <a:avLst/>
          </a:prstGeom>
        </p:spPr>
        <p:txBody>
          <a:bodyPr vert="horz" wrap="square" lIns="0" tIns="0" rIns="0" bIns="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10" name="Footer Placeholder 5"/>
          <p:cNvSpPr>
            <a:spLocks noGrp="1"/>
          </p:cNvSpPr>
          <p:nvPr>
            <p:ph type="ftr" sz="quarter" idx="4"/>
          </p:nvPr>
        </p:nvSpPr>
        <p:spPr>
          <a:xfrm>
            <a:off x="649288" y="9728168"/>
            <a:ext cx="4125912" cy="184179"/>
          </a:xfrm>
          <a:prstGeom prst="rect">
            <a:avLst/>
          </a:prstGeom>
        </p:spPr>
        <p:txBody>
          <a:bodyPr vert="horz" wrap="square" lIns="0" tIns="0" rIns="0" bIns="0" numCol="1" anchor="b" anchorCtr="0" compatLnSpc="1">
            <a:prstTxWarp prst="textNoShape">
              <a:avLst/>
            </a:prstTxWarp>
            <a:spAutoFit/>
          </a:bodyPr>
          <a:lstStyle>
            <a:lvl1pPr>
              <a:defRPr sz="1200">
                <a:solidFill>
                  <a:schemeClr val="tx2"/>
                </a:solidFill>
              </a:defRPr>
            </a:lvl1pPr>
          </a:lstStyle>
          <a:p>
            <a:pPr>
              <a:defRPr/>
            </a:pPr>
            <a:endParaRPr lang="en-GB" dirty="0"/>
          </a:p>
        </p:txBody>
      </p:sp>
      <p:sp>
        <p:nvSpPr>
          <p:cNvPr id="11" name="Slide Number Placeholder 6"/>
          <p:cNvSpPr>
            <a:spLocks noGrp="1"/>
          </p:cNvSpPr>
          <p:nvPr>
            <p:ph type="sldNum" sz="quarter" idx="5"/>
          </p:nvPr>
        </p:nvSpPr>
        <p:spPr>
          <a:xfrm>
            <a:off x="187325" y="9728168"/>
            <a:ext cx="406400" cy="184179"/>
          </a:xfrm>
          <a:prstGeom prst="rect">
            <a:avLst/>
          </a:prstGeom>
        </p:spPr>
        <p:txBody>
          <a:bodyPr vert="horz" wrap="square" lIns="0" tIns="0" rIns="0" bIns="0" numCol="1" anchor="b" anchorCtr="0" compatLnSpc="1">
            <a:prstTxWarp prst="textNoShape">
              <a:avLst/>
            </a:prstTxWarp>
            <a:spAutoFit/>
          </a:bodyPr>
          <a:lstStyle>
            <a:lvl1pPr>
              <a:defRPr sz="1200">
                <a:solidFill>
                  <a:schemeClr val="tx2"/>
                </a:solidFill>
              </a:defRPr>
            </a:lvl1pPr>
          </a:lstStyle>
          <a:p>
            <a:pPr>
              <a:defRPr/>
            </a:pPr>
            <a:fld id="{25EB70B7-CE7A-4262-A721-31C86628C422}" type="slidenum">
              <a:rPr lang="en-GB"/>
              <a:pPr>
                <a:defRPr/>
              </a:pPr>
              <a:t>‹#›</a:t>
            </a:fld>
            <a:endParaRPr lang="en-GB" dirty="0"/>
          </a:p>
        </p:txBody>
      </p:sp>
    </p:spTree>
    <p:extLst>
      <p:ext uri="{BB962C8B-B14F-4D97-AF65-F5344CB8AC3E}">
        <p14:creationId xmlns:p14="http://schemas.microsoft.com/office/powerpoint/2010/main" val="15411363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2"/>
        </a:solidFill>
        <a:latin typeface="+mn-lt"/>
        <a:ea typeface="+mn-ea"/>
        <a:cs typeface="+mn-cs"/>
      </a:defRPr>
    </a:lvl1pPr>
    <a:lvl2pPr marL="354013" algn="l" rtl="0" eaLnBrk="0" fontAlgn="base" hangingPunct="0">
      <a:spcBef>
        <a:spcPct val="30000"/>
      </a:spcBef>
      <a:spcAft>
        <a:spcPct val="0"/>
      </a:spcAft>
      <a:defRPr sz="1200" kern="1200">
        <a:solidFill>
          <a:schemeClr val="tx2"/>
        </a:solidFill>
        <a:latin typeface="+mn-lt"/>
        <a:ea typeface="+mn-ea"/>
        <a:cs typeface="+mn-cs"/>
      </a:defRPr>
    </a:lvl2pPr>
    <a:lvl3pPr marL="720725" algn="l" rtl="0" eaLnBrk="0" fontAlgn="base" hangingPunct="0">
      <a:spcBef>
        <a:spcPct val="30000"/>
      </a:spcBef>
      <a:spcAft>
        <a:spcPct val="0"/>
      </a:spcAft>
      <a:defRPr sz="1200" kern="1200">
        <a:solidFill>
          <a:schemeClr val="tx2"/>
        </a:solidFill>
        <a:latin typeface="+mn-lt"/>
        <a:ea typeface="+mn-ea"/>
        <a:cs typeface="+mn-cs"/>
      </a:defRPr>
    </a:lvl3pPr>
    <a:lvl4pPr marL="1074738" algn="l" rtl="0" eaLnBrk="0" fontAlgn="base" hangingPunct="0">
      <a:spcBef>
        <a:spcPct val="30000"/>
      </a:spcBef>
      <a:spcAft>
        <a:spcPct val="0"/>
      </a:spcAft>
      <a:defRPr sz="1200" kern="1200">
        <a:solidFill>
          <a:schemeClr val="tx2"/>
        </a:solidFill>
        <a:latin typeface="+mn-lt"/>
        <a:ea typeface="+mn-ea"/>
        <a:cs typeface="+mn-cs"/>
      </a:defRPr>
    </a:lvl4pPr>
    <a:lvl5pPr marL="1439863" algn="l" rtl="0" eaLnBrk="0" fontAlgn="base" hangingPunct="0">
      <a:spcBef>
        <a:spcPct val="30000"/>
      </a:spcBef>
      <a:spcAft>
        <a:spcPct val="0"/>
      </a:spcAft>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2"/>
                </a:solidFill>
                <a:latin typeface="Arial" charset="0"/>
              </a:defRPr>
            </a:lvl1pPr>
            <a:lvl2pPr marL="742950" indent="-285750" eaLnBrk="0" hangingPunct="0">
              <a:spcBef>
                <a:spcPct val="30000"/>
              </a:spcBef>
              <a:defRPr sz="1200">
                <a:solidFill>
                  <a:schemeClr val="tx2"/>
                </a:solidFill>
                <a:latin typeface="Arial" charset="0"/>
              </a:defRPr>
            </a:lvl2pPr>
            <a:lvl3pPr marL="1143000" indent="-228600" eaLnBrk="0" hangingPunct="0">
              <a:spcBef>
                <a:spcPct val="30000"/>
              </a:spcBef>
              <a:defRPr sz="1200">
                <a:solidFill>
                  <a:schemeClr val="tx2"/>
                </a:solidFill>
                <a:latin typeface="Arial" charset="0"/>
              </a:defRPr>
            </a:lvl3pPr>
            <a:lvl4pPr marL="1600200" indent="-228600" eaLnBrk="0" hangingPunct="0">
              <a:spcBef>
                <a:spcPct val="30000"/>
              </a:spcBef>
              <a:defRPr sz="1200">
                <a:solidFill>
                  <a:schemeClr val="tx2"/>
                </a:solidFill>
                <a:latin typeface="Arial" charset="0"/>
              </a:defRPr>
            </a:lvl4pPr>
            <a:lvl5pPr marL="2057400" indent="-228600" eaLnBrk="0" hangingPunct="0">
              <a:spcBef>
                <a:spcPct val="30000"/>
              </a:spcBef>
              <a:defRPr sz="1200">
                <a:solidFill>
                  <a:schemeClr val="tx2"/>
                </a:solidFill>
                <a:latin typeface="Arial" charset="0"/>
              </a:defRPr>
            </a:lvl5pPr>
            <a:lvl6pPr marL="2514600" indent="-228600" eaLnBrk="0" fontAlgn="base" hangingPunct="0">
              <a:spcBef>
                <a:spcPct val="30000"/>
              </a:spcBef>
              <a:spcAft>
                <a:spcPct val="0"/>
              </a:spcAft>
              <a:defRPr sz="1200">
                <a:solidFill>
                  <a:schemeClr val="tx2"/>
                </a:solidFill>
                <a:latin typeface="Arial" charset="0"/>
              </a:defRPr>
            </a:lvl6pPr>
            <a:lvl7pPr marL="2971800" indent="-228600" eaLnBrk="0" fontAlgn="base" hangingPunct="0">
              <a:spcBef>
                <a:spcPct val="30000"/>
              </a:spcBef>
              <a:spcAft>
                <a:spcPct val="0"/>
              </a:spcAft>
              <a:defRPr sz="1200">
                <a:solidFill>
                  <a:schemeClr val="tx2"/>
                </a:solidFill>
                <a:latin typeface="Arial" charset="0"/>
              </a:defRPr>
            </a:lvl7pPr>
            <a:lvl8pPr marL="3429000" indent="-228600" eaLnBrk="0" fontAlgn="base" hangingPunct="0">
              <a:spcBef>
                <a:spcPct val="30000"/>
              </a:spcBef>
              <a:spcAft>
                <a:spcPct val="0"/>
              </a:spcAft>
              <a:defRPr sz="1200">
                <a:solidFill>
                  <a:schemeClr val="tx2"/>
                </a:solidFill>
                <a:latin typeface="Arial" charset="0"/>
              </a:defRPr>
            </a:lvl8pPr>
            <a:lvl9pPr marL="3886200" indent="-228600" eaLnBrk="0" fontAlgn="base" hangingPunct="0">
              <a:spcBef>
                <a:spcPct val="30000"/>
              </a:spcBef>
              <a:spcAft>
                <a:spcPct val="0"/>
              </a:spcAft>
              <a:defRPr sz="1200">
                <a:solidFill>
                  <a:schemeClr val="tx2"/>
                </a:solidFill>
                <a:latin typeface="Arial" charset="0"/>
              </a:defRPr>
            </a:lvl9pPr>
          </a:lstStyle>
          <a:p>
            <a:pPr eaLnBrk="1" hangingPunct="1">
              <a:spcBef>
                <a:spcPct val="0"/>
              </a:spcBef>
            </a:pPr>
            <a:fld id="{B93D98E8-14A3-460D-9835-B7D1D7844255}" type="slidenum">
              <a:rPr lang="en-GB" altLang="en-US" smtClean="0"/>
              <a:pPr eaLnBrk="1" hangingPunct="1">
                <a:spcBef>
                  <a:spcPct val="0"/>
                </a:spcBef>
              </a:pPr>
              <a:t>1</a:t>
            </a:fld>
            <a:endParaRPr lang="en-GB"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2"/>
                </a:solidFill>
                <a:latin typeface="Arial" charset="0"/>
              </a:defRPr>
            </a:lvl1pPr>
            <a:lvl2pPr marL="742950" indent="-285750" eaLnBrk="0" hangingPunct="0">
              <a:spcBef>
                <a:spcPct val="30000"/>
              </a:spcBef>
              <a:defRPr sz="1200">
                <a:solidFill>
                  <a:schemeClr val="tx2"/>
                </a:solidFill>
                <a:latin typeface="Arial" charset="0"/>
              </a:defRPr>
            </a:lvl2pPr>
            <a:lvl3pPr marL="1143000" indent="-228600" eaLnBrk="0" hangingPunct="0">
              <a:spcBef>
                <a:spcPct val="30000"/>
              </a:spcBef>
              <a:defRPr sz="1200">
                <a:solidFill>
                  <a:schemeClr val="tx2"/>
                </a:solidFill>
                <a:latin typeface="Arial" charset="0"/>
              </a:defRPr>
            </a:lvl3pPr>
            <a:lvl4pPr marL="1600200" indent="-228600" eaLnBrk="0" hangingPunct="0">
              <a:spcBef>
                <a:spcPct val="30000"/>
              </a:spcBef>
              <a:defRPr sz="1200">
                <a:solidFill>
                  <a:schemeClr val="tx2"/>
                </a:solidFill>
                <a:latin typeface="Arial" charset="0"/>
              </a:defRPr>
            </a:lvl4pPr>
            <a:lvl5pPr marL="2057400" indent="-228600" eaLnBrk="0" hangingPunct="0">
              <a:spcBef>
                <a:spcPct val="30000"/>
              </a:spcBef>
              <a:defRPr sz="1200">
                <a:solidFill>
                  <a:schemeClr val="tx2"/>
                </a:solidFill>
                <a:latin typeface="Arial" charset="0"/>
              </a:defRPr>
            </a:lvl5pPr>
            <a:lvl6pPr marL="2514600" indent="-228600" eaLnBrk="0" fontAlgn="base" hangingPunct="0">
              <a:spcBef>
                <a:spcPct val="30000"/>
              </a:spcBef>
              <a:spcAft>
                <a:spcPct val="0"/>
              </a:spcAft>
              <a:defRPr sz="1200">
                <a:solidFill>
                  <a:schemeClr val="tx2"/>
                </a:solidFill>
                <a:latin typeface="Arial" charset="0"/>
              </a:defRPr>
            </a:lvl6pPr>
            <a:lvl7pPr marL="2971800" indent="-228600" eaLnBrk="0" fontAlgn="base" hangingPunct="0">
              <a:spcBef>
                <a:spcPct val="30000"/>
              </a:spcBef>
              <a:spcAft>
                <a:spcPct val="0"/>
              </a:spcAft>
              <a:defRPr sz="1200">
                <a:solidFill>
                  <a:schemeClr val="tx2"/>
                </a:solidFill>
                <a:latin typeface="Arial" charset="0"/>
              </a:defRPr>
            </a:lvl7pPr>
            <a:lvl8pPr marL="3429000" indent="-228600" eaLnBrk="0" fontAlgn="base" hangingPunct="0">
              <a:spcBef>
                <a:spcPct val="30000"/>
              </a:spcBef>
              <a:spcAft>
                <a:spcPct val="0"/>
              </a:spcAft>
              <a:defRPr sz="1200">
                <a:solidFill>
                  <a:schemeClr val="tx2"/>
                </a:solidFill>
                <a:latin typeface="Arial" charset="0"/>
              </a:defRPr>
            </a:lvl8pPr>
            <a:lvl9pPr marL="3886200" indent="-228600" eaLnBrk="0" fontAlgn="base" hangingPunct="0">
              <a:spcBef>
                <a:spcPct val="30000"/>
              </a:spcBef>
              <a:spcAft>
                <a:spcPct val="0"/>
              </a:spcAft>
              <a:defRPr sz="1200">
                <a:solidFill>
                  <a:schemeClr val="tx2"/>
                </a:solidFill>
                <a:latin typeface="Arial" charset="0"/>
              </a:defRPr>
            </a:lvl9pPr>
          </a:lstStyle>
          <a:p>
            <a:pPr eaLnBrk="1" hangingPunct="1">
              <a:spcBef>
                <a:spcPct val="0"/>
              </a:spcBef>
            </a:pPr>
            <a:fld id="{53BAEFD9-BD39-413F-96A9-43E72D398357}" type="slidenum">
              <a:rPr lang="en-GB" altLang="en-US" smtClean="0"/>
              <a:pPr eaLnBrk="1" hangingPunct="1">
                <a:spcBef>
                  <a:spcPct val="0"/>
                </a:spcBef>
              </a:pPr>
              <a:t>12</a:t>
            </a:fld>
            <a:endParaRPr lang="en-GB"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cs typeface="Arial" charset="0"/>
            </a:endParaRPr>
          </a:p>
        </p:txBody>
      </p:sp>
      <p:pic>
        <p:nvPicPr>
          <p:cNvPr id="6" name="Picture 10" descr="DEL_PRI_RGB.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988" y="82550"/>
            <a:ext cx="25209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58776" y="2698080"/>
            <a:ext cx="4033838" cy="732508"/>
          </a:xfrm>
        </p:spPr>
        <p:txBody>
          <a:bodyPr anchor="b"/>
          <a:lstStyle>
            <a:lvl1pPr algn="l">
              <a:lnSpc>
                <a:spcPct val="85000"/>
              </a:lnSpc>
              <a:defRPr sz="2800" b="0" baseline="0">
                <a:solidFill>
                  <a:schemeClr val="tx2"/>
                </a:solidFill>
                <a:latin typeface="+mj-lt"/>
                <a:cs typeface="Times New Roman" pitchFamily="18" charset="0"/>
              </a:defRPr>
            </a:lvl1pPr>
          </a:lstStyle>
          <a:p>
            <a:r>
              <a:rPr lang="en-US" noProof="0" smtClean="0"/>
              <a:t>Click to edit Master title style</a:t>
            </a:r>
            <a:endParaRPr lang="en-US" noProof="0" dirty="0"/>
          </a:p>
        </p:txBody>
      </p:sp>
      <p:sp>
        <p:nvSpPr>
          <p:cNvPr id="10" name="Subtitle"/>
          <p:cNvSpPr>
            <a:spLocks noGrp="1"/>
          </p:cNvSpPr>
          <p:nvPr>
            <p:ph type="body" sz="quarter" idx="10"/>
          </p:nvPr>
        </p:nvSpPr>
        <p:spPr>
          <a:xfrm>
            <a:off x="358776" y="3429000"/>
            <a:ext cx="4033838" cy="732508"/>
          </a:xfrm>
        </p:spPr>
        <p:txBody>
          <a:bodyPr>
            <a:spAutoFit/>
          </a:bodyPr>
          <a:lstStyle>
            <a:lvl1pPr>
              <a:lnSpc>
                <a:spcPct val="85000"/>
              </a:lnSpc>
              <a:spcBef>
                <a:spcPts val="0"/>
              </a:spcBef>
              <a:defRPr sz="2800">
                <a:solidFill>
                  <a:schemeClr val="accent2"/>
                </a:solidFill>
                <a:latin typeface="Times New Roman" pitchFamily="18" charset="0"/>
                <a:cs typeface="Times New Roman" pitchFamily="18" charset="0"/>
              </a:defRPr>
            </a:lvl1pPr>
          </a:lstStyle>
          <a:p>
            <a:pPr lvl="0"/>
            <a:r>
              <a:rPr lang="en-US" smtClean="0"/>
              <a:t>Click to edit Master text styles</a:t>
            </a:r>
          </a:p>
        </p:txBody>
      </p:sp>
      <p:sp>
        <p:nvSpPr>
          <p:cNvPr id="11" name="Subtitle 2"/>
          <p:cNvSpPr>
            <a:spLocks noGrp="1"/>
          </p:cNvSpPr>
          <p:nvPr>
            <p:ph type="subTitle" idx="1"/>
          </p:nvPr>
        </p:nvSpPr>
        <p:spPr>
          <a:xfrm>
            <a:off x="360000" y="5754727"/>
            <a:ext cx="4032613" cy="553998"/>
          </a:xfrm>
        </p:spPr>
        <p:txBody>
          <a:bodyPr anchor="b">
            <a:spAutoFit/>
          </a:bodyPr>
          <a:lstStyle>
            <a:lvl1pPr marL="0" indent="0" algn="l">
              <a:buNone/>
              <a:defRPr sz="1800" b="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US" noProof="0" dirty="0"/>
          </a:p>
        </p:txBody>
      </p:sp>
    </p:spTree>
    <p:extLst>
      <p:ext uri="{BB962C8B-B14F-4D97-AF65-F5344CB8AC3E}">
        <p14:creationId xmlns:p14="http://schemas.microsoft.com/office/powerpoint/2010/main" val="1651927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 Deloitte Green">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92D4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cs typeface="Arial" charset="0"/>
            </a:endParaRPr>
          </a:p>
        </p:txBody>
      </p:sp>
      <p:sp>
        <p:nvSpPr>
          <p:cNvPr id="12" name="Title 1"/>
          <p:cNvSpPr>
            <a:spLocks noGrp="1"/>
          </p:cNvSpPr>
          <p:nvPr>
            <p:ph type="ctrTitle"/>
          </p:nvPr>
        </p:nvSpPr>
        <p:spPr>
          <a:xfrm>
            <a:off x="358775" y="2698740"/>
            <a:ext cx="8424000" cy="523220"/>
          </a:xfrm>
        </p:spPr>
        <p:txBody>
          <a:bodyPr/>
          <a:lstStyle>
            <a:lvl1pPr algn="l">
              <a:lnSpc>
                <a:spcPct val="85000"/>
              </a:lnSpc>
              <a:defRPr sz="4000" b="0">
                <a:solidFill>
                  <a:schemeClr val="bg1"/>
                </a:solidFill>
                <a:latin typeface="+mj-lt"/>
                <a:cs typeface="Times New Roman" pitchFamily="18" charset="0"/>
              </a:defRPr>
            </a:lvl1pPr>
          </a:lstStyle>
          <a:p>
            <a:r>
              <a:rPr lang="en-US" noProof="0" smtClean="0"/>
              <a:t>Click to edit Master title style</a:t>
            </a:r>
            <a:endParaRPr lang="en-US" noProof="0" dirty="0"/>
          </a:p>
        </p:txBody>
      </p:sp>
      <p:sp>
        <p:nvSpPr>
          <p:cNvPr id="4" name="Footer Placeholder 4"/>
          <p:cNvSpPr>
            <a:spLocks noGrp="1"/>
          </p:cNvSpPr>
          <p:nvPr>
            <p:ph type="ftr" sz="quarter" idx="10"/>
          </p:nvPr>
        </p:nvSpPr>
        <p:spPr>
          <a:xfrm>
            <a:off x="720725" y="6597650"/>
            <a:ext cx="3671888" cy="125413"/>
          </a:xfrm>
        </p:spPr>
        <p:txBody>
          <a:bodyPr/>
          <a:lstStyle>
            <a:lvl1pPr algn="l">
              <a:defRPr sz="1000">
                <a:solidFill>
                  <a:srgbClr val="92D400"/>
                </a:solidFill>
              </a:defRPr>
            </a:lvl1pPr>
          </a:lstStyle>
          <a:p>
            <a:pPr>
              <a:defRPr/>
            </a:pPr>
            <a:endParaRPr lang="en-US" dirty="0"/>
          </a:p>
        </p:txBody>
      </p:sp>
      <p:sp>
        <p:nvSpPr>
          <p:cNvPr id="5" name="Slide Number Placeholder 5"/>
          <p:cNvSpPr>
            <a:spLocks noGrp="1"/>
          </p:cNvSpPr>
          <p:nvPr>
            <p:ph type="sldNum" sz="quarter" idx="11"/>
          </p:nvPr>
        </p:nvSpPr>
        <p:spPr/>
        <p:txBody>
          <a:bodyPr/>
          <a:lstStyle>
            <a:lvl1pPr>
              <a:defRPr>
                <a:solidFill>
                  <a:srgbClr val="92D400"/>
                </a:solidFill>
              </a:defRPr>
            </a:lvl1pPr>
          </a:lstStyle>
          <a:p>
            <a:pPr>
              <a:defRPr/>
            </a:pPr>
            <a:fld id="{2FB8E57D-3C1F-43A4-8180-FEB68043E239}" type="slidenum">
              <a:rPr lang="en-US"/>
              <a:pPr>
                <a:defRPr/>
              </a:pPr>
              <a:t>‹#›</a:t>
            </a:fld>
            <a:endParaRPr lang="en-US" dirty="0"/>
          </a:p>
        </p:txBody>
      </p:sp>
    </p:spTree>
    <p:extLst>
      <p:ext uri="{BB962C8B-B14F-4D97-AF65-F5344CB8AC3E}">
        <p14:creationId xmlns:p14="http://schemas.microsoft.com/office/powerpoint/2010/main" val="3053560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 light blu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72C7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cs typeface="Arial" charset="0"/>
            </a:endParaRPr>
          </a:p>
        </p:txBody>
      </p:sp>
      <p:sp>
        <p:nvSpPr>
          <p:cNvPr id="12" name="Title 1"/>
          <p:cNvSpPr>
            <a:spLocks noGrp="1"/>
          </p:cNvSpPr>
          <p:nvPr>
            <p:ph type="ctrTitle"/>
          </p:nvPr>
        </p:nvSpPr>
        <p:spPr>
          <a:xfrm>
            <a:off x="358775" y="2698740"/>
            <a:ext cx="8424000" cy="523220"/>
          </a:xfrm>
        </p:spPr>
        <p:txBody>
          <a:bodyPr/>
          <a:lstStyle>
            <a:lvl1pPr algn="l">
              <a:lnSpc>
                <a:spcPct val="85000"/>
              </a:lnSpc>
              <a:defRPr sz="4000" b="0">
                <a:solidFill>
                  <a:schemeClr val="bg1"/>
                </a:solidFill>
                <a:latin typeface="+mj-lt"/>
                <a:cs typeface="Times New Roman" pitchFamily="18" charset="0"/>
              </a:defRPr>
            </a:lvl1pPr>
          </a:lstStyle>
          <a:p>
            <a:r>
              <a:rPr lang="en-US" noProof="0" smtClean="0"/>
              <a:t>Click to edit Master title style</a:t>
            </a:r>
            <a:endParaRPr lang="en-US" noProof="0" dirty="0"/>
          </a:p>
        </p:txBody>
      </p:sp>
      <p:sp>
        <p:nvSpPr>
          <p:cNvPr id="4" name="Footer Placeholder 4"/>
          <p:cNvSpPr>
            <a:spLocks noGrp="1"/>
          </p:cNvSpPr>
          <p:nvPr>
            <p:ph type="ftr" sz="quarter" idx="10"/>
          </p:nvPr>
        </p:nvSpPr>
        <p:spPr>
          <a:xfrm>
            <a:off x="720725" y="6597650"/>
            <a:ext cx="3671888" cy="125413"/>
          </a:xfrm>
        </p:spPr>
        <p:txBody>
          <a:bodyPr/>
          <a:lstStyle>
            <a:lvl1pPr algn="l">
              <a:defRPr sz="1000">
                <a:solidFill>
                  <a:srgbClr val="72C7E7"/>
                </a:solidFill>
              </a:defRPr>
            </a:lvl1pPr>
          </a:lstStyle>
          <a:p>
            <a:pPr>
              <a:defRPr/>
            </a:pPr>
            <a:endParaRPr lang="en-US" dirty="0"/>
          </a:p>
        </p:txBody>
      </p:sp>
      <p:sp>
        <p:nvSpPr>
          <p:cNvPr id="5" name="Slide Number Placeholder 5"/>
          <p:cNvSpPr>
            <a:spLocks noGrp="1"/>
          </p:cNvSpPr>
          <p:nvPr>
            <p:ph type="sldNum" sz="quarter" idx="11"/>
          </p:nvPr>
        </p:nvSpPr>
        <p:spPr/>
        <p:txBody>
          <a:bodyPr/>
          <a:lstStyle>
            <a:lvl1pPr>
              <a:defRPr>
                <a:solidFill>
                  <a:srgbClr val="72C7E7"/>
                </a:solidFill>
              </a:defRPr>
            </a:lvl1pPr>
          </a:lstStyle>
          <a:p>
            <a:pPr>
              <a:defRPr/>
            </a:pPr>
            <a:fld id="{1B942BDA-3ABF-4A44-9355-FA99B318A99A}" type="slidenum">
              <a:rPr lang="en-US"/>
              <a:pPr>
                <a:defRPr/>
              </a:pPr>
              <a:t>‹#›</a:t>
            </a:fld>
            <a:endParaRPr lang="en-US" dirty="0"/>
          </a:p>
        </p:txBody>
      </p:sp>
    </p:spTree>
    <p:extLst>
      <p:ext uri="{BB962C8B-B14F-4D97-AF65-F5344CB8AC3E}">
        <p14:creationId xmlns:p14="http://schemas.microsoft.com/office/powerpoint/2010/main" val="2050459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der - dark green">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3C8A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cs typeface="Arial" charset="0"/>
            </a:endParaRPr>
          </a:p>
        </p:txBody>
      </p:sp>
      <p:sp>
        <p:nvSpPr>
          <p:cNvPr id="12" name="Title 1"/>
          <p:cNvSpPr>
            <a:spLocks noGrp="1"/>
          </p:cNvSpPr>
          <p:nvPr>
            <p:ph type="ctrTitle"/>
          </p:nvPr>
        </p:nvSpPr>
        <p:spPr>
          <a:xfrm>
            <a:off x="358775" y="2698740"/>
            <a:ext cx="8424000" cy="523220"/>
          </a:xfrm>
        </p:spPr>
        <p:txBody>
          <a:bodyPr/>
          <a:lstStyle>
            <a:lvl1pPr algn="l">
              <a:lnSpc>
                <a:spcPct val="85000"/>
              </a:lnSpc>
              <a:defRPr sz="4000" b="0">
                <a:solidFill>
                  <a:schemeClr val="bg1"/>
                </a:solidFill>
                <a:latin typeface="+mj-lt"/>
                <a:cs typeface="Times New Roman" pitchFamily="18" charset="0"/>
              </a:defRPr>
            </a:lvl1pPr>
          </a:lstStyle>
          <a:p>
            <a:r>
              <a:rPr lang="en-US" noProof="0" smtClean="0"/>
              <a:t>Click to edit Master title style</a:t>
            </a:r>
            <a:endParaRPr lang="en-US" noProof="0" dirty="0"/>
          </a:p>
        </p:txBody>
      </p:sp>
      <p:sp>
        <p:nvSpPr>
          <p:cNvPr id="4" name="Footer Placeholder 4"/>
          <p:cNvSpPr>
            <a:spLocks noGrp="1"/>
          </p:cNvSpPr>
          <p:nvPr>
            <p:ph type="ftr" sz="quarter" idx="10"/>
          </p:nvPr>
        </p:nvSpPr>
        <p:spPr>
          <a:xfrm>
            <a:off x="720725" y="6597650"/>
            <a:ext cx="3671888" cy="125413"/>
          </a:xfrm>
        </p:spPr>
        <p:txBody>
          <a:bodyPr/>
          <a:lstStyle>
            <a:lvl1pPr algn="l">
              <a:defRPr sz="1000">
                <a:solidFill>
                  <a:srgbClr val="3C8A2E"/>
                </a:solidFill>
              </a:defRPr>
            </a:lvl1pPr>
          </a:lstStyle>
          <a:p>
            <a:pPr>
              <a:defRPr/>
            </a:pPr>
            <a:endParaRPr lang="en-US" dirty="0"/>
          </a:p>
        </p:txBody>
      </p:sp>
      <p:sp>
        <p:nvSpPr>
          <p:cNvPr id="5" name="Slide Number Placeholder 5"/>
          <p:cNvSpPr>
            <a:spLocks noGrp="1"/>
          </p:cNvSpPr>
          <p:nvPr>
            <p:ph type="sldNum" sz="quarter" idx="11"/>
          </p:nvPr>
        </p:nvSpPr>
        <p:spPr/>
        <p:txBody>
          <a:bodyPr/>
          <a:lstStyle>
            <a:lvl1pPr>
              <a:defRPr>
                <a:solidFill>
                  <a:srgbClr val="3C8A2E"/>
                </a:solidFill>
              </a:defRPr>
            </a:lvl1pPr>
          </a:lstStyle>
          <a:p>
            <a:pPr>
              <a:defRPr/>
            </a:pPr>
            <a:fld id="{74A4400F-44AB-4488-AC8E-4E3AF8E81365}" type="slidenum">
              <a:rPr lang="en-US"/>
              <a:pPr>
                <a:defRPr/>
              </a:pPr>
              <a:t>‹#›</a:t>
            </a:fld>
            <a:endParaRPr lang="en-US" dirty="0"/>
          </a:p>
        </p:txBody>
      </p:sp>
    </p:spTree>
    <p:extLst>
      <p:ext uri="{BB962C8B-B14F-4D97-AF65-F5344CB8AC3E}">
        <p14:creationId xmlns:p14="http://schemas.microsoft.com/office/powerpoint/2010/main" val="3129031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der - Deloitte Blu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0027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cs typeface="Arial" charset="0"/>
            </a:endParaRPr>
          </a:p>
        </p:txBody>
      </p:sp>
      <p:sp>
        <p:nvSpPr>
          <p:cNvPr id="13" name="Title 1"/>
          <p:cNvSpPr>
            <a:spLocks noGrp="1"/>
          </p:cNvSpPr>
          <p:nvPr>
            <p:ph type="ctrTitle"/>
          </p:nvPr>
        </p:nvSpPr>
        <p:spPr>
          <a:xfrm>
            <a:off x="358775" y="2698740"/>
            <a:ext cx="8424000" cy="523220"/>
          </a:xfrm>
        </p:spPr>
        <p:txBody>
          <a:bodyPr/>
          <a:lstStyle>
            <a:lvl1pPr algn="l">
              <a:lnSpc>
                <a:spcPct val="85000"/>
              </a:lnSpc>
              <a:defRPr sz="4000" b="0">
                <a:solidFill>
                  <a:schemeClr val="bg1"/>
                </a:solidFill>
                <a:latin typeface="+mj-lt"/>
                <a:cs typeface="Times New Roman" pitchFamily="18" charset="0"/>
              </a:defRPr>
            </a:lvl1pPr>
          </a:lstStyle>
          <a:p>
            <a:r>
              <a:rPr lang="en-US" noProof="0" smtClean="0"/>
              <a:t>Click to edit Master title style</a:t>
            </a:r>
            <a:endParaRPr lang="en-US" noProof="0" dirty="0"/>
          </a:p>
        </p:txBody>
      </p:sp>
      <p:sp>
        <p:nvSpPr>
          <p:cNvPr id="4" name="Footer Placeholder 4"/>
          <p:cNvSpPr>
            <a:spLocks noGrp="1"/>
          </p:cNvSpPr>
          <p:nvPr>
            <p:ph type="ftr" sz="quarter" idx="10"/>
          </p:nvPr>
        </p:nvSpPr>
        <p:spPr>
          <a:xfrm>
            <a:off x="720725" y="6597650"/>
            <a:ext cx="3671888" cy="125413"/>
          </a:xfrm>
        </p:spPr>
        <p:txBody>
          <a:bodyPr/>
          <a:lstStyle>
            <a:lvl1pPr algn="l">
              <a:defRPr sz="1000">
                <a:solidFill>
                  <a:srgbClr val="002776"/>
                </a:solidFill>
              </a:defRPr>
            </a:lvl1pPr>
          </a:lstStyle>
          <a:p>
            <a:pPr>
              <a:defRPr/>
            </a:pPr>
            <a:endParaRPr lang="en-US" dirty="0"/>
          </a:p>
        </p:txBody>
      </p:sp>
      <p:sp>
        <p:nvSpPr>
          <p:cNvPr id="5" name="Slide Number Placeholder 5"/>
          <p:cNvSpPr>
            <a:spLocks noGrp="1"/>
          </p:cNvSpPr>
          <p:nvPr>
            <p:ph type="sldNum" sz="quarter" idx="11"/>
          </p:nvPr>
        </p:nvSpPr>
        <p:spPr/>
        <p:txBody>
          <a:bodyPr/>
          <a:lstStyle>
            <a:lvl1pPr>
              <a:defRPr>
                <a:solidFill>
                  <a:srgbClr val="002776"/>
                </a:solidFill>
              </a:defRPr>
            </a:lvl1pPr>
          </a:lstStyle>
          <a:p>
            <a:pPr>
              <a:defRPr/>
            </a:pPr>
            <a:fld id="{2C8E7796-E7DF-41E2-AB63-2137CB3C5700}" type="slidenum">
              <a:rPr lang="en-US"/>
              <a:pPr>
                <a:defRPr/>
              </a:pPr>
              <a:t>‹#›</a:t>
            </a:fld>
            <a:endParaRPr lang="en-US" dirty="0"/>
          </a:p>
        </p:txBody>
      </p:sp>
    </p:spTree>
    <p:extLst>
      <p:ext uri="{BB962C8B-B14F-4D97-AF65-F5344CB8AC3E}">
        <p14:creationId xmlns:p14="http://schemas.microsoft.com/office/powerpoint/2010/main" val="1244714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der - light green">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C9DD0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cs typeface="Arial" charset="0"/>
            </a:endParaRPr>
          </a:p>
        </p:txBody>
      </p:sp>
      <p:sp>
        <p:nvSpPr>
          <p:cNvPr id="12" name="Title 1"/>
          <p:cNvSpPr>
            <a:spLocks noGrp="1"/>
          </p:cNvSpPr>
          <p:nvPr>
            <p:ph type="ctrTitle"/>
          </p:nvPr>
        </p:nvSpPr>
        <p:spPr>
          <a:xfrm>
            <a:off x="358775" y="2698740"/>
            <a:ext cx="8424000" cy="523220"/>
          </a:xfrm>
        </p:spPr>
        <p:txBody>
          <a:bodyPr/>
          <a:lstStyle>
            <a:lvl1pPr algn="l">
              <a:lnSpc>
                <a:spcPct val="85000"/>
              </a:lnSpc>
              <a:defRPr sz="4000" b="0">
                <a:solidFill>
                  <a:schemeClr val="bg1"/>
                </a:solidFill>
                <a:latin typeface="+mj-lt"/>
                <a:cs typeface="Times New Roman" pitchFamily="18" charset="0"/>
              </a:defRPr>
            </a:lvl1pPr>
          </a:lstStyle>
          <a:p>
            <a:r>
              <a:rPr lang="en-US" noProof="0" smtClean="0"/>
              <a:t>Click to edit Master title style</a:t>
            </a:r>
            <a:endParaRPr lang="en-US" noProof="0" dirty="0"/>
          </a:p>
        </p:txBody>
      </p:sp>
      <p:sp>
        <p:nvSpPr>
          <p:cNvPr id="4" name="Footer Placeholder 4"/>
          <p:cNvSpPr>
            <a:spLocks noGrp="1"/>
          </p:cNvSpPr>
          <p:nvPr>
            <p:ph type="ftr" sz="quarter" idx="10"/>
          </p:nvPr>
        </p:nvSpPr>
        <p:spPr>
          <a:xfrm>
            <a:off x="720725" y="6597650"/>
            <a:ext cx="3671888" cy="125413"/>
          </a:xfrm>
        </p:spPr>
        <p:txBody>
          <a:bodyPr/>
          <a:lstStyle>
            <a:lvl1pPr algn="l">
              <a:defRPr sz="1000">
                <a:solidFill>
                  <a:srgbClr val="C9DD03"/>
                </a:solidFill>
              </a:defRPr>
            </a:lvl1pPr>
          </a:lstStyle>
          <a:p>
            <a:pPr>
              <a:defRPr/>
            </a:pPr>
            <a:endParaRPr lang="en-US" dirty="0"/>
          </a:p>
        </p:txBody>
      </p:sp>
      <p:sp>
        <p:nvSpPr>
          <p:cNvPr id="5" name="Slide Number Placeholder 5"/>
          <p:cNvSpPr>
            <a:spLocks noGrp="1"/>
          </p:cNvSpPr>
          <p:nvPr>
            <p:ph type="sldNum" sz="quarter" idx="11"/>
          </p:nvPr>
        </p:nvSpPr>
        <p:spPr/>
        <p:txBody>
          <a:bodyPr/>
          <a:lstStyle>
            <a:lvl1pPr>
              <a:defRPr>
                <a:solidFill>
                  <a:srgbClr val="C9DD03"/>
                </a:solidFill>
              </a:defRPr>
            </a:lvl1pPr>
          </a:lstStyle>
          <a:p>
            <a:pPr>
              <a:defRPr/>
            </a:pPr>
            <a:fld id="{5B614C16-26A7-41E7-AABE-5D17C8C29EAE}" type="slidenum">
              <a:rPr lang="en-US"/>
              <a:pPr>
                <a:defRPr/>
              </a:pPr>
              <a:t>‹#›</a:t>
            </a:fld>
            <a:endParaRPr lang="en-US" dirty="0"/>
          </a:p>
        </p:txBody>
      </p:sp>
    </p:spTree>
    <p:extLst>
      <p:ext uri="{BB962C8B-B14F-4D97-AF65-F5344CB8AC3E}">
        <p14:creationId xmlns:p14="http://schemas.microsoft.com/office/powerpoint/2010/main" val="3258862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cs typeface="Arial" charset="0"/>
            </a:endParaRPr>
          </a:p>
        </p:txBody>
      </p:sp>
      <p:pic>
        <p:nvPicPr>
          <p:cNvPr id="3" name="Picture 4" descr="DEL_COL"/>
          <p:cNvPicPr preferRelativeResize="0">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7025" y="3111500"/>
            <a:ext cx="314325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4" name="Footer Placeholder 4"/>
          <p:cNvSpPr>
            <a:spLocks noGrp="1"/>
          </p:cNvSpPr>
          <p:nvPr>
            <p:ph type="ftr" sz="quarter" idx="10"/>
          </p:nvPr>
        </p:nvSpPr>
        <p:spPr>
          <a:xfrm>
            <a:off x="720725" y="6597650"/>
            <a:ext cx="3671888" cy="125413"/>
          </a:xfrm>
        </p:spPr>
        <p:txBody>
          <a:bodyPr/>
          <a:lstStyle>
            <a:lvl1pPr algn="l">
              <a:defRPr sz="1000">
                <a:solidFill>
                  <a:srgbClr val="FFFFFF"/>
                </a:solidFill>
              </a:defRPr>
            </a:lvl1pPr>
          </a:lstStyle>
          <a:p>
            <a:pPr>
              <a:defRPr/>
            </a:pPr>
            <a:endParaRPr lang="en-US" dirty="0"/>
          </a:p>
        </p:txBody>
      </p:sp>
      <p:sp>
        <p:nvSpPr>
          <p:cNvPr id="5" name="Slide Number Placeholder 5"/>
          <p:cNvSpPr>
            <a:spLocks noGrp="1"/>
          </p:cNvSpPr>
          <p:nvPr>
            <p:ph type="sldNum" sz="quarter" idx="11"/>
          </p:nvPr>
        </p:nvSpPr>
        <p:spPr/>
        <p:txBody>
          <a:bodyPr/>
          <a:lstStyle>
            <a:lvl1pPr>
              <a:defRPr>
                <a:solidFill>
                  <a:srgbClr val="FFFFFF"/>
                </a:solidFill>
              </a:defRPr>
            </a:lvl1pPr>
          </a:lstStyle>
          <a:p>
            <a:pPr>
              <a:defRPr/>
            </a:pPr>
            <a:fld id="{64DE676B-A7F5-4094-A345-2D194FBBA82B}" type="slidenum">
              <a:rPr lang="en-US"/>
              <a:pPr>
                <a:defRPr/>
              </a:pPr>
              <a:t>‹#›</a:t>
            </a:fld>
            <a:endParaRPr lang="en-US" dirty="0"/>
          </a:p>
        </p:txBody>
      </p:sp>
    </p:spTree>
    <p:extLst>
      <p:ext uri="{BB962C8B-B14F-4D97-AF65-F5344CB8AC3E}">
        <p14:creationId xmlns:p14="http://schemas.microsoft.com/office/powerpoint/2010/main" val="1109459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e column with title and subtitle">
    <p:spTree>
      <p:nvGrpSpPr>
        <p:cNvPr id="1" name=""/>
        <p:cNvGrpSpPr/>
        <p:nvPr/>
      </p:nvGrpSpPr>
      <p:grpSpPr>
        <a:xfrm>
          <a:off x="0" y="0"/>
          <a:ext cx="0" cy="0"/>
          <a:chOff x="0" y="0"/>
          <a:chExt cx="0" cy="0"/>
        </a:xfrm>
      </p:grpSpPr>
      <p:sp>
        <p:nvSpPr>
          <p:cNvPr id="2" name="Title 1"/>
          <p:cNvSpPr>
            <a:spLocks noGrp="1"/>
          </p:cNvSpPr>
          <p:nvPr>
            <p:ph type="title"/>
          </p:nvPr>
        </p:nvSpPr>
        <p:spPr>
          <a:xfrm>
            <a:off x="360363" y="395843"/>
            <a:ext cx="8424862" cy="369332"/>
          </a:xfrm>
        </p:spPr>
        <p:txBody>
          <a:bodyPr/>
          <a:lstStyle/>
          <a:p>
            <a:r>
              <a:rPr lang="en-US" noProof="0" smtClean="0"/>
              <a:t>Click to edit Master title style</a:t>
            </a:r>
            <a:endParaRPr lang="en-US" noProof="0" dirty="0"/>
          </a:p>
        </p:txBody>
      </p:sp>
      <p:sp>
        <p:nvSpPr>
          <p:cNvPr id="7" name="Subtitle0"/>
          <p:cNvSpPr>
            <a:spLocks noGrp="1"/>
          </p:cNvSpPr>
          <p:nvPr>
            <p:ph type="body" idx="13"/>
          </p:nvPr>
        </p:nvSpPr>
        <p:spPr>
          <a:xfrm>
            <a:off x="358775" y="765175"/>
            <a:ext cx="8424000" cy="307777"/>
          </a:xfrm>
        </p:spPr>
        <p:txBody>
          <a:bodyPr rtlCol="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36" name="Content Placeholder 2"/>
          <p:cNvSpPr>
            <a:spLocks noGrp="1"/>
          </p:cNvSpPr>
          <p:nvPr>
            <p:ph idx="14"/>
          </p:nvPr>
        </p:nvSpPr>
        <p:spPr>
          <a:xfrm>
            <a:off x="361225" y="1268413"/>
            <a:ext cx="8424000" cy="5040311"/>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5" name="Slide Number Placeholder 5"/>
          <p:cNvSpPr>
            <a:spLocks noGrp="1"/>
          </p:cNvSpPr>
          <p:nvPr>
            <p:ph type="sldNum" sz="quarter" idx="15"/>
          </p:nvPr>
        </p:nvSpPr>
        <p:spPr/>
        <p:txBody>
          <a:bodyPr/>
          <a:lstStyle>
            <a:lvl1pPr>
              <a:defRPr/>
            </a:lvl1pPr>
          </a:lstStyle>
          <a:p>
            <a:pPr>
              <a:defRPr/>
            </a:pPr>
            <a:fld id="{D4073945-EEFD-4F2F-889A-55CFA0141C2B}" type="slidenum">
              <a:rPr lang="en-US"/>
              <a:pPr>
                <a:defRPr/>
              </a:pPr>
              <a:t>‹#›</a:t>
            </a:fld>
            <a:endParaRPr lang="en-US" dirty="0"/>
          </a:p>
        </p:txBody>
      </p:sp>
      <p:sp>
        <p:nvSpPr>
          <p:cNvPr id="6" name="Footer Placeholder 2"/>
          <p:cNvSpPr>
            <a:spLocks noGrp="1"/>
          </p:cNvSpPr>
          <p:nvPr>
            <p:ph type="ftr" sz="quarter" idx="16"/>
          </p:nvPr>
        </p:nvSpPr>
        <p:spPr/>
        <p:txBody>
          <a:bodyPr/>
          <a:lstStyle>
            <a:lvl1pPr>
              <a:defRPr/>
            </a:lvl1pPr>
          </a:lstStyle>
          <a:p>
            <a:pPr>
              <a:defRPr/>
            </a:pPr>
            <a:endParaRPr lang="en-US" dirty="0"/>
          </a:p>
        </p:txBody>
      </p:sp>
    </p:spTree>
    <p:extLst>
      <p:ext uri="{BB962C8B-B14F-4D97-AF65-F5344CB8AC3E}">
        <p14:creationId xmlns:p14="http://schemas.microsoft.com/office/powerpoint/2010/main" val="24480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with title and subtitle">
    <p:spTree>
      <p:nvGrpSpPr>
        <p:cNvPr id="1" name=""/>
        <p:cNvGrpSpPr/>
        <p:nvPr/>
      </p:nvGrpSpPr>
      <p:grpSpPr>
        <a:xfrm>
          <a:off x="0" y="0"/>
          <a:ext cx="0" cy="0"/>
          <a:chOff x="0" y="0"/>
          <a:chExt cx="0" cy="0"/>
        </a:xfrm>
      </p:grpSpPr>
      <p:sp>
        <p:nvSpPr>
          <p:cNvPr id="2" name="Title 1"/>
          <p:cNvSpPr>
            <a:spLocks noGrp="1"/>
          </p:cNvSpPr>
          <p:nvPr>
            <p:ph type="title"/>
          </p:nvPr>
        </p:nvSpPr>
        <p:spPr>
          <a:xfrm>
            <a:off x="360000" y="395843"/>
            <a:ext cx="8424000" cy="369332"/>
          </a:xfrm>
        </p:spPr>
        <p:txBody>
          <a:bodyPr/>
          <a:lstStyle>
            <a:lvl1pPr>
              <a:defRPr>
                <a:solidFill>
                  <a:schemeClr val="tx2"/>
                </a:solidFill>
              </a:defRPr>
            </a:lvl1pPr>
          </a:lstStyle>
          <a:p>
            <a:r>
              <a:rPr lang="en-US" noProof="0" smtClean="0"/>
              <a:t>Click to edit Master title style</a:t>
            </a:r>
            <a:endParaRPr lang="en-US" noProof="0" dirty="0"/>
          </a:p>
        </p:txBody>
      </p:sp>
      <p:sp>
        <p:nvSpPr>
          <p:cNvPr id="15" name="Subtitle1"/>
          <p:cNvSpPr>
            <a:spLocks noGrp="1"/>
          </p:cNvSpPr>
          <p:nvPr>
            <p:ph type="body" idx="13"/>
          </p:nvPr>
        </p:nvSpPr>
        <p:spPr>
          <a:xfrm>
            <a:off x="358775" y="765175"/>
            <a:ext cx="8424000" cy="307777"/>
          </a:xfrm>
        </p:spPr>
        <p:txBody>
          <a:bodyPr rtlCol="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38" name="Content Placeholder 2"/>
          <p:cNvSpPr>
            <a:spLocks noGrp="1"/>
          </p:cNvSpPr>
          <p:nvPr>
            <p:ph idx="1"/>
          </p:nvPr>
        </p:nvSpPr>
        <p:spPr>
          <a:xfrm>
            <a:off x="358775" y="1268413"/>
            <a:ext cx="4033838" cy="5040312"/>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39" name="Content Placeholder 2"/>
          <p:cNvSpPr>
            <a:spLocks noGrp="1"/>
          </p:cNvSpPr>
          <p:nvPr>
            <p:ph idx="14"/>
          </p:nvPr>
        </p:nvSpPr>
        <p:spPr>
          <a:xfrm>
            <a:off x="4751387" y="1268413"/>
            <a:ext cx="4033838" cy="5040312"/>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6" name="Slide Number Placeholder 5"/>
          <p:cNvSpPr>
            <a:spLocks noGrp="1"/>
          </p:cNvSpPr>
          <p:nvPr>
            <p:ph type="sldNum" sz="quarter" idx="15"/>
          </p:nvPr>
        </p:nvSpPr>
        <p:spPr/>
        <p:txBody>
          <a:bodyPr/>
          <a:lstStyle>
            <a:lvl1pPr>
              <a:defRPr/>
            </a:lvl1pPr>
          </a:lstStyle>
          <a:p>
            <a:pPr>
              <a:defRPr/>
            </a:pPr>
            <a:fld id="{014E6636-3F26-493C-9260-13FCB2879F2D}" type="slidenum">
              <a:rPr lang="en-US"/>
              <a:pPr>
                <a:defRPr/>
              </a:pPr>
              <a:t>‹#›</a:t>
            </a:fld>
            <a:endParaRPr lang="en-US" dirty="0"/>
          </a:p>
        </p:txBody>
      </p:sp>
      <p:sp>
        <p:nvSpPr>
          <p:cNvPr id="7" name="Footer Placeholder 2"/>
          <p:cNvSpPr>
            <a:spLocks noGrp="1"/>
          </p:cNvSpPr>
          <p:nvPr>
            <p:ph type="ftr" sz="quarter" idx="16"/>
          </p:nvPr>
        </p:nvSpPr>
        <p:spPr/>
        <p:txBody>
          <a:bodyPr/>
          <a:lstStyle>
            <a:lvl1pPr>
              <a:defRPr/>
            </a:lvl1pPr>
          </a:lstStyle>
          <a:p>
            <a:pPr>
              <a:defRPr/>
            </a:pPr>
            <a:endParaRPr lang="en-US" dirty="0"/>
          </a:p>
        </p:txBody>
      </p:sp>
    </p:spTree>
    <p:extLst>
      <p:ext uri="{BB962C8B-B14F-4D97-AF65-F5344CB8AC3E}">
        <p14:creationId xmlns:p14="http://schemas.microsoft.com/office/powerpoint/2010/main" val="4121394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ree column with title and subtitle">
    <p:spTree>
      <p:nvGrpSpPr>
        <p:cNvPr id="1" name=""/>
        <p:cNvGrpSpPr/>
        <p:nvPr/>
      </p:nvGrpSpPr>
      <p:grpSpPr>
        <a:xfrm>
          <a:off x="0" y="0"/>
          <a:ext cx="0" cy="0"/>
          <a:chOff x="0" y="0"/>
          <a:chExt cx="0" cy="0"/>
        </a:xfrm>
      </p:grpSpPr>
      <p:sp>
        <p:nvSpPr>
          <p:cNvPr id="2" name="Title 1"/>
          <p:cNvSpPr>
            <a:spLocks noGrp="1"/>
          </p:cNvSpPr>
          <p:nvPr>
            <p:ph type="title"/>
          </p:nvPr>
        </p:nvSpPr>
        <p:spPr>
          <a:xfrm>
            <a:off x="360000" y="395843"/>
            <a:ext cx="8424000" cy="369332"/>
          </a:xfrm>
        </p:spPr>
        <p:txBody>
          <a:bodyPr/>
          <a:lstStyle>
            <a:lvl1pPr>
              <a:defRPr>
                <a:solidFill>
                  <a:schemeClr val="tx2"/>
                </a:solidFill>
              </a:defRPr>
            </a:lvl1pPr>
          </a:lstStyle>
          <a:p>
            <a:r>
              <a:rPr lang="en-US" noProof="0" smtClean="0"/>
              <a:t>Click to edit Master title style</a:t>
            </a:r>
            <a:endParaRPr lang="en-US" noProof="0" dirty="0"/>
          </a:p>
        </p:txBody>
      </p:sp>
      <p:sp>
        <p:nvSpPr>
          <p:cNvPr id="16" name="Subtitle2"/>
          <p:cNvSpPr>
            <a:spLocks noGrp="1"/>
          </p:cNvSpPr>
          <p:nvPr>
            <p:ph type="body" idx="14"/>
          </p:nvPr>
        </p:nvSpPr>
        <p:spPr>
          <a:xfrm>
            <a:off x="358775" y="765175"/>
            <a:ext cx="8424000" cy="307777"/>
          </a:xfrm>
        </p:spPr>
        <p:txBody>
          <a:bodyPr rtlCol="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38" name="Content Placeholder 2"/>
          <p:cNvSpPr>
            <a:spLocks noGrp="1"/>
          </p:cNvSpPr>
          <p:nvPr>
            <p:ph idx="15"/>
          </p:nvPr>
        </p:nvSpPr>
        <p:spPr>
          <a:xfrm>
            <a:off x="358775" y="1268413"/>
            <a:ext cx="2689200" cy="5040312"/>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39" name="Content Placeholder 2"/>
          <p:cNvSpPr>
            <a:spLocks noGrp="1"/>
          </p:cNvSpPr>
          <p:nvPr>
            <p:ph idx="16"/>
          </p:nvPr>
        </p:nvSpPr>
        <p:spPr>
          <a:xfrm>
            <a:off x="3227400" y="1268413"/>
            <a:ext cx="2689200" cy="5040312"/>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40" name="Content Placeholder 2"/>
          <p:cNvSpPr>
            <a:spLocks noGrp="1"/>
          </p:cNvSpPr>
          <p:nvPr>
            <p:ph idx="17"/>
          </p:nvPr>
        </p:nvSpPr>
        <p:spPr>
          <a:xfrm>
            <a:off x="6096025" y="1268413"/>
            <a:ext cx="2689200" cy="5040312"/>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7" name="Slide Number Placeholder 5"/>
          <p:cNvSpPr>
            <a:spLocks noGrp="1"/>
          </p:cNvSpPr>
          <p:nvPr>
            <p:ph type="sldNum" sz="quarter" idx="18"/>
          </p:nvPr>
        </p:nvSpPr>
        <p:spPr/>
        <p:txBody>
          <a:bodyPr/>
          <a:lstStyle>
            <a:lvl1pPr>
              <a:defRPr/>
            </a:lvl1pPr>
          </a:lstStyle>
          <a:p>
            <a:pPr>
              <a:defRPr/>
            </a:pPr>
            <a:fld id="{23F31C2F-07E2-4E81-9A48-C49A48469E37}" type="slidenum">
              <a:rPr lang="en-US"/>
              <a:pPr>
                <a:defRPr/>
              </a:pPr>
              <a:t>‹#›</a:t>
            </a:fld>
            <a:endParaRPr lang="en-US" dirty="0"/>
          </a:p>
        </p:txBody>
      </p:sp>
      <p:sp>
        <p:nvSpPr>
          <p:cNvPr id="8" name="Footer Placeholder 2"/>
          <p:cNvSpPr>
            <a:spLocks noGrp="1"/>
          </p:cNvSpPr>
          <p:nvPr>
            <p:ph type="ftr" sz="quarter" idx="19"/>
          </p:nvPr>
        </p:nvSpPr>
        <p:spPr/>
        <p:txBody>
          <a:bodyPr/>
          <a:lstStyle>
            <a:lvl1pPr>
              <a:defRPr/>
            </a:lvl1pPr>
          </a:lstStyle>
          <a:p>
            <a:pPr>
              <a:defRPr/>
            </a:pPr>
            <a:endParaRPr lang="en-US" dirty="0"/>
          </a:p>
        </p:txBody>
      </p:sp>
    </p:spTree>
    <p:extLst>
      <p:ext uri="{BB962C8B-B14F-4D97-AF65-F5344CB8AC3E}">
        <p14:creationId xmlns:p14="http://schemas.microsoft.com/office/powerpoint/2010/main" val="111513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graph">
    <p:spTree>
      <p:nvGrpSpPr>
        <p:cNvPr id="1" name=""/>
        <p:cNvGrpSpPr/>
        <p:nvPr/>
      </p:nvGrpSpPr>
      <p:grpSpPr>
        <a:xfrm>
          <a:off x="0" y="0"/>
          <a:ext cx="0" cy="0"/>
          <a:chOff x="0" y="0"/>
          <a:chExt cx="0" cy="0"/>
        </a:xfrm>
      </p:grpSpPr>
      <p:sp>
        <p:nvSpPr>
          <p:cNvPr id="9" name="Title 1"/>
          <p:cNvSpPr>
            <a:spLocks noGrp="1"/>
          </p:cNvSpPr>
          <p:nvPr>
            <p:ph type="title"/>
          </p:nvPr>
        </p:nvSpPr>
        <p:spPr>
          <a:xfrm>
            <a:off x="360000" y="395843"/>
            <a:ext cx="8424000" cy="369332"/>
          </a:xfrm>
        </p:spPr>
        <p:txBody>
          <a:bodyPr/>
          <a:lstStyle>
            <a:lvl1pPr>
              <a:defRPr>
                <a:solidFill>
                  <a:schemeClr val="tx2"/>
                </a:solidFill>
              </a:defRPr>
            </a:lvl1pPr>
          </a:lstStyle>
          <a:p>
            <a:r>
              <a:rPr lang="en-US" noProof="0" smtClean="0"/>
              <a:t>Click to edit Master title style</a:t>
            </a:r>
            <a:endParaRPr lang="en-US" noProof="0" dirty="0"/>
          </a:p>
        </p:txBody>
      </p:sp>
      <p:sp>
        <p:nvSpPr>
          <p:cNvPr id="10" name="Subtitle3"/>
          <p:cNvSpPr>
            <a:spLocks noGrp="1"/>
          </p:cNvSpPr>
          <p:nvPr>
            <p:ph type="body" idx="14"/>
          </p:nvPr>
        </p:nvSpPr>
        <p:spPr>
          <a:xfrm>
            <a:off x="358775" y="765175"/>
            <a:ext cx="8424000" cy="307777"/>
          </a:xfrm>
        </p:spPr>
        <p:txBody>
          <a:bodyPr rtlCol="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30" name="Text Placeholder 11"/>
          <p:cNvSpPr>
            <a:spLocks noGrp="1"/>
          </p:cNvSpPr>
          <p:nvPr>
            <p:ph type="body" sz="quarter" idx="17"/>
          </p:nvPr>
        </p:nvSpPr>
        <p:spPr bwMode="gray">
          <a:xfrm>
            <a:off x="358775" y="1268413"/>
            <a:ext cx="8426450" cy="276999"/>
          </a:xfrm>
          <a:prstGeom prst="rect">
            <a:avLst/>
          </a:prstGeom>
        </p:spPr>
        <p:txBody>
          <a:bodyPr>
            <a:spAutoFit/>
          </a:bodyPr>
          <a:lstStyle>
            <a:lvl1pPr>
              <a:defRPr sz="1800" b="1">
                <a:latin typeface="+mn-lt"/>
              </a:defRPr>
            </a:lvl1pPr>
          </a:lstStyle>
          <a:p>
            <a:pPr lvl="0"/>
            <a:r>
              <a:rPr lang="en-US" smtClean="0"/>
              <a:t>Click to edit Master text styles</a:t>
            </a:r>
          </a:p>
        </p:txBody>
      </p:sp>
      <p:sp>
        <p:nvSpPr>
          <p:cNvPr id="32" name="Content Placeholder 2"/>
          <p:cNvSpPr>
            <a:spLocks noGrp="1"/>
          </p:cNvSpPr>
          <p:nvPr>
            <p:ph idx="19"/>
          </p:nvPr>
        </p:nvSpPr>
        <p:spPr>
          <a:xfrm>
            <a:off x="358775" y="1714489"/>
            <a:ext cx="8426450" cy="4416473"/>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35" name="Text Placeholder 13"/>
          <p:cNvSpPr>
            <a:spLocks noGrp="1"/>
          </p:cNvSpPr>
          <p:nvPr>
            <p:ph type="body" sz="quarter" idx="20"/>
          </p:nvPr>
        </p:nvSpPr>
        <p:spPr bwMode="gray">
          <a:xfrm>
            <a:off x="358775" y="6185613"/>
            <a:ext cx="4033838" cy="123112"/>
          </a:xfrm>
          <a:prstGeom prst="rect">
            <a:avLst/>
          </a:prstGeom>
          <a:noFill/>
          <a:ln w="12700" algn="ctr">
            <a:noFill/>
            <a:miter lim="800000"/>
            <a:headEnd/>
            <a:tailEnd/>
          </a:ln>
        </p:spPr>
        <p:txBody>
          <a:bodyPr anchor="b">
            <a:spAutoFit/>
          </a:bodyPr>
          <a:lstStyle>
            <a:lvl1pPr algn="l" rtl="0" fontAlgn="base">
              <a:lnSpc>
                <a:spcPct val="100000"/>
              </a:lnSpc>
              <a:spcBef>
                <a:spcPct val="0"/>
              </a:spcBef>
              <a:spcAft>
                <a:spcPct val="0"/>
              </a:spcAft>
              <a:defRPr lang="en-US" sz="800" b="0" kern="1200" smtClean="0">
                <a:solidFill>
                  <a:schemeClr val="tx2"/>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7" name="Slide Number Placeholder 5"/>
          <p:cNvSpPr>
            <a:spLocks noGrp="1"/>
          </p:cNvSpPr>
          <p:nvPr>
            <p:ph type="sldNum" sz="quarter" idx="21"/>
          </p:nvPr>
        </p:nvSpPr>
        <p:spPr/>
        <p:txBody>
          <a:bodyPr/>
          <a:lstStyle>
            <a:lvl1pPr>
              <a:defRPr/>
            </a:lvl1pPr>
          </a:lstStyle>
          <a:p>
            <a:pPr>
              <a:defRPr/>
            </a:pPr>
            <a:fld id="{82358884-46EF-41AA-B204-6BC6CDF2298B}" type="slidenum">
              <a:rPr lang="en-US"/>
              <a:pPr>
                <a:defRPr/>
              </a:pPr>
              <a:t>‹#›</a:t>
            </a:fld>
            <a:endParaRPr lang="en-US" dirty="0"/>
          </a:p>
        </p:txBody>
      </p:sp>
      <p:sp>
        <p:nvSpPr>
          <p:cNvPr id="8" name="Footer Placeholder 2"/>
          <p:cNvSpPr>
            <a:spLocks noGrp="1"/>
          </p:cNvSpPr>
          <p:nvPr>
            <p:ph type="ftr" sz="quarter" idx="22"/>
          </p:nvPr>
        </p:nvSpPr>
        <p:spPr/>
        <p:txBody>
          <a:bodyPr/>
          <a:lstStyle>
            <a:lvl1pPr>
              <a:defRPr/>
            </a:lvl1pPr>
          </a:lstStyle>
          <a:p>
            <a:pPr>
              <a:defRPr/>
            </a:pPr>
            <a:endParaRPr lang="en-US" dirty="0"/>
          </a:p>
        </p:txBody>
      </p:sp>
    </p:spTree>
    <p:extLst>
      <p:ext uri="{BB962C8B-B14F-4D97-AF65-F5344CB8AC3E}">
        <p14:creationId xmlns:p14="http://schemas.microsoft.com/office/powerpoint/2010/main" val="3557508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graphs">
    <p:spTree>
      <p:nvGrpSpPr>
        <p:cNvPr id="1" name=""/>
        <p:cNvGrpSpPr/>
        <p:nvPr/>
      </p:nvGrpSpPr>
      <p:grpSpPr>
        <a:xfrm>
          <a:off x="0" y="0"/>
          <a:ext cx="0" cy="0"/>
          <a:chOff x="0" y="0"/>
          <a:chExt cx="0" cy="0"/>
        </a:xfrm>
      </p:grpSpPr>
      <p:sp>
        <p:nvSpPr>
          <p:cNvPr id="9" name="Title 1"/>
          <p:cNvSpPr>
            <a:spLocks noGrp="1"/>
          </p:cNvSpPr>
          <p:nvPr>
            <p:ph type="title"/>
          </p:nvPr>
        </p:nvSpPr>
        <p:spPr>
          <a:xfrm>
            <a:off x="360000" y="395843"/>
            <a:ext cx="8424000" cy="369332"/>
          </a:xfrm>
        </p:spPr>
        <p:txBody>
          <a:bodyPr/>
          <a:lstStyle>
            <a:lvl1pPr>
              <a:defRPr>
                <a:solidFill>
                  <a:schemeClr val="tx2"/>
                </a:solidFill>
              </a:defRPr>
            </a:lvl1pPr>
          </a:lstStyle>
          <a:p>
            <a:r>
              <a:rPr lang="en-US" noProof="0" smtClean="0"/>
              <a:t>Click to edit Master title style</a:t>
            </a:r>
            <a:endParaRPr lang="en-US" noProof="0" dirty="0"/>
          </a:p>
        </p:txBody>
      </p:sp>
      <p:sp>
        <p:nvSpPr>
          <p:cNvPr id="10" name="Subtitle4"/>
          <p:cNvSpPr>
            <a:spLocks noGrp="1"/>
          </p:cNvSpPr>
          <p:nvPr>
            <p:ph type="body" idx="14"/>
          </p:nvPr>
        </p:nvSpPr>
        <p:spPr>
          <a:xfrm>
            <a:off x="358775" y="765175"/>
            <a:ext cx="8424000" cy="307777"/>
          </a:xfrm>
        </p:spPr>
        <p:txBody>
          <a:bodyPr rtlCol="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30" name="Text Placeholder 11"/>
          <p:cNvSpPr>
            <a:spLocks noGrp="1"/>
          </p:cNvSpPr>
          <p:nvPr>
            <p:ph type="body" sz="quarter" idx="17"/>
          </p:nvPr>
        </p:nvSpPr>
        <p:spPr bwMode="gray">
          <a:xfrm>
            <a:off x="358775" y="1268413"/>
            <a:ext cx="4033838" cy="276999"/>
          </a:xfrm>
          <a:prstGeom prst="rect">
            <a:avLst/>
          </a:prstGeom>
        </p:spPr>
        <p:txBody>
          <a:bodyPr>
            <a:spAutoFit/>
          </a:bodyPr>
          <a:lstStyle>
            <a:lvl1pPr>
              <a:defRPr sz="1800" b="1">
                <a:latin typeface="+mn-lt"/>
              </a:defRPr>
            </a:lvl1pPr>
          </a:lstStyle>
          <a:p>
            <a:pPr lvl="0"/>
            <a:r>
              <a:rPr lang="en-US" smtClean="0"/>
              <a:t>Click to edit Master text styles</a:t>
            </a:r>
          </a:p>
        </p:txBody>
      </p:sp>
      <p:sp>
        <p:nvSpPr>
          <p:cNvPr id="32" name="Content Placeholder 2"/>
          <p:cNvSpPr>
            <a:spLocks noGrp="1"/>
          </p:cNvSpPr>
          <p:nvPr>
            <p:ph idx="19"/>
          </p:nvPr>
        </p:nvSpPr>
        <p:spPr>
          <a:xfrm>
            <a:off x="358775" y="1714489"/>
            <a:ext cx="4033838" cy="4416473"/>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35" name="Text Placeholder 13"/>
          <p:cNvSpPr>
            <a:spLocks noGrp="1"/>
          </p:cNvSpPr>
          <p:nvPr>
            <p:ph type="body" sz="quarter" idx="20"/>
          </p:nvPr>
        </p:nvSpPr>
        <p:spPr bwMode="gray">
          <a:xfrm>
            <a:off x="358775" y="6185613"/>
            <a:ext cx="4033838" cy="123112"/>
          </a:xfrm>
          <a:prstGeom prst="rect">
            <a:avLst/>
          </a:prstGeom>
          <a:noFill/>
          <a:ln w="12700" algn="ctr">
            <a:noFill/>
            <a:miter lim="800000"/>
            <a:headEnd/>
            <a:tailEnd/>
          </a:ln>
        </p:spPr>
        <p:txBody>
          <a:bodyPr anchor="b">
            <a:spAutoFit/>
          </a:bodyPr>
          <a:lstStyle>
            <a:lvl1pPr algn="l" rtl="0" fontAlgn="base">
              <a:lnSpc>
                <a:spcPct val="100000"/>
              </a:lnSpc>
              <a:spcBef>
                <a:spcPct val="0"/>
              </a:spcBef>
              <a:spcAft>
                <a:spcPct val="0"/>
              </a:spcAft>
              <a:defRPr lang="en-US" sz="800" b="0" kern="1200" smtClean="0">
                <a:solidFill>
                  <a:schemeClr val="tx2"/>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29" name="Text Placeholder 11"/>
          <p:cNvSpPr>
            <a:spLocks noGrp="1"/>
          </p:cNvSpPr>
          <p:nvPr>
            <p:ph type="body" sz="quarter" idx="21"/>
          </p:nvPr>
        </p:nvSpPr>
        <p:spPr bwMode="gray">
          <a:xfrm>
            <a:off x="4751389" y="1268413"/>
            <a:ext cx="4033836" cy="276999"/>
          </a:xfrm>
          <a:prstGeom prst="rect">
            <a:avLst/>
          </a:prstGeom>
        </p:spPr>
        <p:txBody>
          <a:bodyPr>
            <a:spAutoFit/>
          </a:bodyPr>
          <a:lstStyle>
            <a:lvl1pPr>
              <a:defRPr sz="1800" b="1">
                <a:latin typeface="+mn-lt"/>
              </a:defRPr>
            </a:lvl1pPr>
          </a:lstStyle>
          <a:p>
            <a:pPr lvl="0"/>
            <a:r>
              <a:rPr lang="en-US" smtClean="0"/>
              <a:t>Click to edit Master text styles</a:t>
            </a:r>
          </a:p>
        </p:txBody>
      </p:sp>
      <p:sp>
        <p:nvSpPr>
          <p:cNvPr id="33" name="Content Placeholder 2"/>
          <p:cNvSpPr>
            <a:spLocks noGrp="1"/>
          </p:cNvSpPr>
          <p:nvPr>
            <p:ph idx="22"/>
          </p:nvPr>
        </p:nvSpPr>
        <p:spPr>
          <a:xfrm>
            <a:off x="4751387" y="1714489"/>
            <a:ext cx="4033838" cy="4416473"/>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41" name="Text Placeholder 13"/>
          <p:cNvSpPr>
            <a:spLocks noGrp="1"/>
          </p:cNvSpPr>
          <p:nvPr>
            <p:ph type="body" sz="quarter" idx="23"/>
          </p:nvPr>
        </p:nvSpPr>
        <p:spPr bwMode="gray">
          <a:xfrm>
            <a:off x="4751388" y="6185614"/>
            <a:ext cx="4033837" cy="123111"/>
          </a:xfrm>
          <a:prstGeom prst="rect">
            <a:avLst/>
          </a:prstGeom>
          <a:noFill/>
          <a:ln w="12700" algn="ctr">
            <a:noFill/>
            <a:miter lim="800000"/>
            <a:headEnd/>
            <a:tailEnd/>
          </a:ln>
        </p:spPr>
        <p:txBody>
          <a:bodyPr anchor="b">
            <a:spAutoFit/>
          </a:bodyPr>
          <a:lstStyle>
            <a:lvl1pPr algn="l" rtl="0" fontAlgn="base">
              <a:lnSpc>
                <a:spcPct val="100000"/>
              </a:lnSpc>
              <a:spcBef>
                <a:spcPct val="0"/>
              </a:spcBef>
              <a:spcAft>
                <a:spcPct val="0"/>
              </a:spcAft>
              <a:defRPr lang="en-US" sz="800" b="0" kern="1200" smtClean="0">
                <a:solidFill>
                  <a:srgbClr val="002776"/>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1" name="Slide Number Placeholder 5"/>
          <p:cNvSpPr>
            <a:spLocks noGrp="1"/>
          </p:cNvSpPr>
          <p:nvPr>
            <p:ph type="sldNum" sz="quarter" idx="24"/>
          </p:nvPr>
        </p:nvSpPr>
        <p:spPr/>
        <p:txBody>
          <a:bodyPr/>
          <a:lstStyle>
            <a:lvl1pPr>
              <a:defRPr/>
            </a:lvl1pPr>
          </a:lstStyle>
          <a:p>
            <a:pPr>
              <a:defRPr/>
            </a:pPr>
            <a:fld id="{2196AC0F-053D-4531-ABD7-2DCCA71DC84A}" type="slidenum">
              <a:rPr lang="en-US"/>
              <a:pPr>
                <a:defRPr/>
              </a:pPr>
              <a:t>‹#›</a:t>
            </a:fld>
            <a:endParaRPr lang="en-US" dirty="0"/>
          </a:p>
        </p:txBody>
      </p:sp>
      <p:sp>
        <p:nvSpPr>
          <p:cNvPr id="12" name="Footer Placeholder 2"/>
          <p:cNvSpPr>
            <a:spLocks noGrp="1"/>
          </p:cNvSpPr>
          <p:nvPr>
            <p:ph type="ftr" sz="quarter" idx="25"/>
          </p:nvPr>
        </p:nvSpPr>
        <p:spPr/>
        <p:txBody>
          <a:bodyPr/>
          <a:lstStyle>
            <a:lvl1pPr>
              <a:defRPr/>
            </a:lvl1pPr>
          </a:lstStyle>
          <a:p>
            <a:pPr>
              <a:defRPr/>
            </a:pPr>
            <a:endParaRPr lang="en-US" dirty="0"/>
          </a:p>
        </p:txBody>
      </p:sp>
    </p:spTree>
    <p:extLst>
      <p:ext uri="{BB962C8B-B14F-4D97-AF65-F5344CB8AC3E}">
        <p14:creationId xmlns:p14="http://schemas.microsoft.com/office/powerpoint/2010/main" val="3052654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dirty="0"/>
          </a:p>
        </p:txBody>
      </p:sp>
      <p:sp>
        <p:nvSpPr>
          <p:cNvPr id="34" name="Subtitle5"/>
          <p:cNvSpPr>
            <a:spLocks noGrp="1"/>
          </p:cNvSpPr>
          <p:nvPr>
            <p:ph type="body" idx="17"/>
          </p:nvPr>
        </p:nvSpPr>
        <p:spPr>
          <a:xfrm>
            <a:off x="358775" y="765175"/>
            <a:ext cx="8424000" cy="307777"/>
          </a:xfrm>
        </p:spPr>
        <p:txBody>
          <a:bodyPr rtlCol="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4" name="Slide Number Placeholder 5"/>
          <p:cNvSpPr>
            <a:spLocks noGrp="1"/>
          </p:cNvSpPr>
          <p:nvPr>
            <p:ph type="sldNum" sz="quarter" idx="18"/>
          </p:nvPr>
        </p:nvSpPr>
        <p:spPr/>
        <p:txBody>
          <a:bodyPr/>
          <a:lstStyle>
            <a:lvl1pPr>
              <a:defRPr/>
            </a:lvl1pPr>
          </a:lstStyle>
          <a:p>
            <a:pPr>
              <a:defRPr/>
            </a:pPr>
            <a:fld id="{1EDD0ABB-5477-4EA1-A2A4-315A687C3CB6}" type="slidenum">
              <a:rPr lang="en-US"/>
              <a:pPr>
                <a:defRPr/>
              </a:pPr>
              <a:t>‹#›</a:t>
            </a:fld>
            <a:endParaRPr lang="en-US" dirty="0"/>
          </a:p>
        </p:txBody>
      </p:sp>
    </p:spTree>
    <p:extLst>
      <p:ext uri="{BB962C8B-B14F-4D97-AF65-F5344CB8AC3E}">
        <p14:creationId xmlns:p14="http://schemas.microsoft.com/office/powerpoint/2010/main" val="2224895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 whit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cs typeface="Arial" charset="0"/>
            </a:endParaRPr>
          </a:p>
        </p:txBody>
      </p:sp>
      <p:sp>
        <p:nvSpPr>
          <p:cNvPr id="11" name="Title 1"/>
          <p:cNvSpPr>
            <a:spLocks noGrp="1"/>
          </p:cNvSpPr>
          <p:nvPr>
            <p:ph type="ctrTitle"/>
          </p:nvPr>
        </p:nvSpPr>
        <p:spPr>
          <a:xfrm>
            <a:off x="358775" y="2698740"/>
            <a:ext cx="8424000" cy="523220"/>
          </a:xfrm>
        </p:spPr>
        <p:txBody>
          <a:bodyPr/>
          <a:lstStyle>
            <a:lvl1pPr algn="l">
              <a:lnSpc>
                <a:spcPct val="85000"/>
              </a:lnSpc>
              <a:defRPr sz="4000" b="0">
                <a:solidFill>
                  <a:schemeClr val="tx2"/>
                </a:solidFill>
                <a:latin typeface="+mj-lt"/>
                <a:cs typeface="Times New Roman" pitchFamily="18" charset="0"/>
              </a:defRPr>
            </a:lvl1pPr>
          </a:lstStyle>
          <a:p>
            <a:r>
              <a:rPr lang="en-US" noProof="0" smtClean="0"/>
              <a:t>Click to edit Master title style</a:t>
            </a:r>
            <a:endParaRPr lang="en-US" noProof="0" dirty="0"/>
          </a:p>
        </p:txBody>
      </p:sp>
      <p:sp>
        <p:nvSpPr>
          <p:cNvPr id="4" name="Slide Number Placeholder 5"/>
          <p:cNvSpPr>
            <a:spLocks noGrp="1"/>
          </p:cNvSpPr>
          <p:nvPr>
            <p:ph type="sldNum" sz="quarter" idx="10"/>
          </p:nvPr>
        </p:nvSpPr>
        <p:spPr/>
        <p:txBody>
          <a:bodyPr/>
          <a:lstStyle>
            <a:lvl1pPr>
              <a:defRPr>
                <a:solidFill>
                  <a:schemeClr val="bg1"/>
                </a:solidFill>
              </a:defRPr>
            </a:lvl1pPr>
          </a:lstStyle>
          <a:p>
            <a:pPr>
              <a:defRPr/>
            </a:pPr>
            <a:fld id="{CC59EFDB-A9DD-4202-816C-D89C4921ADBB}" type="slidenum">
              <a:rPr lang="en-US"/>
              <a:pPr>
                <a:defRPr/>
              </a:pPr>
              <a:t>‹#›</a:t>
            </a:fld>
            <a:endParaRPr lang="en-US" dirty="0"/>
          </a:p>
        </p:txBody>
      </p:sp>
    </p:spTree>
    <p:extLst>
      <p:ext uri="{BB962C8B-B14F-4D97-AF65-F5344CB8AC3E}">
        <p14:creationId xmlns:p14="http://schemas.microsoft.com/office/powerpoint/2010/main" val="1488772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 mid blu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00A1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cs typeface="Arial" charset="0"/>
            </a:endParaRPr>
          </a:p>
        </p:txBody>
      </p:sp>
      <p:sp>
        <p:nvSpPr>
          <p:cNvPr id="2" name="Title 1"/>
          <p:cNvSpPr>
            <a:spLocks noGrp="1"/>
          </p:cNvSpPr>
          <p:nvPr>
            <p:ph type="ctrTitle"/>
          </p:nvPr>
        </p:nvSpPr>
        <p:spPr>
          <a:xfrm>
            <a:off x="358775" y="2698740"/>
            <a:ext cx="8424000" cy="523220"/>
          </a:xfrm>
        </p:spPr>
        <p:txBody>
          <a:bodyPr/>
          <a:lstStyle>
            <a:lvl1pPr algn="l">
              <a:lnSpc>
                <a:spcPct val="85000"/>
              </a:lnSpc>
              <a:defRPr sz="4000" b="0">
                <a:solidFill>
                  <a:schemeClr val="bg1"/>
                </a:solidFill>
                <a:latin typeface="+mj-lt"/>
                <a:cs typeface="Times New Roman" pitchFamily="18" charset="0"/>
              </a:defRPr>
            </a:lvl1pPr>
          </a:lstStyle>
          <a:p>
            <a:r>
              <a:rPr lang="en-US" noProof="0" smtClean="0"/>
              <a:t>Click to edit Master title style</a:t>
            </a:r>
            <a:endParaRPr lang="en-US" noProof="0" dirty="0"/>
          </a:p>
        </p:txBody>
      </p:sp>
      <p:sp>
        <p:nvSpPr>
          <p:cNvPr id="4" name="Footer Placeholder 4"/>
          <p:cNvSpPr>
            <a:spLocks noGrp="1"/>
          </p:cNvSpPr>
          <p:nvPr>
            <p:ph type="ftr" sz="quarter" idx="10"/>
          </p:nvPr>
        </p:nvSpPr>
        <p:spPr>
          <a:xfrm>
            <a:off x="720725" y="6597650"/>
            <a:ext cx="3671888" cy="125413"/>
          </a:xfrm>
        </p:spPr>
        <p:txBody>
          <a:bodyPr/>
          <a:lstStyle>
            <a:lvl1pPr algn="l">
              <a:defRPr sz="1000">
                <a:solidFill>
                  <a:srgbClr val="00A1DE"/>
                </a:solidFill>
              </a:defRPr>
            </a:lvl1pPr>
          </a:lstStyle>
          <a:p>
            <a:pPr>
              <a:defRPr/>
            </a:pPr>
            <a:endParaRPr lang="en-US" dirty="0"/>
          </a:p>
        </p:txBody>
      </p:sp>
      <p:sp>
        <p:nvSpPr>
          <p:cNvPr id="5" name="Slide Number Placeholder 5"/>
          <p:cNvSpPr>
            <a:spLocks noGrp="1"/>
          </p:cNvSpPr>
          <p:nvPr>
            <p:ph type="sldNum" sz="quarter" idx="11"/>
          </p:nvPr>
        </p:nvSpPr>
        <p:spPr/>
        <p:txBody>
          <a:bodyPr/>
          <a:lstStyle>
            <a:lvl1pPr>
              <a:defRPr>
                <a:solidFill>
                  <a:srgbClr val="00A1DE"/>
                </a:solidFill>
              </a:defRPr>
            </a:lvl1pPr>
          </a:lstStyle>
          <a:p>
            <a:pPr>
              <a:defRPr/>
            </a:pPr>
            <a:fld id="{AD031ED0-51FA-4A94-BE9F-468CFEAC5F71}" type="slidenum">
              <a:rPr lang="en-US"/>
              <a:pPr>
                <a:defRPr/>
              </a:pPr>
              <a:t>‹#›</a:t>
            </a:fld>
            <a:endParaRPr lang="en-US" dirty="0"/>
          </a:p>
        </p:txBody>
      </p:sp>
    </p:spTree>
    <p:extLst>
      <p:ext uri="{BB962C8B-B14F-4D97-AF65-F5344CB8AC3E}">
        <p14:creationId xmlns:p14="http://schemas.microsoft.com/office/powerpoint/2010/main" val="2768018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60363" y="395288"/>
            <a:ext cx="84248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ltLang="en-US" smtClean="0"/>
              <a:t>Click to edit Master title style</a:t>
            </a:r>
          </a:p>
        </p:txBody>
      </p:sp>
      <p:sp>
        <p:nvSpPr>
          <p:cNvPr id="1027" name="Text Placeholder 2"/>
          <p:cNvSpPr>
            <a:spLocks noGrp="1"/>
          </p:cNvSpPr>
          <p:nvPr>
            <p:ph type="body" idx="1"/>
          </p:nvPr>
        </p:nvSpPr>
        <p:spPr bwMode="auto">
          <a:xfrm>
            <a:off x="360363" y="1268413"/>
            <a:ext cx="8424862" cy="504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358775" y="6597650"/>
            <a:ext cx="360363" cy="125413"/>
          </a:xfrm>
          <a:prstGeom prst="rect">
            <a:avLst/>
          </a:prstGeom>
        </p:spPr>
        <p:txBody>
          <a:bodyPr vert="horz" wrap="square" lIns="0" tIns="0" rIns="0" bIns="0" numCol="1" anchor="b" anchorCtr="0" compatLnSpc="1">
            <a:prstTxWarp prst="textNoShape">
              <a:avLst/>
            </a:prstTxWarp>
            <a:noAutofit/>
          </a:bodyPr>
          <a:lstStyle>
            <a:lvl1pPr>
              <a:defRPr sz="1000" b="1">
                <a:solidFill>
                  <a:schemeClr val="tx2"/>
                </a:solidFill>
              </a:defRPr>
            </a:lvl1pPr>
          </a:lstStyle>
          <a:p>
            <a:pPr>
              <a:defRPr/>
            </a:pPr>
            <a:fld id="{BE8EAF60-E083-4AE7-830D-378DBD6D337D}" type="slidenum">
              <a:rPr lang="en-US"/>
              <a:pPr>
                <a:defRPr/>
              </a:pPr>
              <a:t>‹#›</a:t>
            </a:fld>
            <a:endParaRPr lang="en-US" dirty="0"/>
          </a:p>
        </p:txBody>
      </p:sp>
      <p:sp>
        <p:nvSpPr>
          <p:cNvPr id="1030" name="TextBox 7"/>
          <p:cNvSpPr txBox="1">
            <a:spLocks noChangeArrowheads="1"/>
          </p:cNvSpPr>
          <p:nvPr/>
        </p:nvSpPr>
        <p:spPr bwMode="auto">
          <a:xfrm>
            <a:off x="358775" y="-255588"/>
            <a:ext cx="2179638" cy="123825"/>
          </a:xfrm>
          <a:prstGeom prst="rect">
            <a:avLst/>
          </a:prstGeom>
          <a:noFill/>
          <a:ln>
            <a:noFill/>
          </a:ln>
          <a:extLst/>
        </p:spPr>
        <p:txBody>
          <a:bodyPr wrap="non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Aft>
                <a:spcPts val="300"/>
              </a:spcAft>
              <a:defRPr/>
            </a:pPr>
            <a:r>
              <a:rPr lang="en-US" sz="800" b="1" dirty="0" smtClean="0">
                <a:solidFill>
                  <a:schemeClr val="bg1"/>
                </a:solidFill>
              </a:rPr>
              <a:t>Deloitte UK screen 4:3 (19.05 cm x 25.40 cm)</a:t>
            </a:r>
          </a:p>
        </p:txBody>
      </p:sp>
      <p:sp>
        <p:nvSpPr>
          <p:cNvPr id="9" name="bmkCopyright"/>
          <p:cNvSpPr txBox="1">
            <a:spLocks/>
          </p:cNvSpPr>
          <p:nvPr/>
        </p:nvSpPr>
        <p:spPr>
          <a:xfrm>
            <a:off x="6697663" y="6599238"/>
            <a:ext cx="2087562" cy="123825"/>
          </a:xfrm>
          <a:prstGeom prst="rect">
            <a:avLst/>
          </a:prstGeom>
        </p:spPr>
        <p:txBody>
          <a:bodyPr wrap="none" lIns="0" tIns="0" rIns="0" bIns="0" anchor="b">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US" dirty="0" smtClean="0">
                <a:solidFill>
                  <a:schemeClr val="tx2"/>
                </a:solidFill>
                <a:latin typeface="+mn-lt"/>
                <a:cs typeface="+mn-cs"/>
              </a:rPr>
              <a:t>© 2014 Deloitte LLP. Private and confidential.</a:t>
            </a:r>
            <a:endParaRPr lang="en-US" dirty="0">
              <a:solidFill>
                <a:schemeClr val="tx2"/>
              </a:solidFill>
              <a:latin typeface="+mn-lt"/>
              <a:cs typeface="+mn-cs"/>
            </a:endParaRPr>
          </a:p>
        </p:txBody>
      </p:sp>
      <p:sp>
        <p:nvSpPr>
          <p:cNvPr id="3" name="Footer Placeholder 2"/>
          <p:cNvSpPr>
            <a:spLocks noGrp="1"/>
          </p:cNvSpPr>
          <p:nvPr>
            <p:ph type="ftr" sz="quarter" idx="3"/>
          </p:nvPr>
        </p:nvSpPr>
        <p:spPr>
          <a:xfrm>
            <a:off x="722313" y="6597650"/>
            <a:ext cx="2895600" cy="133350"/>
          </a:xfrm>
          <a:prstGeom prst="rect">
            <a:avLst/>
          </a:prstGeom>
        </p:spPr>
        <p:txBody>
          <a:bodyPr vert="horz" lIns="91440" tIns="45720" rIns="91440" bIns="45720" rtlCol="0" anchor="ctr"/>
          <a:lstStyle>
            <a:lvl1pPr algn="l">
              <a:defRPr sz="1000">
                <a:solidFill>
                  <a:schemeClr val="tx2"/>
                </a:solidFill>
              </a:defRPr>
            </a:lvl1p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4555" r:id="rId1"/>
    <p:sldLayoutId id="2147484550" r:id="rId2"/>
    <p:sldLayoutId id="2147484551" r:id="rId3"/>
    <p:sldLayoutId id="2147484552" r:id="rId4"/>
    <p:sldLayoutId id="2147484553" r:id="rId5"/>
    <p:sldLayoutId id="2147484554" r:id="rId6"/>
    <p:sldLayoutId id="2147484556" r:id="rId7"/>
    <p:sldLayoutId id="2147484557" r:id="rId8"/>
    <p:sldLayoutId id="2147484558" r:id="rId9"/>
    <p:sldLayoutId id="2147484559" r:id="rId10"/>
    <p:sldLayoutId id="2147484560" r:id="rId11"/>
    <p:sldLayoutId id="2147484561" r:id="rId12"/>
    <p:sldLayoutId id="2147484562" r:id="rId13"/>
    <p:sldLayoutId id="2147484563" r:id="rId14"/>
    <p:sldLayoutId id="2147484564" r:id="rId15"/>
  </p:sldLayoutIdLst>
  <p:hf hdr="0" ftr="0" dt="0"/>
  <p:txStyles>
    <p:titleStyle>
      <a:lvl1pPr algn="l" rtl="0" eaLnBrk="0" fontAlgn="base" hangingPunct="0">
        <a:spcBef>
          <a:spcPct val="0"/>
        </a:spcBef>
        <a:spcAft>
          <a:spcPct val="0"/>
        </a:spcAft>
        <a:defRPr sz="2400" b="1" kern="1200">
          <a:solidFill>
            <a:schemeClr val="tx2"/>
          </a:solidFill>
          <a:latin typeface="+mn-lt"/>
          <a:ea typeface="+mj-ea"/>
          <a:cs typeface="+mj-cs"/>
        </a:defRPr>
      </a:lvl1pPr>
      <a:lvl2pPr algn="l" rtl="0" eaLnBrk="0" fontAlgn="base" hangingPunct="0">
        <a:spcBef>
          <a:spcPct val="0"/>
        </a:spcBef>
        <a:spcAft>
          <a:spcPct val="0"/>
        </a:spcAft>
        <a:defRPr sz="2400" b="1">
          <a:solidFill>
            <a:schemeClr val="tx2"/>
          </a:solidFill>
          <a:latin typeface="Arial" charset="0"/>
        </a:defRPr>
      </a:lvl2pPr>
      <a:lvl3pPr algn="l" rtl="0" eaLnBrk="0" fontAlgn="base" hangingPunct="0">
        <a:spcBef>
          <a:spcPct val="0"/>
        </a:spcBef>
        <a:spcAft>
          <a:spcPct val="0"/>
        </a:spcAft>
        <a:defRPr sz="2400" b="1">
          <a:solidFill>
            <a:schemeClr val="tx2"/>
          </a:solidFill>
          <a:latin typeface="Arial" charset="0"/>
        </a:defRPr>
      </a:lvl3pPr>
      <a:lvl4pPr algn="l" rtl="0" eaLnBrk="0" fontAlgn="base" hangingPunct="0">
        <a:spcBef>
          <a:spcPct val="0"/>
        </a:spcBef>
        <a:spcAft>
          <a:spcPct val="0"/>
        </a:spcAft>
        <a:defRPr sz="2400" b="1">
          <a:solidFill>
            <a:schemeClr val="tx2"/>
          </a:solidFill>
          <a:latin typeface="Arial" charset="0"/>
        </a:defRPr>
      </a:lvl4pPr>
      <a:lvl5pPr algn="l" rtl="0" eaLnBrk="0" fontAlgn="base" hangingPunct="0">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tx2"/>
          </a:solidFill>
          <a:latin typeface="Arial" charset="0"/>
        </a:defRPr>
      </a:lvl6pPr>
      <a:lvl7pPr marL="914400" algn="l" rtl="0" eaLnBrk="1" fontAlgn="base" hangingPunct="1">
        <a:spcBef>
          <a:spcPct val="0"/>
        </a:spcBef>
        <a:spcAft>
          <a:spcPct val="0"/>
        </a:spcAft>
        <a:defRPr sz="2400" b="1">
          <a:solidFill>
            <a:schemeClr val="tx2"/>
          </a:solidFill>
          <a:latin typeface="Arial" charset="0"/>
        </a:defRPr>
      </a:lvl7pPr>
      <a:lvl8pPr marL="1371600" algn="l" rtl="0" eaLnBrk="1" fontAlgn="base" hangingPunct="1">
        <a:spcBef>
          <a:spcPct val="0"/>
        </a:spcBef>
        <a:spcAft>
          <a:spcPct val="0"/>
        </a:spcAft>
        <a:defRPr sz="2400" b="1">
          <a:solidFill>
            <a:schemeClr val="tx2"/>
          </a:solidFill>
          <a:latin typeface="Arial" charset="0"/>
        </a:defRPr>
      </a:lvl8pPr>
      <a:lvl9pPr marL="1828800" algn="l" rtl="0" eaLnBrk="1" fontAlgn="base" hangingPunct="1">
        <a:spcBef>
          <a:spcPct val="0"/>
        </a:spcBef>
        <a:spcAft>
          <a:spcPct val="0"/>
        </a:spcAft>
        <a:defRPr sz="2400" b="1">
          <a:solidFill>
            <a:schemeClr val="tx2"/>
          </a:solidFill>
          <a:latin typeface="Arial" charset="0"/>
        </a:defRPr>
      </a:lvl9pPr>
    </p:titleStyle>
    <p:bodyStyle>
      <a:lvl1pPr marL="342900" indent="-342900" algn="l" rtl="0" eaLnBrk="0" fontAlgn="base" hangingPunct="0">
        <a:spcBef>
          <a:spcPts val="13"/>
        </a:spcBef>
        <a:spcAft>
          <a:spcPct val="0"/>
        </a:spcAft>
        <a:buFont typeface="Arial" charset="0"/>
        <a:defRPr lang="en-US" kern="1200" dirty="0">
          <a:solidFill>
            <a:schemeClr val="tx2"/>
          </a:solidFill>
          <a:latin typeface="+mn-lt"/>
          <a:ea typeface="+mj-ea"/>
          <a:cs typeface="+mj-cs"/>
        </a:defRPr>
      </a:lvl1pPr>
      <a:lvl2pPr marL="179388" indent="-179388" algn="l" rtl="0" eaLnBrk="0" fontAlgn="base" hangingPunct="0">
        <a:spcBef>
          <a:spcPts val="400"/>
        </a:spcBef>
        <a:spcAft>
          <a:spcPct val="0"/>
        </a:spcAft>
        <a:buFont typeface="Arial" charset="0"/>
        <a:buChar char="•"/>
        <a:defRPr lang="en-US" kern="1200" dirty="0">
          <a:solidFill>
            <a:schemeClr val="tx2"/>
          </a:solidFill>
          <a:latin typeface="+mn-lt"/>
          <a:ea typeface="+mj-ea"/>
          <a:cs typeface="+mj-cs"/>
        </a:defRPr>
      </a:lvl2pPr>
      <a:lvl3pPr marL="358775" indent="-179388" algn="l" rtl="0" eaLnBrk="0" fontAlgn="base" hangingPunct="0">
        <a:spcBef>
          <a:spcPts val="400"/>
        </a:spcBef>
        <a:spcAft>
          <a:spcPct val="0"/>
        </a:spcAft>
        <a:buFont typeface="Arial" charset="0"/>
        <a:buChar char="‒"/>
        <a:defRPr lang="en-US" sz="1600" kern="1200" dirty="0">
          <a:solidFill>
            <a:schemeClr val="tx2"/>
          </a:solidFill>
          <a:latin typeface="+mn-lt"/>
          <a:ea typeface="+mj-ea"/>
          <a:cs typeface="+mj-cs"/>
        </a:defRPr>
      </a:lvl3pPr>
      <a:lvl4pPr marL="539750" indent="-179388" algn="l" rtl="0" eaLnBrk="0" fontAlgn="base" hangingPunct="0">
        <a:spcBef>
          <a:spcPts val="400"/>
        </a:spcBef>
        <a:spcAft>
          <a:spcPct val="0"/>
        </a:spcAft>
        <a:buFont typeface="Arial" charset="0"/>
        <a:buChar char="•"/>
        <a:defRPr lang="en-US" sz="1600" kern="1200" dirty="0">
          <a:solidFill>
            <a:schemeClr val="tx2"/>
          </a:solidFill>
          <a:latin typeface="+mn-lt"/>
          <a:ea typeface="+mj-ea"/>
          <a:cs typeface="+mj-cs"/>
        </a:defRPr>
      </a:lvl4pPr>
      <a:lvl5pPr marL="719138" indent="-179388" algn="l" rtl="0" eaLnBrk="0" fontAlgn="base" hangingPunct="0">
        <a:spcBef>
          <a:spcPts val="400"/>
        </a:spcBef>
        <a:spcAft>
          <a:spcPct val="0"/>
        </a:spcAft>
        <a:buFont typeface="Arial" charset="0"/>
        <a:buChar char="‒"/>
        <a:defRPr lang="en-GB" sz="1600" kern="1200" dirty="0">
          <a:solidFill>
            <a:schemeClr val="tx2"/>
          </a:solidFill>
          <a:latin typeface="+mn-lt"/>
          <a:ea typeface="+mj-ea"/>
          <a:cs typeface="+mj-cs"/>
        </a:defRPr>
      </a:lvl5pPr>
      <a:lvl6pPr marL="900000" indent="-180000" algn="l" defTabSz="914400" rtl="0" eaLnBrk="1" latinLnBrk="0" hangingPunct="1">
        <a:spcBef>
          <a:spcPts val="0"/>
        </a:spcBef>
        <a:spcAft>
          <a:spcPts val="300"/>
        </a:spcAft>
        <a:buFont typeface="Arial" pitchFamily="34" charset="0"/>
        <a:buChar char="•"/>
        <a:defRPr sz="1600" kern="1200" baseline="0">
          <a:solidFill>
            <a:schemeClr val="tx2"/>
          </a:solidFill>
          <a:latin typeface="+mn-lt"/>
          <a:ea typeface="+mn-ea"/>
          <a:cs typeface="+mn-cs"/>
        </a:defRPr>
      </a:lvl6pPr>
      <a:lvl7pPr marL="10795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7pPr>
      <a:lvl8pPr marL="12600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8pPr>
      <a:lvl9pPr marL="14400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mailto:ecodd@deloitte.co.uk"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mailto:jorrivera@deloitte.co.uk"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9"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1pstart.com/are-we-missing-something-in-gami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63538" y="2698080"/>
            <a:ext cx="4392612" cy="732508"/>
          </a:xfrm>
        </p:spPr>
        <p:txBody>
          <a:bodyPr rtlCol="0"/>
          <a:lstStyle/>
          <a:p>
            <a:pPr eaLnBrk="1" fontAlgn="auto" hangingPunct="1">
              <a:spcAft>
                <a:spcPts val="0"/>
              </a:spcAft>
              <a:defRPr/>
            </a:pPr>
            <a:r>
              <a:rPr lang="en-GB" dirty="0" smtClean="0"/>
              <a:t>Anti-bribery legislation</a:t>
            </a:r>
            <a:r>
              <a:rPr lang="en-GB" dirty="0"/>
              <a:t/>
            </a:r>
            <a:br>
              <a:rPr lang="en-GB" dirty="0"/>
            </a:br>
            <a:endParaRPr lang="en-GB" dirty="0"/>
          </a:p>
        </p:txBody>
      </p:sp>
      <p:sp>
        <p:nvSpPr>
          <p:cNvPr id="12291" name="Text Placeholder 6"/>
          <p:cNvSpPr>
            <a:spLocks noGrp="1"/>
          </p:cNvSpPr>
          <p:nvPr>
            <p:ph type="body" sz="quarter" idx="10"/>
          </p:nvPr>
        </p:nvSpPr>
        <p:spPr>
          <a:xfrm>
            <a:off x="358775" y="3430588"/>
            <a:ext cx="4392613" cy="732508"/>
          </a:xfrm>
        </p:spPr>
        <p:txBody>
          <a:bodyPr/>
          <a:lstStyle/>
          <a:p>
            <a:pPr marL="0" indent="0" eaLnBrk="1" hangingPunct="1">
              <a:spcBef>
                <a:spcPct val="0"/>
              </a:spcBef>
            </a:pPr>
            <a:r>
              <a:rPr lang="en-GB" dirty="0"/>
              <a:t>Practical view on business implications and </a:t>
            </a:r>
            <a:r>
              <a:rPr lang="en-GB" dirty="0" smtClean="0"/>
              <a:t>challenges</a:t>
            </a:r>
            <a:endParaRPr lang="en-GB" dirty="0"/>
          </a:p>
        </p:txBody>
      </p:sp>
      <p:sp>
        <p:nvSpPr>
          <p:cNvPr id="12292" name="Subtitle 5"/>
          <p:cNvSpPr>
            <a:spLocks noGrp="1"/>
          </p:cNvSpPr>
          <p:nvPr>
            <p:ph type="subTitle" idx="1"/>
          </p:nvPr>
        </p:nvSpPr>
        <p:spPr>
          <a:xfrm>
            <a:off x="363538" y="6046014"/>
            <a:ext cx="4391025" cy="276999"/>
          </a:xfrm>
        </p:spPr>
        <p:txBody>
          <a:bodyPr/>
          <a:lstStyle/>
          <a:p>
            <a:pPr eaLnBrk="1" hangingPunct="1"/>
            <a:r>
              <a:rPr altLang="en-US" dirty="0" smtClean="0"/>
              <a:t>January 2014</a:t>
            </a:r>
          </a:p>
        </p:txBody>
      </p:sp>
      <p:pic>
        <p:nvPicPr>
          <p:cNvPr id="6" name="Picture 2"/>
          <p:cNvPicPr>
            <a:picLocks noChangeAspect="1" noChangeArrowheads="1"/>
          </p:cNvPicPr>
          <p:nvPr/>
        </p:nvPicPr>
        <p:blipFill>
          <a:blip r:embed="rId3" cstate="print"/>
          <a:srcRect/>
          <a:stretch>
            <a:fillRect/>
          </a:stretch>
        </p:blipFill>
        <p:spPr bwMode="auto">
          <a:xfrm>
            <a:off x="6450312" y="3244665"/>
            <a:ext cx="2679083" cy="3600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13"/>
              </a:spcBef>
              <a:buFont typeface="Arial" charset="0"/>
              <a:defRPr>
                <a:solidFill>
                  <a:schemeClr val="tx2"/>
                </a:solidFill>
                <a:latin typeface="Arial" charset="0"/>
              </a:defRPr>
            </a:lvl1pPr>
            <a:lvl2pPr marL="742950" indent="-285750" eaLnBrk="0" hangingPunct="0">
              <a:spcBef>
                <a:spcPts val="400"/>
              </a:spcBef>
              <a:buFont typeface="Arial" charset="0"/>
              <a:buChar char="•"/>
              <a:defRPr>
                <a:solidFill>
                  <a:schemeClr val="tx2"/>
                </a:solidFill>
                <a:latin typeface="Arial" charset="0"/>
              </a:defRPr>
            </a:lvl2pPr>
            <a:lvl3pPr marL="1143000" indent="-228600" eaLnBrk="0" hangingPunct="0">
              <a:spcBef>
                <a:spcPts val="400"/>
              </a:spcBef>
              <a:buFont typeface="Arial" charset="0"/>
              <a:buChar char="‒"/>
              <a:defRPr sz="1600">
                <a:solidFill>
                  <a:schemeClr val="tx2"/>
                </a:solidFill>
                <a:latin typeface="Arial" charset="0"/>
              </a:defRPr>
            </a:lvl3pPr>
            <a:lvl4pPr marL="1600200" indent="-228600" eaLnBrk="0" hangingPunct="0">
              <a:spcBef>
                <a:spcPts val="400"/>
              </a:spcBef>
              <a:buFont typeface="Arial" charset="0"/>
              <a:buChar char="•"/>
              <a:defRPr sz="1600">
                <a:solidFill>
                  <a:schemeClr val="tx2"/>
                </a:solidFill>
                <a:latin typeface="Arial" charset="0"/>
              </a:defRPr>
            </a:lvl4pPr>
            <a:lvl5pPr marL="2057400" indent="-228600" eaLnBrk="0" hangingPunct="0">
              <a:spcBef>
                <a:spcPts val="400"/>
              </a:spcBef>
              <a:buFont typeface="Arial" charset="0"/>
              <a:buChar char="‒"/>
              <a:defRPr sz="1600">
                <a:solidFill>
                  <a:schemeClr val="tx2"/>
                </a:solidFill>
                <a:latin typeface="Arial" charset="0"/>
              </a:defRPr>
            </a:lvl5pPr>
            <a:lvl6pPr marL="2514600" indent="-228600" eaLnBrk="0" fontAlgn="base" hangingPunct="0">
              <a:spcBef>
                <a:spcPts val="400"/>
              </a:spcBef>
              <a:spcAft>
                <a:spcPct val="0"/>
              </a:spcAft>
              <a:buFont typeface="Arial" charset="0"/>
              <a:buChar char="‒"/>
              <a:defRPr sz="1600">
                <a:solidFill>
                  <a:schemeClr val="tx2"/>
                </a:solidFill>
                <a:latin typeface="Arial" charset="0"/>
              </a:defRPr>
            </a:lvl6pPr>
            <a:lvl7pPr marL="2971800" indent="-228600" eaLnBrk="0" fontAlgn="base" hangingPunct="0">
              <a:spcBef>
                <a:spcPts val="400"/>
              </a:spcBef>
              <a:spcAft>
                <a:spcPct val="0"/>
              </a:spcAft>
              <a:buFont typeface="Arial" charset="0"/>
              <a:buChar char="‒"/>
              <a:defRPr sz="1600">
                <a:solidFill>
                  <a:schemeClr val="tx2"/>
                </a:solidFill>
                <a:latin typeface="Arial" charset="0"/>
              </a:defRPr>
            </a:lvl7pPr>
            <a:lvl8pPr marL="3429000" indent="-228600" eaLnBrk="0" fontAlgn="base" hangingPunct="0">
              <a:spcBef>
                <a:spcPts val="400"/>
              </a:spcBef>
              <a:spcAft>
                <a:spcPct val="0"/>
              </a:spcAft>
              <a:buFont typeface="Arial" charset="0"/>
              <a:buChar char="‒"/>
              <a:defRPr sz="1600">
                <a:solidFill>
                  <a:schemeClr val="tx2"/>
                </a:solidFill>
                <a:latin typeface="Arial" charset="0"/>
              </a:defRPr>
            </a:lvl8pPr>
            <a:lvl9pPr marL="3886200" indent="-228600" eaLnBrk="0" fontAlgn="base" hangingPunct="0">
              <a:spcBef>
                <a:spcPts val="400"/>
              </a:spcBef>
              <a:spcAft>
                <a:spcPct val="0"/>
              </a:spcAft>
              <a:buFont typeface="Arial" charset="0"/>
              <a:buChar char="‒"/>
              <a:defRPr sz="1600">
                <a:solidFill>
                  <a:schemeClr val="tx2"/>
                </a:solidFill>
                <a:latin typeface="Arial" charset="0"/>
              </a:defRPr>
            </a:lvl9pPr>
          </a:lstStyle>
          <a:p>
            <a:pPr eaLnBrk="1" hangingPunct="1">
              <a:spcBef>
                <a:spcPct val="0"/>
              </a:spcBef>
              <a:buFontTx/>
              <a:buNone/>
            </a:pPr>
            <a:fld id="{79B7FBDC-9DC0-4EEF-A1B7-3C9FA46F5E56}" type="slidenum">
              <a:rPr lang="en-US" altLang="en-US" smtClean="0">
                <a:solidFill>
                  <a:srgbClr val="002776"/>
                </a:solidFill>
              </a:rPr>
              <a:pPr eaLnBrk="1" hangingPunct="1">
                <a:spcBef>
                  <a:spcPct val="0"/>
                </a:spcBef>
                <a:buFontTx/>
                <a:buNone/>
              </a:pPr>
              <a:t>10</a:t>
            </a:fld>
            <a:endParaRPr lang="en-US" altLang="en-US" dirty="0" smtClean="0">
              <a:solidFill>
                <a:srgbClr val="002776"/>
              </a:solidFill>
            </a:endParaRPr>
          </a:p>
        </p:txBody>
      </p:sp>
      <p:sp>
        <p:nvSpPr>
          <p:cNvPr id="3" name="TextBox 2"/>
          <p:cNvSpPr txBox="1"/>
          <p:nvPr/>
        </p:nvSpPr>
        <p:spPr>
          <a:xfrm>
            <a:off x="1254646" y="2967366"/>
            <a:ext cx="1139736" cy="523220"/>
          </a:xfrm>
          <a:prstGeom prst="rect">
            <a:avLst/>
          </a:prstGeom>
          <a:noFill/>
        </p:spPr>
        <p:txBody>
          <a:bodyPr wrap="none" lIns="0" tIns="0" rIns="0" bIns="0" rtlCol="0">
            <a:spAutoFit/>
          </a:bodyPr>
          <a:lstStyle/>
          <a:p>
            <a:pPr eaLnBrk="0" hangingPunct="0">
              <a:lnSpc>
                <a:spcPct val="85000"/>
              </a:lnSpc>
            </a:pPr>
            <a:r>
              <a:rPr lang="en-GB" sz="4000" dirty="0" smtClean="0">
                <a:solidFill>
                  <a:schemeClr val="bg1"/>
                </a:solidFill>
                <a:latin typeface="+mj-lt"/>
                <a:ea typeface="+mj-ea"/>
                <a:cs typeface="Times New Roman" pitchFamily="18" charset="0"/>
              </a:rPr>
              <a:t>Q&amp;A</a:t>
            </a:r>
            <a:endParaRPr lang="en-GB" sz="4000" dirty="0">
              <a:solidFill>
                <a:schemeClr val="bg1"/>
              </a:solidFill>
              <a:latin typeface="+mj-lt"/>
              <a:ea typeface="+mj-ea"/>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60363" y="395288"/>
            <a:ext cx="8424862" cy="369332"/>
          </a:xfrm>
        </p:spPr>
        <p:txBody>
          <a:bodyPr/>
          <a:lstStyle/>
          <a:p>
            <a:r>
              <a:rPr lang="en-GB" dirty="0">
                <a:solidFill>
                  <a:srgbClr val="92D400"/>
                </a:solidFill>
              </a:rPr>
              <a:t>Contact </a:t>
            </a:r>
            <a:r>
              <a:rPr lang="en-GB" dirty="0" smtClean="0">
                <a:solidFill>
                  <a:srgbClr val="92D400"/>
                </a:solidFill>
              </a:rPr>
              <a:t>information</a:t>
            </a:r>
            <a:endParaRPr lang="en-US" altLang="en-US" dirty="0" smtClean="0"/>
          </a:p>
        </p:txBody>
      </p:sp>
      <p:sp>
        <p:nvSpPr>
          <p:cNvPr id="4" name="Content Placeholder 3"/>
          <p:cNvSpPr>
            <a:spLocks noGrp="1"/>
          </p:cNvSpPr>
          <p:nvPr>
            <p:ph idx="14"/>
          </p:nvPr>
        </p:nvSpPr>
        <p:spPr>
          <a:xfrm>
            <a:off x="361950" y="1268413"/>
            <a:ext cx="8423275" cy="5040312"/>
          </a:xfrm>
        </p:spPr>
        <p:txBody>
          <a:bodyPr/>
          <a:lstStyle/>
          <a:p>
            <a:pPr marL="0" indent="0" eaLnBrk="1" hangingPunct="1">
              <a:defRPr/>
            </a:pPr>
            <a:endParaRPr lang="en-GB" dirty="0"/>
          </a:p>
          <a:p>
            <a:pPr>
              <a:defRPr/>
            </a:pPr>
            <a:endParaRPr lang="en-GB" dirty="0"/>
          </a:p>
          <a:p>
            <a:pPr>
              <a:defRPr/>
            </a:pPr>
            <a:endParaRPr dirty="0"/>
          </a:p>
        </p:txBody>
      </p:sp>
      <p:sp>
        <p:nvSpPr>
          <p:cNvPr id="13317" name="Slide Number Placeholder 4"/>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13"/>
              </a:spcBef>
              <a:buFont typeface="Arial" charset="0"/>
              <a:defRPr>
                <a:solidFill>
                  <a:schemeClr val="tx2"/>
                </a:solidFill>
                <a:latin typeface="Arial" charset="0"/>
              </a:defRPr>
            </a:lvl1pPr>
            <a:lvl2pPr marL="742950" indent="-285750" eaLnBrk="0" hangingPunct="0">
              <a:spcBef>
                <a:spcPts val="400"/>
              </a:spcBef>
              <a:buFont typeface="Arial" charset="0"/>
              <a:buChar char="•"/>
              <a:defRPr>
                <a:solidFill>
                  <a:schemeClr val="tx2"/>
                </a:solidFill>
                <a:latin typeface="Arial" charset="0"/>
              </a:defRPr>
            </a:lvl2pPr>
            <a:lvl3pPr marL="1143000" indent="-228600" eaLnBrk="0" hangingPunct="0">
              <a:spcBef>
                <a:spcPts val="400"/>
              </a:spcBef>
              <a:buFont typeface="Arial" charset="0"/>
              <a:buChar char="‒"/>
              <a:defRPr sz="1600">
                <a:solidFill>
                  <a:schemeClr val="tx2"/>
                </a:solidFill>
                <a:latin typeface="Arial" charset="0"/>
              </a:defRPr>
            </a:lvl3pPr>
            <a:lvl4pPr marL="1600200" indent="-228600" eaLnBrk="0" hangingPunct="0">
              <a:spcBef>
                <a:spcPts val="400"/>
              </a:spcBef>
              <a:buFont typeface="Arial" charset="0"/>
              <a:buChar char="•"/>
              <a:defRPr sz="1600">
                <a:solidFill>
                  <a:schemeClr val="tx2"/>
                </a:solidFill>
                <a:latin typeface="Arial" charset="0"/>
              </a:defRPr>
            </a:lvl4pPr>
            <a:lvl5pPr marL="2057400" indent="-228600" eaLnBrk="0" hangingPunct="0">
              <a:spcBef>
                <a:spcPts val="400"/>
              </a:spcBef>
              <a:buFont typeface="Arial" charset="0"/>
              <a:buChar char="‒"/>
              <a:defRPr sz="1600">
                <a:solidFill>
                  <a:schemeClr val="tx2"/>
                </a:solidFill>
                <a:latin typeface="Arial" charset="0"/>
              </a:defRPr>
            </a:lvl5pPr>
            <a:lvl6pPr marL="2514600" indent="-228600" eaLnBrk="0" fontAlgn="base" hangingPunct="0">
              <a:spcBef>
                <a:spcPts val="400"/>
              </a:spcBef>
              <a:spcAft>
                <a:spcPct val="0"/>
              </a:spcAft>
              <a:buFont typeface="Arial" charset="0"/>
              <a:buChar char="‒"/>
              <a:defRPr sz="1600">
                <a:solidFill>
                  <a:schemeClr val="tx2"/>
                </a:solidFill>
                <a:latin typeface="Arial" charset="0"/>
              </a:defRPr>
            </a:lvl6pPr>
            <a:lvl7pPr marL="2971800" indent="-228600" eaLnBrk="0" fontAlgn="base" hangingPunct="0">
              <a:spcBef>
                <a:spcPts val="400"/>
              </a:spcBef>
              <a:spcAft>
                <a:spcPct val="0"/>
              </a:spcAft>
              <a:buFont typeface="Arial" charset="0"/>
              <a:buChar char="‒"/>
              <a:defRPr sz="1600">
                <a:solidFill>
                  <a:schemeClr val="tx2"/>
                </a:solidFill>
                <a:latin typeface="Arial" charset="0"/>
              </a:defRPr>
            </a:lvl7pPr>
            <a:lvl8pPr marL="3429000" indent="-228600" eaLnBrk="0" fontAlgn="base" hangingPunct="0">
              <a:spcBef>
                <a:spcPts val="400"/>
              </a:spcBef>
              <a:spcAft>
                <a:spcPct val="0"/>
              </a:spcAft>
              <a:buFont typeface="Arial" charset="0"/>
              <a:buChar char="‒"/>
              <a:defRPr sz="1600">
                <a:solidFill>
                  <a:schemeClr val="tx2"/>
                </a:solidFill>
                <a:latin typeface="Arial" charset="0"/>
              </a:defRPr>
            </a:lvl8pPr>
            <a:lvl9pPr marL="3886200" indent="-228600" eaLnBrk="0" fontAlgn="base" hangingPunct="0">
              <a:spcBef>
                <a:spcPts val="400"/>
              </a:spcBef>
              <a:spcAft>
                <a:spcPct val="0"/>
              </a:spcAft>
              <a:buFont typeface="Arial" charset="0"/>
              <a:buChar char="‒"/>
              <a:defRPr sz="1600">
                <a:solidFill>
                  <a:schemeClr val="tx2"/>
                </a:solidFill>
                <a:latin typeface="Arial" charset="0"/>
              </a:defRPr>
            </a:lvl9pPr>
          </a:lstStyle>
          <a:p>
            <a:pPr eaLnBrk="1" hangingPunct="1">
              <a:spcBef>
                <a:spcPct val="0"/>
              </a:spcBef>
              <a:buFontTx/>
              <a:buNone/>
            </a:pPr>
            <a:fld id="{F6BEC540-C114-4C7B-B8C6-84F6F6A7EAFD}" type="slidenum">
              <a:rPr lang="en-US" altLang="en-US" smtClean="0"/>
              <a:pPr eaLnBrk="1" hangingPunct="1">
                <a:spcBef>
                  <a:spcPct val="0"/>
                </a:spcBef>
                <a:buFontTx/>
                <a:buNone/>
              </a:pPr>
              <a:t>11</a:t>
            </a:fld>
            <a:endParaRPr lang="en-US" altLang="en-US" dirty="0" smtClean="0"/>
          </a:p>
        </p:txBody>
      </p:sp>
      <p:sp>
        <p:nvSpPr>
          <p:cNvPr id="29" name="Content Placeholder 3"/>
          <p:cNvSpPr txBox="1">
            <a:spLocks/>
          </p:cNvSpPr>
          <p:nvPr/>
        </p:nvSpPr>
        <p:spPr bwMode="auto">
          <a:xfrm>
            <a:off x="142875" y="1228300"/>
            <a:ext cx="8677275" cy="525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1000"/>
              </a:spcBef>
              <a:spcAft>
                <a:spcPct val="0"/>
              </a:spcAft>
              <a:buFont typeface="Arial" charset="0"/>
              <a:defRPr lang="en-US" kern="1200">
                <a:solidFill>
                  <a:schemeClr val="tx2"/>
                </a:solidFill>
                <a:latin typeface="+mn-lt"/>
                <a:ea typeface="+mj-ea"/>
                <a:cs typeface="+mj-cs"/>
              </a:defRPr>
            </a:lvl1pPr>
            <a:lvl2pPr marL="179388" indent="-179388" algn="l" rtl="0" eaLnBrk="0" fontAlgn="base" hangingPunct="0">
              <a:spcBef>
                <a:spcPts val="400"/>
              </a:spcBef>
              <a:spcAft>
                <a:spcPct val="0"/>
              </a:spcAft>
              <a:buFont typeface="Arial" charset="0"/>
              <a:buChar char="•"/>
              <a:defRPr lang="en-US" kern="1200" dirty="0">
                <a:solidFill>
                  <a:schemeClr val="tx2"/>
                </a:solidFill>
                <a:latin typeface="+mn-lt"/>
                <a:ea typeface="+mj-ea"/>
                <a:cs typeface="+mj-cs"/>
              </a:defRPr>
            </a:lvl2pPr>
            <a:lvl3pPr marL="358775" indent="-179388" algn="l" rtl="0" eaLnBrk="0" fontAlgn="base" hangingPunct="0">
              <a:spcBef>
                <a:spcPts val="400"/>
              </a:spcBef>
              <a:spcAft>
                <a:spcPct val="0"/>
              </a:spcAft>
              <a:buFont typeface="Arial" charset="0"/>
              <a:buChar char="‒"/>
              <a:defRPr lang="en-US" sz="1600" kern="1200" dirty="0">
                <a:solidFill>
                  <a:schemeClr val="tx2"/>
                </a:solidFill>
                <a:latin typeface="+mn-lt"/>
                <a:ea typeface="+mj-ea"/>
                <a:cs typeface="+mj-cs"/>
              </a:defRPr>
            </a:lvl3pPr>
            <a:lvl4pPr marL="539750" indent="-179388" algn="l" rtl="0" eaLnBrk="0" fontAlgn="base" hangingPunct="0">
              <a:spcBef>
                <a:spcPts val="400"/>
              </a:spcBef>
              <a:spcAft>
                <a:spcPct val="0"/>
              </a:spcAft>
              <a:buFont typeface="Arial" charset="0"/>
              <a:buChar char="•"/>
              <a:defRPr lang="en-US" sz="1600" kern="1200" dirty="0">
                <a:solidFill>
                  <a:schemeClr val="tx2"/>
                </a:solidFill>
                <a:latin typeface="+mn-lt"/>
                <a:ea typeface="+mj-ea"/>
                <a:cs typeface="+mj-cs"/>
              </a:defRPr>
            </a:lvl4pPr>
            <a:lvl5pPr marL="719138" indent="-179388" algn="l" rtl="0" eaLnBrk="0" fontAlgn="base" hangingPunct="0">
              <a:spcBef>
                <a:spcPts val="400"/>
              </a:spcBef>
              <a:spcAft>
                <a:spcPct val="0"/>
              </a:spcAft>
              <a:buFont typeface="Arial" charset="0"/>
              <a:buChar char="‒"/>
              <a:defRPr lang="en-GB" sz="1600" kern="1200" dirty="0">
                <a:solidFill>
                  <a:schemeClr val="tx2"/>
                </a:solidFill>
                <a:latin typeface="+mn-lt"/>
                <a:ea typeface="+mj-ea"/>
                <a:cs typeface="+mj-cs"/>
              </a:defRPr>
            </a:lvl5pPr>
            <a:lvl6pPr marL="900000" indent="-180000" algn="l" defTabSz="914400" rtl="0" eaLnBrk="1" latinLnBrk="0" hangingPunct="1">
              <a:spcBef>
                <a:spcPts val="0"/>
              </a:spcBef>
              <a:spcAft>
                <a:spcPts val="300"/>
              </a:spcAft>
              <a:buFont typeface="Arial" pitchFamily="34" charset="0"/>
              <a:buChar char="•"/>
              <a:defRPr sz="1600" kern="1200" baseline="0">
                <a:solidFill>
                  <a:schemeClr val="tx2"/>
                </a:solidFill>
                <a:latin typeface="+mn-lt"/>
                <a:ea typeface="+mn-ea"/>
                <a:cs typeface="+mn-cs"/>
              </a:defRPr>
            </a:lvl6pPr>
            <a:lvl7pPr marL="10795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7pPr>
            <a:lvl8pPr marL="12600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8pPr>
            <a:lvl9pPr marL="14400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9pPr>
          </a:lstStyle>
          <a:p>
            <a:pPr marL="355600" indent="0" eaLnBrk="1" hangingPunct="1">
              <a:spcBef>
                <a:spcPts val="300"/>
              </a:spcBef>
              <a:spcAft>
                <a:spcPts val="600"/>
              </a:spcAft>
              <a:defRPr/>
            </a:pPr>
            <a:endParaRPr lang="en-GB" dirty="0">
              <a:solidFill>
                <a:srgbClr val="002776"/>
              </a:solidFill>
              <a:cs typeface="Arial" pitchFamily="34" charset="0"/>
            </a:endParaRPr>
          </a:p>
        </p:txBody>
      </p:sp>
      <p:sp>
        <p:nvSpPr>
          <p:cNvPr id="6" name="TextBox 8"/>
          <p:cNvSpPr txBox="1">
            <a:spLocks noChangeArrowheads="1"/>
          </p:cNvSpPr>
          <p:nvPr/>
        </p:nvSpPr>
        <p:spPr bwMode="auto">
          <a:xfrm>
            <a:off x="589973" y="1228300"/>
            <a:ext cx="3422874" cy="1702620"/>
          </a:xfrm>
          <a:prstGeom prst="rect">
            <a:avLst/>
          </a:prstGeom>
          <a:noFill/>
          <a:ln w="9525">
            <a:noFill/>
            <a:miter lim="800000"/>
            <a:headEnd/>
            <a:tailEnd/>
          </a:ln>
        </p:spPr>
        <p:txBody>
          <a:bodyPr wrap="none" lIns="85954" tIns="42977" rIns="85954" bIns="42977">
            <a:spAutoFit/>
          </a:bodyPr>
          <a:lstStyle/>
          <a:p>
            <a:r>
              <a:rPr lang="en-GB" sz="1500" b="1" dirty="0" smtClean="0">
                <a:solidFill>
                  <a:srgbClr val="002060"/>
                </a:solidFill>
              </a:rPr>
              <a:t>Catherine Arnold</a:t>
            </a:r>
            <a:endParaRPr lang="en-GB" sz="1500" b="1" dirty="0">
              <a:solidFill>
                <a:srgbClr val="002060"/>
              </a:solidFill>
            </a:endParaRPr>
          </a:p>
          <a:p>
            <a:r>
              <a:rPr lang="en-GB" sz="1500" b="1" dirty="0" smtClean="0">
                <a:solidFill>
                  <a:srgbClr val="002060"/>
                </a:solidFill>
              </a:rPr>
              <a:t>Senior Manager, Forensic Services</a:t>
            </a:r>
            <a:endParaRPr lang="en-GB" sz="1500" b="1" dirty="0">
              <a:solidFill>
                <a:srgbClr val="002060"/>
              </a:solidFill>
            </a:endParaRPr>
          </a:p>
          <a:p>
            <a:r>
              <a:rPr lang="en-GB" sz="1500" b="1" dirty="0">
                <a:solidFill>
                  <a:srgbClr val="002060"/>
                </a:solidFill>
              </a:rPr>
              <a:t>Deloitte LLP London</a:t>
            </a:r>
          </a:p>
          <a:p>
            <a:endParaRPr lang="en-GB" sz="1500" dirty="0">
              <a:solidFill>
                <a:srgbClr val="002060"/>
              </a:solidFill>
            </a:endParaRPr>
          </a:p>
          <a:p>
            <a:r>
              <a:rPr lang="en-GB" sz="1500" dirty="0">
                <a:solidFill>
                  <a:srgbClr val="002060"/>
                </a:solidFill>
              </a:rPr>
              <a:t>DD: +44 (0) 20 7303 </a:t>
            </a:r>
            <a:r>
              <a:rPr lang="en-GB" sz="1500" dirty="0" smtClean="0">
                <a:solidFill>
                  <a:srgbClr val="002060"/>
                </a:solidFill>
              </a:rPr>
              <a:t>4696</a:t>
            </a:r>
            <a:endParaRPr lang="en-GB" sz="1500" dirty="0">
              <a:solidFill>
                <a:srgbClr val="002060"/>
              </a:solidFill>
            </a:endParaRPr>
          </a:p>
          <a:p>
            <a:r>
              <a:rPr lang="en-GB" sz="1500" dirty="0">
                <a:solidFill>
                  <a:srgbClr val="002060"/>
                </a:solidFill>
              </a:rPr>
              <a:t>Mob: +44 (0) </a:t>
            </a:r>
            <a:r>
              <a:rPr lang="en-GB" sz="1500" dirty="0" smtClean="0">
                <a:solidFill>
                  <a:srgbClr val="002060"/>
                </a:solidFill>
              </a:rPr>
              <a:t>781 2569010</a:t>
            </a:r>
            <a:endParaRPr lang="en-GB" sz="1500" dirty="0">
              <a:solidFill>
                <a:srgbClr val="002060"/>
              </a:solidFill>
            </a:endParaRPr>
          </a:p>
          <a:p>
            <a:r>
              <a:rPr lang="en-GB" sz="1500" dirty="0">
                <a:solidFill>
                  <a:srgbClr val="002060"/>
                </a:solidFill>
              </a:rPr>
              <a:t>Email: </a:t>
            </a:r>
            <a:r>
              <a:rPr lang="en-GB" sz="1500" dirty="0" smtClean="0">
                <a:solidFill>
                  <a:srgbClr val="002060"/>
                </a:solidFill>
                <a:hlinkClick r:id="rId2"/>
              </a:rPr>
              <a:t>catherinearnold@deloitte.co.uk</a:t>
            </a:r>
            <a:endParaRPr lang="en-GB" sz="1500" dirty="0">
              <a:solidFill>
                <a:srgbClr val="002060"/>
              </a:solidFill>
            </a:endParaRPr>
          </a:p>
        </p:txBody>
      </p:sp>
      <p:pic>
        <p:nvPicPr>
          <p:cNvPr id="7" name="Picture 2" descr="C:\Users\catherinearnold\Documents\Encrypted\photos\Catherine Arnold003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80850" y="1228300"/>
            <a:ext cx="2276747" cy="151216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8"/>
          <p:cNvSpPr txBox="1">
            <a:spLocks noChangeArrowheads="1"/>
          </p:cNvSpPr>
          <p:nvPr/>
        </p:nvSpPr>
        <p:spPr bwMode="auto">
          <a:xfrm>
            <a:off x="589973" y="3695275"/>
            <a:ext cx="3741871" cy="2164285"/>
          </a:xfrm>
          <a:prstGeom prst="rect">
            <a:avLst/>
          </a:prstGeom>
          <a:noFill/>
          <a:ln w="9525">
            <a:noFill/>
            <a:miter lim="800000"/>
            <a:headEnd/>
            <a:tailEnd/>
          </a:ln>
        </p:spPr>
        <p:txBody>
          <a:bodyPr wrap="none" lIns="85954" tIns="42977" rIns="85954" bIns="42977">
            <a:spAutoFit/>
          </a:bodyPr>
          <a:lstStyle/>
          <a:p>
            <a:r>
              <a:rPr lang="en-GB" sz="1500" b="1" dirty="0" smtClean="0">
                <a:solidFill>
                  <a:srgbClr val="002060"/>
                </a:solidFill>
              </a:rPr>
              <a:t>Jorge Rivera</a:t>
            </a:r>
            <a:endParaRPr lang="en-GB" sz="1500" b="1" dirty="0">
              <a:solidFill>
                <a:srgbClr val="002060"/>
              </a:solidFill>
            </a:endParaRPr>
          </a:p>
          <a:p>
            <a:r>
              <a:rPr lang="en-GB" sz="1500" b="1" dirty="0" smtClean="0">
                <a:solidFill>
                  <a:srgbClr val="002060"/>
                </a:solidFill>
              </a:rPr>
              <a:t>Assistant Manager, Forensic Services</a:t>
            </a:r>
            <a:endParaRPr lang="en-GB" sz="1500" b="1" dirty="0">
              <a:solidFill>
                <a:srgbClr val="002060"/>
              </a:solidFill>
            </a:endParaRPr>
          </a:p>
          <a:p>
            <a:r>
              <a:rPr lang="en-GB" sz="1500" b="1" dirty="0">
                <a:solidFill>
                  <a:srgbClr val="002060"/>
                </a:solidFill>
              </a:rPr>
              <a:t>Deloitte LLP London</a:t>
            </a:r>
          </a:p>
          <a:p>
            <a:endParaRPr lang="en-GB" sz="1500" dirty="0">
              <a:solidFill>
                <a:srgbClr val="002060"/>
              </a:solidFill>
            </a:endParaRPr>
          </a:p>
          <a:p>
            <a:r>
              <a:rPr lang="en-GB" sz="1500" dirty="0">
                <a:solidFill>
                  <a:srgbClr val="002060"/>
                </a:solidFill>
              </a:rPr>
              <a:t>DD: +44 (0) </a:t>
            </a:r>
            <a:r>
              <a:rPr lang="en-GB" sz="1500" dirty="0" smtClean="0">
                <a:solidFill>
                  <a:srgbClr val="002060"/>
                </a:solidFill>
              </a:rPr>
              <a:t>20 </a:t>
            </a:r>
            <a:r>
              <a:rPr lang="en-GB" sz="1500" dirty="0">
                <a:solidFill>
                  <a:srgbClr val="002060"/>
                </a:solidFill>
              </a:rPr>
              <a:t>7303 </a:t>
            </a:r>
            <a:r>
              <a:rPr lang="en-GB" sz="1500" dirty="0" smtClean="0">
                <a:solidFill>
                  <a:srgbClr val="002060"/>
                </a:solidFill>
              </a:rPr>
              <a:t>8131</a:t>
            </a:r>
            <a:endParaRPr lang="en-GB" sz="1500" dirty="0">
              <a:solidFill>
                <a:srgbClr val="002060"/>
              </a:solidFill>
            </a:endParaRPr>
          </a:p>
          <a:p>
            <a:r>
              <a:rPr lang="en-GB" sz="1500" dirty="0">
                <a:solidFill>
                  <a:srgbClr val="002060"/>
                </a:solidFill>
              </a:rPr>
              <a:t>Mob: +44 (0) </a:t>
            </a:r>
            <a:r>
              <a:rPr lang="en-GB" sz="1500" dirty="0" smtClean="0">
                <a:solidFill>
                  <a:srgbClr val="002060"/>
                </a:solidFill>
              </a:rPr>
              <a:t>7787 698120</a:t>
            </a:r>
            <a:endParaRPr lang="en-GB" sz="1500" dirty="0">
              <a:solidFill>
                <a:srgbClr val="002060"/>
              </a:solidFill>
            </a:endParaRPr>
          </a:p>
          <a:p>
            <a:r>
              <a:rPr lang="en-GB" sz="1500" dirty="0">
                <a:solidFill>
                  <a:srgbClr val="002060"/>
                </a:solidFill>
              </a:rPr>
              <a:t>Email: </a:t>
            </a:r>
            <a:r>
              <a:rPr lang="en-GB" sz="1500" dirty="0" smtClean="0">
                <a:solidFill>
                  <a:srgbClr val="002060"/>
                </a:solidFill>
                <a:hlinkClick r:id="rId4"/>
              </a:rPr>
              <a:t>jorrivera@deloitte.co.uk</a:t>
            </a:r>
            <a:endParaRPr lang="en-GB" sz="1500" dirty="0" smtClean="0">
              <a:solidFill>
                <a:srgbClr val="002060"/>
              </a:solidFill>
            </a:endParaRPr>
          </a:p>
          <a:p>
            <a:endParaRPr lang="en-GB" sz="1500" dirty="0">
              <a:solidFill>
                <a:srgbClr val="002060"/>
              </a:solidFill>
            </a:endParaRPr>
          </a:p>
          <a:p>
            <a:r>
              <a:rPr lang="en-GB" sz="1500" b="1" dirty="0" smtClean="0">
                <a:solidFill>
                  <a:srgbClr val="002060"/>
                </a:solidFill>
              </a:rPr>
              <a:t>Web</a:t>
            </a:r>
            <a:r>
              <a:rPr lang="en-GB" sz="1500" b="1" dirty="0">
                <a:solidFill>
                  <a:srgbClr val="002060"/>
                </a:solidFill>
              </a:rPr>
              <a:t>: </a:t>
            </a:r>
            <a:r>
              <a:rPr lang="en-GB" sz="1500" b="1" u="sng" dirty="0" smtClean="0">
                <a:solidFill>
                  <a:srgbClr val="002060"/>
                </a:solidFill>
              </a:rPr>
              <a:t>www.deloitte.co.uk/forensic</a:t>
            </a:r>
            <a:endParaRPr lang="en-GB" sz="1500" b="1" u="sng" dirty="0">
              <a:solidFill>
                <a:srgbClr val="002060"/>
              </a:solidFill>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80850" y="3695275"/>
            <a:ext cx="1905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6035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p:cNvSpPr>
          <p:nvPr/>
        </p:nvSpPr>
        <p:spPr bwMode="auto">
          <a:xfrm>
            <a:off x="358775" y="1268413"/>
            <a:ext cx="7073900" cy="505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eaLnBrk="0" hangingPunct="0">
              <a:spcBef>
                <a:spcPts val="13"/>
              </a:spcBef>
              <a:buFont typeface="Arial" charset="0"/>
              <a:defRPr>
                <a:solidFill>
                  <a:schemeClr val="tx2"/>
                </a:solidFill>
                <a:latin typeface="Arial" charset="0"/>
              </a:defRPr>
            </a:lvl1pPr>
            <a:lvl2pPr marL="742950" indent="-285750" eaLnBrk="0" hangingPunct="0">
              <a:spcBef>
                <a:spcPts val="400"/>
              </a:spcBef>
              <a:buFont typeface="Arial" charset="0"/>
              <a:buChar char="•"/>
              <a:defRPr>
                <a:solidFill>
                  <a:schemeClr val="tx2"/>
                </a:solidFill>
                <a:latin typeface="Arial" charset="0"/>
              </a:defRPr>
            </a:lvl2pPr>
            <a:lvl3pPr marL="1143000" indent="-228600" eaLnBrk="0" hangingPunct="0">
              <a:spcBef>
                <a:spcPts val="400"/>
              </a:spcBef>
              <a:buFont typeface="Arial" charset="0"/>
              <a:buChar char="‒"/>
              <a:defRPr sz="1600">
                <a:solidFill>
                  <a:schemeClr val="tx2"/>
                </a:solidFill>
                <a:latin typeface="Arial" charset="0"/>
              </a:defRPr>
            </a:lvl3pPr>
            <a:lvl4pPr marL="1600200" indent="-228600" eaLnBrk="0" hangingPunct="0">
              <a:spcBef>
                <a:spcPts val="400"/>
              </a:spcBef>
              <a:buFont typeface="Arial" charset="0"/>
              <a:buChar char="•"/>
              <a:defRPr sz="1600">
                <a:solidFill>
                  <a:schemeClr val="tx2"/>
                </a:solidFill>
                <a:latin typeface="Arial" charset="0"/>
              </a:defRPr>
            </a:lvl4pPr>
            <a:lvl5pPr marL="2057400" indent="-228600" eaLnBrk="0" hangingPunct="0">
              <a:spcBef>
                <a:spcPts val="400"/>
              </a:spcBef>
              <a:buFont typeface="Arial" charset="0"/>
              <a:buChar char="‒"/>
              <a:defRPr sz="1600">
                <a:solidFill>
                  <a:schemeClr val="tx2"/>
                </a:solidFill>
                <a:latin typeface="Arial" charset="0"/>
              </a:defRPr>
            </a:lvl5pPr>
            <a:lvl6pPr marL="2514600" indent="-228600" eaLnBrk="0" fontAlgn="base" hangingPunct="0">
              <a:spcBef>
                <a:spcPts val="400"/>
              </a:spcBef>
              <a:spcAft>
                <a:spcPct val="0"/>
              </a:spcAft>
              <a:buFont typeface="Arial" charset="0"/>
              <a:buChar char="‒"/>
              <a:defRPr sz="1600">
                <a:solidFill>
                  <a:schemeClr val="tx2"/>
                </a:solidFill>
                <a:latin typeface="Arial" charset="0"/>
              </a:defRPr>
            </a:lvl6pPr>
            <a:lvl7pPr marL="2971800" indent="-228600" eaLnBrk="0" fontAlgn="base" hangingPunct="0">
              <a:spcBef>
                <a:spcPts val="400"/>
              </a:spcBef>
              <a:spcAft>
                <a:spcPct val="0"/>
              </a:spcAft>
              <a:buFont typeface="Arial" charset="0"/>
              <a:buChar char="‒"/>
              <a:defRPr sz="1600">
                <a:solidFill>
                  <a:schemeClr val="tx2"/>
                </a:solidFill>
                <a:latin typeface="Arial" charset="0"/>
              </a:defRPr>
            </a:lvl7pPr>
            <a:lvl8pPr marL="3429000" indent="-228600" eaLnBrk="0" fontAlgn="base" hangingPunct="0">
              <a:spcBef>
                <a:spcPts val="400"/>
              </a:spcBef>
              <a:spcAft>
                <a:spcPct val="0"/>
              </a:spcAft>
              <a:buFont typeface="Arial" charset="0"/>
              <a:buChar char="‒"/>
              <a:defRPr sz="1600">
                <a:solidFill>
                  <a:schemeClr val="tx2"/>
                </a:solidFill>
                <a:latin typeface="Arial" charset="0"/>
              </a:defRPr>
            </a:lvl8pPr>
            <a:lvl9pPr marL="3886200" indent="-228600" eaLnBrk="0" fontAlgn="base" hangingPunct="0">
              <a:spcBef>
                <a:spcPts val="400"/>
              </a:spcBef>
              <a:spcAft>
                <a:spcPct val="0"/>
              </a:spcAft>
              <a:buFont typeface="Arial" charset="0"/>
              <a:buChar char="‒"/>
              <a:defRPr sz="1600">
                <a:solidFill>
                  <a:schemeClr val="tx2"/>
                </a:solidFill>
                <a:latin typeface="Arial" charset="0"/>
              </a:defRPr>
            </a:lvl9pPr>
          </a:lstStyle>
          <a:p>
            <a:pPr eaLnBrk="1" hangingPunct="1">
              <a:spcBef>
                <a:spcPct val="0"/>
              </a:spcBef>
              <a:buFontTx/>
              <a:buNone/>
            </a:pPr>
            <a:r>
              <a:rPr lang="en-GB" altLang="en-US" sz="800" dirty="0"/>
              <a:t>Deloitte refers to one or more of Deloitte Touche Tohmatsu Limited (“DTTL”), a UK private company limited by guarantee, and its network of member firms, each of which is a legally separate and independent entity. Please see www.deloitte.co.uk/about for a detailed description of the legal structure of DTTL and its member firms.</a:t>
            </a:r>
          </a:p>
          <a:p>
            <a:pPr eaLnBrk="1" hangingPunct="1">
              <a:spcBef>
                <a:spcPct val="0"/>
              </a:spcBef>
              <a:buFontTx/>
              <a:buNone/>
            </a:pPr>
            <a:endParaRPr lang="en-GB" altLang="en-US" sz="800" dirty="0"/>
          </a:p>
          <a:p>
            <a:pPr eaLnBrk="1" hangingPunct="1">
              <a:spcBef>
                <a:spcPct val="0"/>
              </a:spcBef>
              <a:buFontTx/>
              <a:buNone/>
            </a:pPr>
            <a:r>
              <a:rPr lang="en-GB" altLang="en-US" sz="800" dirty="0"/>
              <a:t>Deloitte LLP is the United Kingdom member firm of DTTL.</a:t>
            </a:r>
          </a:p>
          <a:p>
            <a:pPr eaLnBrk="1" hangingPunct="1">
              <a:spcBef>
                <a:spcPct val="0"/>
              </a:spcBef>
              <a:buFontTx/>
              <a:buNone/>
            </a:pPr>
            <a:endParaRPr lang="en-GB" altLang="en-US" sz="800" dirty="0"/>
          </a:p>
          <a:p>
            <a:pPr eaLnBrk="1" hangingPunct="1">
              <a:spcBef>
                <a:spcPct val="0"/>
              </a:spcBef>
              <a:buFontTx/>
              <a:buNone/>
            </a:pPr>
            <a:r>
              <a:rPr lang="en-GB" altLang="en-US" sz="800" dirty="0"/>
              <a:t>This publication has been written in general terms and therefore cannot be relied on to cover specific situations; application of the principles set out will depend upon the particular circumstances involved and we recommend that you obtain professional advice before acting or refraining from acting on any of the contents of this publication. Deloitte LLP would be pleased to advise readers on how to apply the principles set out in this publication to their specific circumstances. Deloitte LLP accepts no duty of care or liability for any loss occasioned to any person acting or refraining from action as a result of any material in this publication.</a:t>
            </a:r>
          </a:p>
          <a:p>
            <a:pPr eaLnBrk="1" hangingPunct="1">
              <a:spcBef>
                <a:spcPct val="0"/>
              </a:spcBef>
              <a:buFontTx/>
              <a:buNone/>
            </a:pPr>
            <a:endParaRPr lang="en-GB" altLang="en-US" sz="800" dirty="0"/>
          </a:p>
          <a:p>
            <a:pPr eaLnBrk="1" hangingPunct="1">
              <a:spcBef>
                <a:spcPct val="0"/>
              </a:spcBef>
              <a:buFontTx/>
              <a:buNone/>
            </a:pPr>
            <a:r>
              <a:rPr lang="en-GB" altLang="en-US" sz="800" dirty="0"/>
              <a:t>© 2014 Deloitte LLP. All rights reserved.</a:t>
            </a:r>
          </a:p>
          <a:p>
            <a:pPr eaLnBrk="1" hangingPunct="1">
              <a:spcBef>
                <a:spcPct val="0"/>
              </a:spcBef>
              <a:buFontTx/>
              <a:buNone/>
            </a:pPr>
            <a:endParaRPr lang="en-GB" altLang="en-US" sz="800" dirty="0"/>
          </a:p>
          <a:p>
            <a:pPr eaLnBrk="1" hangingPunct="1">
              <a:spcBef>
                <a:spcPct val="0"/>
              </a:spcBef>
              <a:buFontTx/>
              <a:buNone/>
            </a:pPr>
            <a:r>
              <a:rPr lang="en-GB" altLang="en-US" sz="800" dirty="0"/>
              <a:t>Deloitte LLP is a limited liability partnership registered in England and Wales with registered number OC303675 and its registered office at 2 New Street Square, London EC4A 3BZ, United Kingdom. Tel: +44 (0) 20 7936 3000 Fax: +44 (0) 20 7583 1198.</a:t>
            </a:r>
          </a:p>
          <a:p>
            <a:pPr eaLnBrk="1" hangingPunct="1">
              <a:spcBef>
                <a:spcPct val="0"/>
              </a:spcBef>
              <a:buFontTx/>
              <a:buNone/>
            </a:pPr>
            <a:endParaRPr lang="en-GB" altLang="en-US" sz="800" dirty="0"/>
          </a:p>
        </p:txBody>
      </p:sp>
      <p:sp>
        <p:nvSpPr>
          <p:cNvPr id="2" name="Slide Number Placeholder 1"/>
          <p:cNvSpPr>
            <a:spLocks noGrp="1"/>
          </p:cNvSpPr>
          <p:nvPr>
            <p:ph type="sldNum" sz="quarter" idx="11"/>
          </p:nvPr>
        </p:nvSpPr>
        <p:spPr/>
        <p:txBody>
          <a:bodyPr/>
          <a:lstStyle/>
          <a:p>
            <a:pPr>
              <a:defRPr/>
            </a:pPr>
            <a:fld id="{64DE676B-A7F5-4094-A345-2D194FBBA82B}"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60363" y="395288"/>
            <a:ext cx="8424862" cy="369887"/>
          </a:xfrm>
        </p:spPr>
        <p:txBody>
          <a:bodyPr/>
          <a:lstStyle/>
          <a:p>
            <a:r>
              <a:rPr lang="en-GB" altLang="en-US" dirty="0" smtClean="0"/>
              <a:t>Introduction and agenda</a:t>
            </a:r>
            <a:endParaRPr lang="en-US" altLang="en-US" dirty="0" smtClean="0"/>
          </a:p>
        </p:txBody>
      </p:sp>
      <p:sp>
        <p:nvSpPr>
          <p:cNvPr id="4" name="Content Placeholder 3"/>
          <p:cNvSpPr>
            <a:spLocks noGrp="1"/>
          </p:cNvSpPr>
          <p:nvPr>
            <p:ph idx="14"/>
          </p:nvPr>
        </p:nvSpPr>
        <p:spPr>
          <a:xfrm>
            <a:off x="361950" y="1268413"/>
            <a:ext cx="8423275" cy="5040312"/>
          </a:xfrm>
        </p:spPr>
        <p:txBody>
          <a:bodyPr/>
          <a:lstStyle/>
          <a:p>
            <a:pPr>
              <a:buAutoNum type="arabicPeriod"/>
            </a:pPr>
            <a:r>
              <a:rPr lang="en-GB" dirty="0">
                <a:solidFill>
                  <a:srgbClr val="002776"/>
                </a:solidFill>
              </a:rPr>
              <a:t>Establishing an effective </a:t>
            </a:r>
            <a:r>
              <a:rPr lang="en-GB" dirty="0" smtClean="0">
                <a:solidFill>
                  <a:srgbClr val="002776"/>
                </a:solidFill>
              </a:rPr>
              <a:t>framework</a:t>
            </a:r>
            <a:endParaRPr lang="en-GB" dirty="0">
              <a:solidFill>
                <a:srgbClr val="002776"/>
              </a:solidFill>
            </a:endParaRPr>
          </a:p>
          <a:p>
            <a:pPr>
              <a:buAutoNum type="arabicPeriod"/>
            </a:pPr>
            <a:r>
              <a:rPr lang="en-GB" dirty="0" smtClean="0">
                <a:solidFill>
                  <a:srgbClr val="002776"/>
                </a:solidFill>
              </a:rPr>
              <a:t>Risk </a:t>
            </a:r>
            <a:r>
              <a:rPr lang="en-GB" dirty="0">
                <a:solidFill>
                  <a:srgbClr val="002776"/>
                </a:solidFill>
              </a:rPr>
              <a:t>assessment</a:t>
            </a:r>
          </a:p>
          <a:p>
            <a:pPr>
              <a:buAutoNum type="arabicPeriod"/>
            </a:pPr>
            <a:r>
              <a:rPr lang="en-GB" dirty="0" smtClean="0">
                <a:solidFill>
                  <a:srgbClr val="002776"/>
                </a:solidFill>
              </a:rPr>
              <a:t>Monitor </a:t>
            </a:r>
            <a:r>
              <a:rPr lang="en-GB" dirty="0">
                <a:solidFill>
                  <a:srgbClr val="002776"/>
                </a:solidFill>
              </a:rPr>
              <a:t>and review</a:t>
            </a:r>
          </a:p>
          <a:p>
            <a:pPr>
              <a:buAutoNum type="arabicPeriod"/>
            </a:pPr>
            <a:r>
              <a:rPr lang="en-GB" dirty="0" smtClean="0">
                <a:solidFill>
                  <a:srgbClr val="002776"/>
                </a:solidFill>
              </a:rPr>
              <a:t>Due </a:t>
            </a:r>
            <a:r>
              <a:rPr lang="en-GB" dirty="0">
                <a:solidFill>
                  <a:srgbClr val="002776"/>
                </a:solidFill>
              </a:rPr>
              <a:t>diligence</a:t>
            </a:r>
          </a:p>
          <a:p>
            <a:pPr marL="0" indent="0" eaLnBrk="1" hangingPunct="1">
              <a:defRPr/>
            </a:pPr>
            <a:endParaRPr lang="en-GB" dirty="0"/>
          </a:p>
          <a:p>
            <a:pPr marL="0" indent="0" eaLnBrk="1" hangingPunct="1">
              <a:defRPr/>
            </a:pPr>
            <a:endParaRPr lang="en-GB" dirty="0"/>
          </a:p>
          <a:p>
            <a:pPr>
              <a:defRPr/>
            </a:pPr>
            <a:endParaRPr lang="en-GB" dirty="0"/>
          </a:p>
          <a:p>
            <a:pPr>
              <a:defRPr/>
            </a:pPr>
            <a:endParaRPr dirty="0"/>
          </a:p>
        </p:txBody>
      </p:sp>
      <p:sp>
        <p:nvSpPr>
          <p:cNvPr id="13317" name="Slide Number Placeholder 4"/>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13"/>
              </a:spcBef>
              <a:buFont typeface="Arial" charset="0"/>
              <a:defRPr>
                <a:solidFill>
                  <a:schemeClr val="tx2"/>
                </a:solidFill>
                <a:latin typeface="Arial" charset="0"/>
              </a:defRPr>
            </a:lvl1pPr>
            <a:lvl2pPr marL="742950" indent="-285750" eaLnBrk="0" hangingPunct="0">
              <a:spcBef>
                <a:spcPts val="400"/>
              </a:spcBef>
              <a:buFont typeface="Arial" charset="0"/>
              <a:buChar char="•"/>
              <a:defRPr>
                <a:solidFill>
                  <a:schemeClr val="tx2"/>
                </a:solidFill>
                <a:latin typeface="Arial" charset="0"/>
              </a:defRPr>
            </a:lvl2pPr>
            <a:lvl3pPr marL="1143000" indent="-228600" eaLnBrk="0" hangingPunct="0">
              <a:spcBef>
                <a:spcPts val="400"/>
              </a:spcBef>
              <a:buFont typeface="Arial" charset="0"/>
              <a:buChar char="‒"/>
              <a:defRPr sz="1600">
                <a:solidFill>
                  <a:schemeClr val="tx2"/>
                </a:solidFill>
                <a:latin typeface="Arial" charset="0"/>
              </a:defRPr>
            </a:lvl3pPr>
            <a:lvl4pPr marL="1600200" indent="-228600" eaLnBrk="0" hangingPunct="0">
              <a:spcBef>
                <a:spcPts val="400"/>
              </a:spcBef>
              <a:buFont typeface="Arial" charset="0"/>
              <a:buChar char="•"/>
              <a:defRPr sz="1600">
                <a:solidFill>
                  <a:schemeClr val="tx2"/>
                </a:solidFill>
                <a:latin typeface="Arial" charset="0"/>
              </a:defRPr>
            </a:lvl4pPr>
            <a:lvl5pPr marL="2057400" indent="-228600" eaLnBrk="0" hangingPunct="0">
              <a:spcBef>
                <a:spcPts val="400"/>
              </a:spcBef>
              <a:buFont typeface="Arial" charset="0"/>
              <a:buChar char="‒"/>
              <a:defRPr sz="1600">
                <a:solidFill>
                  <a:schemeClr val="tx2"/>
                </a:solidFill>
                <a:latin typeface="Arial" charset="0"/>
              </a:defRPr>
            </a:lvl5pPr>
            <a:lvl6pPr marL="2514600" indent="-228600" eaLnBrk="0" fontAlgn="base" hangingPunct="0">
              <a:spcBef>
                <a:spcPts val="400"/>
              </a:spcBef>
              <a:spcAft>
                <a:spcPct val="0"/>
              </a:spcAft>
              <a:buFont typeface="Arial" charset="0"/>
              <a:buChar char="‒"/>
              <a:defRPr sz="1600">
                <a:solidFill>
                  <a:schemeClr val="tx2"/>
                </a:solidFill>
                <a:latin typeface="Arial" charset="0"/>
              </a:defRPr>
            </a:lvl6pPr>
            <a:lvl7pPr marL="2971800" indent="-228600" eaLnBrk="0" fontAlgn="base" hangingPunct="0">
              <a:spcBef>
                <a:spcPts val="400"/>
              </a:spcBef>
              <a:spcAft>
                <a:spcPct val="0"/>
              </a:spcAft>
              <a:buFont typeface="Arial" charset="0"/>
              <a:buChar char="‒"/>
              <a:defRPr sz="1600">
                <a:solidFill>
                  <a:schemeClr val="tx2"/>
                </a:solidFill>
                <a:latin typeface="Arial" charset="0"/>
              </a:defRPr>
            </a:lvl7pPr>
            <a:lvl8pPr marL="3429000" indent="-228600" eaLnBrk="0" fontAlgn="base" hangingPunct="0">
              <a:spcBef>
                <a:spcPts val="400"/>
              </a:spcBef>
              <a:spcAft>
                <a:spcPct val="0"/>
              </a:spcAft>
              <a:buFont typeface="Arial" charset="0"/>
              <a:buChar char="‒"/>
              <a:defRPr sz="1600">
                <a:solidFill>
                  <a:schemeClr val="tx2"/>
                </a:solidFill>
                <a:latin typeface="Arial" charset="0"/>
              </a:defRPr>
            </a:lvl8pPr>
            <a:lvl9pPr marL="3886200" indent="-228600" eaLnBrk="0" fontAlgn="base" hangingPunct="0">
              <a:spcBef>
                <a:spcPts val="400"/>
              </a:spcBef>
              <a:spcAft>
                <a:spcPct val="0"/>
              </a:spcAft>
              <a:buFont typeface="Arial" charset="0"/>
              <a:buChar char="‒"/>
              <a:defRPr sz="1600">
                <a:solidFill>
                  <a:schemeClr val="tx2"/>
                </a:solidFill>
                <a:latin typeface="Arial" charset="0"/>
              </a:defRPr>
            </a:lvl9pPr>
          </a:lstStyle>
          <a:p>
            <a:pPr eaLnBrk="1" hangingPunct="1">
              <a:spcBef>
                <a:spcPct val="0"/>
              </a:spcBef>
              <a:buFontTx/>
              <a:buNone/>
            </a:pPr>
            <a:fld id="{F6BEC540-C114-4C7B-B8C6-84F6F6A7EAFD}" type="slidenum">
              <a:rPr lang="en-US" altLang="en-US" smtClean="0"/>
              <a:pPr eaLnBrk="1" hangingPunct="1">
                <a:spcBef>
                  <a:spcPct val="0"/>
                </a:spcBef>
                <a:buFontTx/>
                <a:buNone/>
              </a:pPr>
              <a:t>2</a:t>
            </a:fld>
            <a:endParaRPr lang="en-US"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363" y="395843"/>
            <a:ext cx="8424862" cy="677108"/>
          </a:xfrm>
        </p:spPr>
        <p:txBody>
          <a:bodyPr/>
          <a:lstStyle/>
          <a:p>
            <a:r>
              <a:rPr lang="en-GB" dirty="0"/>
              <a:t>Establishing an effective framework</a:t>
            </a:r>
            <a:br>
              <a:rPr lang="en-GB" dirty="0"/>
            </a:br>
            <a:r>
              <a:rPr lang="en-GB" sz="2000" b="0" dirty="0">
                <a:solidFill>
                  <a:srgbClr val="92D400"/>
                </a:solidFill>
              </a:rPr>
              <a:t>Anti-bribery control framework</a:t>
            </a:r>
            <a:endParaRPr lang="en-GB" dirty="0"/>
          </a:p>
        </p:txBody>
      </p:sp>
      <p:sp>
        <p:nvSpPr>
          <p:cNvPr id="5" name="Slide Number Placeholder 4"/>
          <p:cNvSpPr>
            <a:spLocks noGrp="1"/>
          </p:cNvSpPr>
          <p:nvPr>
            <p:ph type="sldNum" sz="quarter" idx="15"/>
          </p:nvPr>
        </p:nvSpPr>
        <p:spPr/>
        <p:txBody>
          <a:bodyPr/>
          <a:lstStyle/>
          <a:p>
            <a:pPr>
              <a:defRPr/>
            </a:pPr>
            <a:fld id="{D4073945-EEFD-4F2F-889A-55CFA0141C2B}" type="slidenum">
              <a:rPr lang="en-US" smtClean="0"/>
              <a:pPr>
                <a:defRPr/>
              </a:pPr>
              <a:t>3</a:t>
            </a:fld>
            <a:endParaRPr lang="en-US" dirty="0"/>
          </a:p>
        </p:txBody>
      </p:sp>
      <p:sp>
        <p:nvSpPr>
          <p:cNvPr id="6" name="TextBox 35"/>
          <p:cNvSpPr txBox="1">
            <a:spLocks noChangeArrowheads="1"/>
          </p:cNvSpPr>
          <p:nvPr/>
        </p:nvSpPr>
        <p:spPr bwMode="auto">
          <a:xfrm>
            <a:off x="372284" y="1205789"/>
            <a:ext cx="7657757" cy="682993"/>
          </a:xfrm>
          <a:prstGeom prst="rect">
            <a:avLst/>
          </a:prstGeom>
          <a:noFill/>
          <a:ln w="9525">
            <a:noFill/>
            <a:miter lim="800000"/>
            <a:headEnd/>
            <a:tailEnd/>
          </a:ln>
        </p:spPr>
        <p:txBody>
          <a:bodyPr lIns="82027" tIns="41014" rIns="82027" bIns="41014">
            <a:spAutoFit/>
          </a:bodyPr>
          <a:lstStyle/>
          <a:p>
            <a:r>
              <a:rPr lang="en-GB" sz="1300" dirty="0">
                <a:solidFill>
                  <a:srgbClr val="002060"/>
                </a:solidFill>
              </a:rPr>
              <a:t>Deloitte’s integrated anti-bribery control framework is set out below. The 6 principles set out in the Ministry of Justice Adequate Procedures guidance issued for consultation in September 2010 are also shown. </a:t>
            </a:r>
          </a:p>
        </p:txBody>
      </p:sp>
      <p:grpSp>
        <p:nvGrpSpPr>
          <p:cNvPr id="7" name="Group 15"/>
          <p:cNvGrpSpPr>
            <a:grpSpLocks/>
          </p:cNvGrpSpPr>
          <p:nvPr/>
        </p:nvGrpSpPr>
        <p:grpSpPr bwMode="auto">
          <a:xfrm>
            <a:off x="1756077" y="2317744"/>
            <a:ext cx="5058997" cy="3597753"/>
            <a:chOff x="1315219" y="1386664"/>
            <a:chExt cx="7429551" cy="5760000"/>
          </a:xfrm>
        </p:grpSpPr>
        <p:sp>
          <p:nvSpPr>
            <p:cNvPr id="8" name="Rectangle 7"/>
            <p:cNvSpPr/>
            <p:nvPr/>
          </p:nvSpPr>
          <p:spPr>
            <a:xfrm>
              <a:off x="1815326" y="1386664"/>
              <a:ext cx="6429338" cy="428244"/>
            </a:xfrm>
            <a:prstGeom prst="rect">
              <a:avLst/>
            </a:prstGeom>
            <a:solidFill>
              <a:srgbClr val="A4D4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rgbClr val="FFFFFF"/>
                  </a:solidFill>
                </a:rPr>
                <a:t>Culture, environment and tone from the top</a:t>
              </a:r>
            </a:p>
          </p:txBody>
        </p:sp>
        <p:sp>
          <p:nvSpPr>
            <p:cNvPr id="9" name="Rectangle 8"/>
            <p:cNvSpPr/>
            <p:nvPr/>
          </p:nvSpPr>
          <p:spPr>
            <a:xfrm>
              <a:off x="1815326" y="1931498"/>
              <a:ext cx="6429338" cy="428245"/>
            </a:xfrm>
            <a:prstGeom prst="rect">
              <a:avLst/>
            </a:prstGeom>
            <a:solidFill>
              <a:srgbClr val="00A1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rgbClr val="FFFFFF"/>
                  </a:solidFill>
                </a:rPr>
                <a:t>Organisation structure and delegation of authorities</a:t>
              </a:r>
            </a:p>
          </p:txBody>
        </p:sp>
        <p:sp>
          <p:nvSpPr>
            <p:cNvPr id="10" name="Rectangle 9"/>
            <p:cNvSpPr/>
            <p:nvPr/>
          </p:nvSpPr>
          <p:spPr>
            <a:xfrm>
              <a:off x="1815326" y="6218427"/>
              <a:ext cx="6429338" cy="4282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rgbClr val="FFFFFF"/>
                  </a:solidFill>
                </a:rPr>
                <a:t>Personnel performance management</a:t>
              </a:r>
            </a:p>
          </p:txBody>
        </p:sp>
        <p:sp>
          <p:nvSpPr>
            <p:cNvPr id="11" name="Rectangle 10"/>
            <p:cNvSpPr/>
            <p:nvPr/>
          </p:nvSpPr>
          <p:spPr>
            <a:xfrm>
              <a:off x="1815326" y="6718420"/>
              <a:ext cx="6429338" cy="4282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rgbClr val="FFFFFF"/>
                  </a:solidFill>
                </a:rPr>
                <a:t>Monitoring and assurance</a:t>
              </a:r>
            </a:p>
          </p:txBody>
        </p:sp>
        <p:sp>
          <p:nvSpPr>
            <p:cNvPr id="12" name="Rectangle 11"/>
            <p:cNvSpPr/>
            <p:nvPr/>
          </p:nvSpPr>
          <p:spPr>
            <a:xfrm rot="5400000">
              <a:off x="5650741" y="4052635"/>
              <a:ext cx="5760000" cy="42805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rgbClr val="FFFFFF"/>
                  </a:solidFill>
                </a:rPr>
                <a:t>Reporting, communication and stakeholder management</a:t>
              </a:r>
            </a:p>
          </p:txBody>
        </p:sp>
        <p:sp>
          <p:nvSpPr>
            <p:cNvPr id="13" name="Rectangle 12"/>
            <p:cNvSpPr/>
            <p:nvPr/>
          </p:nvSpPr>
          <p:spPr>
            <a:xfrm rot="16200000" flipH="1">
              <a:off x="-1350752" y="4052635"/>
              <a:ext cx="5760000" cy="42805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rgbClr val="FFFFFF"/>
                  </a:solidFill>
                </a:rPr>
                <a:t>Risk management</a:t>
              </a:r>
            </a:p>
          </p:txBody>
        </p:sp>
        <p:sp>
          <p:nvSpPr>
            <p:cNvPr id="14" name="Rectangle 13"/>
            <p:cNvSpPr/>
            <p:nvPr/>
          </p:nvSpPr>
          <p:spPr>
            <a:xfrm>
              <a:off x="1815326" y="2958388"/>
              <a:ext cx="3178644" cy="3143449"/>
            </a:xfrm>
            <a:prstGeom prst="rect">
              <a:avLst/>
            </a:prstGeom>
            <a:solidFill>
              <a:schemeClr val="bg2"/>
            </a:solidFill>
            <a:ln>
              <a:solidFill>
                <a:srgbClr val="72C7E7"/>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76575" indent="-76575">
                <a:lnSpc>
                  <a:spcPct val="150000"/>
                </a:lnSpc>
                <a:buFont typeface="Arial" pitchFamily="34" charset="0"/>
                <a:buChar char="•"/>
                <a:defRPr/>
              </a:pPr>
              <a:r>
                <a:rPr lang="en-GB" sz="900" dirty="0">
                  <a:solidFill>
                    <a:srgbClr val="000000"/>
                  </a:solidFill>
                </a:rPr>
                <a:t>Gifts, entertainment, sponsorship and donations</a:t>
              </a:r>
            </a:p>
            <a:p>
              <a:pPr marL="76575" indent="-76575">
                <a:lnSpc>
                  <a:spcPct val="150000"/>
                </a:lnSpc>
                <a:buFont typeface="Arial" pitchFamily="34" charset="0"/>
                <a:buChar char="•"/>
                <a:defRPr/>
              </a:pPr>
              <a:r>
                <a:rPr lang="en-GB" sz="900" dirty="0">
                  <a:solidFill>
                    <a:srgbClr val="000000"/>
                  </a:solidFill>
                </a:rPr>
                <a:t>Tenders, export and contractual arrangements</a:t>
              </a:r>
            </a:p>
            <a:p>
              <a:pPr marL="76575" indent="-76575">
                <a:lnSpc>
                  <a:spcPct val="150000"/>
                </a:lnSpc>
                <a:buFont typeface="Arial" pitchFamily="34" charset="0"/>
                <a:buChar char="•"/>
                <a:defRPr/>
              </a:pPr>
              <a:r>
                <a:rPr lang="en-GB" sz="900" dirty="0">
                  <a:solidFill>
                    <a:srgbClr val="000000"/>
                  </a:solidFill>
                </a:rPr>
                <a:t>Procurement provisions</a:t>
              </a:r>
            </a:p>
            <a:p>
              <a:pPr marL="76575" indent="-76575">
                <a:lnSpc>
                  <a:spcPct val="150000"/>
                </a:lnSpc>
                <a:buFont typeface="Arial" pitchFamily="34" charset="0"/>
                <a:buChar char="•"/>
                <a:defRPr/>
              </a:pPr>
              <a:r>
                <a:rPr lang="en-GB" sz="900" dirty="0">
                  <a:solidFill>
                    <a:srgbClr val="000000"/>
                  </a:solidFill>
                </a:rPr>
                <a:t>Licensing / regulatory negotiations</a:t>
              </a:r>
            </a:p>
            <a:p>
              <a:pPr marL="76575" indent="-76575">
                <a:lnSpc>
                  <a:spcPct val="150000"/>
                </a:lnSpc>
                <a:buFont typeface="Arial" pitchFamily="34" charset="0"/>
                <a:buChar char="•"/>
                <a:defRPr/>
              </a:pPr>
              <a:r>
                <a:rPr lang="en-GB" sz="900" dirty="0">
                  <a:solidFill>
                    <a:srgbClr val="000000"/>
                  </a:solidFill>
                </a:rPr>
                <a:t>Third party intermediaries</a:t>
              </a:r>
            </a:p>
            <a:p>
              <a:pPr marL="76575" indent="-76575">
                <a:lnSpc>
                  <a:spcPct val="150000"/>
                </a:lnSpc>
                <a:buFont typeface="Arial" pitchFamily="34" charset="0"/>
                <a:buChar char="•"/>
                <a:defRPr/>
              </a:pPr>
              <a:r>
                <a:rPr lang="en-GB" sz="900" dirty="0">
                  <a:solidFill>
                    <a:srgbClr val="000000"/>
                  </a:solidFill>
                </a:rPr>
                <a:t>Acquisitions and disposals</a:t>
              </a:r>
            </a:p>
            <a:p>
              <a:pPr marL="76575" indent="-76575">
                <a:lnSpc>
                  <a:spcPct val="150000"/>
                </a:lnSpc>
                <a:buFont typeface="Arial" pitchFamily="34" charset="0"/>
                <a:buChar char="•"/>
                <a:defRPr/>
              </a:pPr>
              <a:r>
                <a:rPr lang="en-GB" sz="900" dirty="0">
                  <a:solidFill>
                    <a:srgbClr val="000000"/>
                  </a:solidFill>
                </a:rPr>
                <a:t>Joint ventures</a:t>
              </a:r>
            </a:p>
          </p:txBody>
        </p:sp>
        <p:sp>
          <p:nvSpPr>
            <p:cNvPr id="15" name="Rectangle 14"/>
            <p:cNvSpPr/>
            <p:nvPr/>
          </p:nvSpPr>
          <p:spPr>
            <a:xfrm>
              <a:off x="5066019" y="2958388"/>
              <a:ext cx="3178644" cy="3143449"/>
            </a:xfrm>
            <a:prstGeom prst="rect">
              <a:avLst/>
            </a:prstGeom>
            <a:solidFill>
              <a:schemeClr val="bg2"/>
            </a:solidFill>
            <a:ln>
              <a:solidFill>
                <a:srgbClr val="72C7E7"/>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76575" indent="-76575">
                <a:lnSpc>
                  <a:spcPct val="150000"/>
                </a:lnSpc>
                <a:buFont typeface="Arial" pitchFamily="34" charset="0"/>
                <a:buChar char="•"/>
                <a:defRPr/>
              </a:pPr>
              <a:r>
                <a:rPr lang="en-GB" sz="900" dirty="0">
                  <a:solidFill>
                    <a:srgbClr val="000000"/>
                  </a:solidFill>
                </a:rPr>
                <a:t>Controls over funds</a:t>
              </a:r>
            </a:p>
            <a:p>
              <a:pPr marL="76575" indent="-76575">
                <a:lnSpc>
                  <a:spcPct val="150000"/>
                </a:lnSpc>
                <a:buFont typeface="Arial" pitchFamily="34" charset="0"/>
                <a:buChar char="•"/>
                <a:defRPr/>
              </a:pPr>
              <a:r>
                <a:rPr lang="en-GB" sz="900" dirty="0">
                  <a:solidFill>
                    <a:srgbClr val="000000"/>
                  </a:solidFill>
                </a:rPr>
                <a:t>Procurement to pay</a:t>
              </a:r>
            </a:p>
            <a:p>
              <a:pPr marL="76575" indent="-76575">
                <a:lnSpc>
                  <a:spcPct val="150000"/>
                </a:lnSpc>
                <a:buFont typeface="Arial" pitchFamily="34" charset="0"/>
                <a:buChar char="•"/>
                <a:defRPr/>
              </a:pPr>
              <a:r>
                <a:rPr lang="en-GB" sz="900" dirty="0">
                  <a:solidFill>
                    <a:srgbClr val="000000"/>
                  </a:solidFill>
                </a:rPr>
                <a:t>Receivables management</a:t>
              </a:r>
            </a:p>
            <a:p>
              <a:pPr marL="76575" indent="-76575">
                <a:lnSpc>
                  <a:spcPct val="150000"/>
                </a:lnSpc>
                <a:buFont typeface="Arial" pitchFamily="34" charset="0"/>
                <a:buChar char="•"/>
                <a:defRPr/>
              </a:pPr>
              <a:r>
                <a:rPr lang="en-GB" sz="900" dirty="0">
                  <a:solidFill>
                    <a:srgbClr val="000000"/>
                  </a:solidFill>
                </a:rPr>
                <a:t>Project cost management</a:t>
              </a:r>
            </a:p>
            <a:p>
              <a:pPr marL="76575" indent="-76575">
                <a:lnSpc>
                  <a:spcPct val="150000"/>
                </a:lnSpc>
                <a:buFont typeface="Arial" pitchFamily="34" charset="0"/>
                <a:buChar char="•"/>
                <a:defRPr/>
              </a:pPr>
              <a:r>
                <a:rPr lang="en-GB" sz="900" dirty="0">
                  <a:solidFill>
                    <a:srgbClr val="000000"/>
                  </a:solidFill>
                </a:rPr>
                <a:t>Accounting records and ledgers</a:t>
              </a:r>
            </a:p>
            <a:p>
              <a:pPr marL="76575" indent="-76575">
                <a:lnSpc>
                  <a:spcPct val="150000"/>
                </a:lnSpc>
                <a:buFont typeface="Arial" pitchFamily="34" charset="0"/>
                <a:buChar char="•"/>
                <a:defRPr/>
              </a:pPr>
              <a:r>
                <a:rPr lang="en-GB" sz="900" dirty="0">
                  <a:solidFill>
                    <a:srgbClr val="000000"/>
                  </a:solidFill>
                </a:rPr>
                <a:t>Technology application controls</a:t>
              </a:r>
            </a:p>
          </p:txBody>
        </p:sp>
        <p:sp>
          <p:nvSpPr>
            <p:cNvPr id="16" name="Rectangle 15"/>
            <p:cNvSpPr/>
            <p:nvPr/>
          </p:nvSpPr>
          <p:spPr>
            <a:xfrm>
              <a:off x="1815326" y="2458396"/>
              <a:ext cx="3178644" cy="428244"/>
            </a:xfrm>
            <a:prstGeom prst="rect">
              <a:avLst/>
            </a:prstGeom>
            <a:solidFill>
              <a:srgbClr val="72C7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rgbClr val="FFFFFF"/>
                  </a:solidFill>
                </a:rPr>
                <a:t>Targeted risk measures</a:t>
              </a:r>
            </a:p>
          </p:txBody>
        </p:sp>
        <p:sp>
          <p:nvSpPr>
            <p:cNvPr id="17" name="Rectangle 16"/>
            <p:cNvSpPr/>
            <p:nvPr/>
          </p:nvSpPr>
          <p:spPr>
            <a:xfrm>
              <a:off x="5066019" y="2458396"/>
              <a:ext cx="3178644" cy="428244"/>
            </a:xfrm>
            <a:prstGeom prst="rect">
              <a:avLst/>
            </a:prstGeom>
            <a:solidFill>
              <a:srgbClr val="72C7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rgbClr val="FFFFFF"/>
                  </a:solidFill>
                </a:rPr>
                <a:t>Finance and accounting measures</a:t>
              </a:r>
            </a:p>
          </p:txBody>
        </p:sp>
      </p:grpSp>
      <p:cxnSp>
        <p:nvCxnSpPr>
          <p:cNvPr id="18" name="Straight Connector 17"/>
          <p:cNvCxnSpPr/>
          <p:nvPr/>
        </p:nvCxnSpPr>
        <p:spPr>
          <a:xfrm flipV="1">
            <a:off x="5715541" y="1970432"/>
            <a:ext cx="669531" cy="448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flipH="1" flipV="1">
            <a:off x="5761223" y="2129815"/>
            <a:ext cx="728234" cy="588725"/>
          </a:xfrm>
          <a:prstGeom prst="line">
            <a:avLst/>
          </a:prstGeom>
        </p:spPr>
        <p:style>
          <a:lnRef idx="1">
            <a:schemeClr val="accent1"/>
          </a:lnRef>
          <a:fillRef idx="0">
            <a:schemeClr val="accent1"/>
          </a:fillRef>
          <a:effectRef idx="0">
            <a:schemeClr val="accent1"/>
          </a:effectRef>
          <a:fontRef idx="minor">
            <a:schemeClr val="tx1"/>
          </a:fontRef>
        </p:style>
      </p:cxnSp>
      <p:sp>
        <p:nvSpPr>
          <p:cNvPr id="20" name="Rectangle 34"/>
          <p:cNvSpPr>
            <a:spLocks noChangeArrowheads="1"/>
          </p:cNvSpPr>
          <p:nvPr/>
        </p:nvSpPr>
        <p:spPr bwMode="auto">
          <a:xfrm>
            <a:off x="6460107" y="1842992"/>
            <a:ext cx="1622786" cy="421383"/>
          </a:xfrm>
          <a:prstGeom prst="rect">
            <a:avLst/>
          </a:prstGeom>
          <a:noFill/>
          <a:ln w="9525">
            <a:noFill/>
            <a:miter lim="800000"/>
            <a:headEnd/>
            <a:tailEnd/>
          </a:ln>
        </p:spPr>
        <p:txBody>
          <a:bodyPr wrap="none" lIns="82027" tIns="41014" rIns="82027" bIns="41014">
            <a:spAutoFit/>
          </a:bodyPr>
          <a:lstStyle/>
          <a:p>
            <a:r>
              <a:rPr lang="en-GB" sz="1100" dirty="0">
                <a:solidFill>
                  <a:srgbClr val="002060"/>
                </a:solidFill>
              </a:rPr>
              <a:t>MOJ Principle 2: </a:t>
            </a:r>
          </a:p>
          <a:p>
            <a:r>
              <a:rPr lang="en-GB" sz="1100" dirty="0">
                <a:solidFill>
                  <a:srgbClr val="002060"/>
                </a:solidFill>
              </a:rPr>
              <a:t>Top Level Commitment</a:t>
            </a:r>
          </a:p>
        </p:txBody>
      </p:sp>
      <p:sp>
        <p:nvSpPr>
          <p:cNvPr id="21" name="Rectangle 40"/>
          <p:cNvSpPr>
            <a:spLocks noChangeArrowheads="1"/>
          </p:cNvSpPr>
          <p:nvPr/>
        </p:nvSpPr>
        <p:spPr bwMode="auto">
          <a:xfrm>
            <a:off x="7190059" y="5080611"/>
            <a:ext cx="1385236" cy="759937"/>
          </a:xfrm>
          <a:prstGeom prst="rect">
            <a:avLst/>
          </a:prstGeom>
          <a:noFill/>
          <a:ln w="9525">
            <a:noFill/>
            <a:miter lim="800000"/>
            <a:headEnd/>
            <a:tailEnd/>
          </a:ln>
        </p:spPr>
        <p:txBody>
          <a:bodyPr lIns="82027" tIns="41014" rIns="82027" bIns="41014">
            <a:spAutoFit/>
          </a:bodyPr>
          <a:lstStyle/>
          <a:p>
            <a:pPr marL="159496"/>
            <a:endParaRPr lang="en-GB" sz="1100" dirty="0">
              <a:solidFill>
                <a:srgbClr val="002060"/>
              </a:solidFill>
            </a:endParaRPr>
          </a:p>
          <a:p>
            <a:pPr marL="159496"/>
            <a:r>
              <a:rPr lang="en-GB" sz="1100" dirty="0">
                <a:solidFill>
                  <a:srgbClr val="002060"/>
                </a:solidFill>
              </a:rPr>
              <a:t>MOJ Principle 6: Monitoring and review</a:t>
            </a:r>
          </a:p>
        </p:txBody>
      </p:sp>
      <p:sp>
        <p:nvSpPr>
          <p:cNvPr id="22" name="Right Bracket 21"/>
          <p:cNvSpPr/>
          <p:nvPr/>
        </p:nvSpPr>
        <p:spPr>
          <a:xfrm>
            <a:off x="1421310" y="4658682"/>
            <a:ext cx="115436" cy="548976"/>
          </a:xfrm>
          <a:prstGeom prst="rightBracket">
            <a:avLst/>
          </a:prstGeom>
        </p:spPr>
        <p:style>
          <a:lnRef idx="1">
            <a:schemeClr val="accent1"/>
          </a:lnRef>
          <a:fillRef idx="0">
            <a:schemeClr val="accent1"/>
          </a:fillRef>
          <a:effectRef idx="0">
            <a:schemeClr val="accent1"/>
          </a:effectRef>
          <a:fontRef idx="minor">
            <a:schemeClr val="tx1"/>
          </a:fontRef>
        </p:style>
        <p:txBody>
          <a:bodyPr lIns="82027" tIns="41014" rIns="82027" bIns="41014" anchor="ctr"/>
          <a:lstStyle/>
          <a:p>
            <a:pPr algn="ctr">
              <a:defRPr/>
            </a:pPr>
            <a:endParaRPr lang="en-GB" dirty="0">
              <a:solidFill>
                <a:srgbClr val="000000"/>
              </a:solidFill>
            </a:endParaRPr>
          </a:p>
        </p:txBody>
      </p:sp>
      <p:sp>
        <p:nvSpPr>
          <p:cNvPr id="23" name="Rectangle 45"/>
          <p:cNvSpPr>
            <a:spLocks noChangeArrowheads="1"/>
          </p:cNvSpPr>
          <p:nvPr/>
        </p:nvSpPr>
        <p:spPr bwMode="auto">
          <a:xfrm>
            <a:off x="186141" y="4786124"/>
            <a:ext cx="1419867" cy="421383"/>
          </a:xfrm>
          <a:prstGeom prst="rect">
            <a:avLst/>
          </a:prstGeom>
          <a:noFill/>
          <a:ln w="9525">
            <a:noFill/>
            <a:miter lim="800000"/>
            <a:headEnd/>
            <a:tailEnd/>
          </a:ln>
        </p:spPr>
        <p:txBody>
          <a:bodyPr lIns="82027" tIns="41014" rIns="82027" bIns="41014">
            <a:spAutoFit/>
          </a:bodyPr>
          <a:lstStyle/>
          <a:p>
            <a:pPr marL="159496"/>
            <a:r>
              <a:rPr lang="en-GB" sz="1100" dirty="0">
                <a:solidFill>
                  <a:srgbClr val="002060"/>
                </a:solidFill>
              </a:rPr>
              <a:t>MOJ Principle </a:t>
            </a:r>
            <a:r>
              <a:rPr lang="en-GB" sz="1100" dirty="0" smtClean="0">
                <a:solidFill>
                  <a:srgbClr val="002060"/>
                </a:solidFill>
              </a:rPr>
              <a:t>4: </a:t>
            </a:r>
            <a:r>
              <a:rPr lang="en-GB" sz="1100" dirty="0">
                <a:solidFill>
                  <a:srgbClr val="002060"/>
                </a:solidFill>
              </a:rPr>
              <a:t>Due Diligence</a:t>
            </a:r>
          </a:p>
        </p:txBody>
      </p:sp>
      <p:cxnSp>
        <p:nvCxnSpPr>
          <p:cNvPr id="24" name="Straight Connector 23"/>
          <p:cNvCxnSpPr>
            <a:stCxn id="22" idx="2"/>
          </p:cNvCxnSpPr>
          <p:nvPr/>
        </p:nvCxnSpPr>
        <p:spPr>
          <a:xfrm rot="10800000" flipH="1">
            <a:off x="1536747" y="4635947"/>
            <a:ext cx="679000" cy="297223"/>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995540" y="3135607"/>
            <a:ext cx="3266848" cy="481755"/>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235005" y="3202829"/>
            <a:ext cx="1015840" cy="302497"/>
          </a:xfrm>
          <a:prstGeom prst="line">
            <a:avLst/>
          </a:prstGeom>
        </p:spPr>
        <p:style>
          <a:lnRef idx="1">
            <a:schemeClr val="accent1"/>
          </a:lnRef>
          <a:fillRef idx="0">
            <a:schemeClr val="accent1"/>
          </a:fillRef>
          <a:effectRef idx="0">
            <a:schemeClr val="accent1"/>
          </a:effectRef>
          <a:fontRef idx="minor">
            <a:schemeClr val="tx1"/>
          </a:fontRef>
        </p:style>
      </p:cxnSp>
      <p:sp>
        <p:nvSpPr>
          <p:cNvPr id="27" name="Left Bracket 26"/>
          <p:cNvSpPr/>
          <p:nvPr/>
        </p:nvSpPr>
        <p:spPr>
          <a:xfrm>
            <a:off x="7310006" y="3139807"/>
            <a:ext cx="141860" cy="924428"/>
          </a:xfrm>
          <a:prstGeom prst="leftBracket">
            <a:avLst/>
          </a:prstGeom>
        </p:spPr>
        <p:style>
          <a:lnRef idx="1">
            <a:schemeClr val="accent1"/>
          </a:lnRef>
          <a:fillRef idx="0">
            <a:schemeClr val="accent1"/>
          </a:fillRef>
          <a:effectRef idx="0">
            <a:schemeClr val="accent1"/>
          </a:effectRef>
          <a:fontRef idx="minor">
            <a:schemeClr val="tx1"/>
          </a:fontRef>
        </p:style>
        <p:txBody>
          <a:bodyPr lIns="82027" tIns="41014" rIns="82027" bIns="41014" anchor="ctr"/>
          <a:lstStyle/>
          <a:p>
            <a:pPr algn="ctr">
              <a:defRPr/>
            </a:pPr>
            <a:endParaRPr lang="en-GB" dirty="0">
              <a:solidFill>
                <a:srgbClr val="000000"/>
              </a:solidFill>
            </a:endParaRPr>
          </a:p>
        </p:txBody>
      </p:sp>
      <p:sp>
        <p:nvSpPr>
          <p:cNvPr id="28" name="Rectangle 61"/>
          <p:cNvSpPr>
            <a:spLocks noChangeArrowheads="1"/>
          </p:cNvSpPr>
          <p:nvPr/>
        </p:nvSpPr>
        <p:spPr bwMode="auto">
          <a:xfrm>
            <a:off x="7376381" y="3202828"/>
            <a:ext cx="1188160" cy="759937"/>
          </a:xfrm>
          <a:prstGeom prst="rect">
            <a:avLst/>
          </a:prstGeom>
          <a:noFill/>
          <a:ln w="9525">
            <a:noFill/>
            <a:miter lim="800000"/>
            <a:headEnd/>
            <a:tailEnd/>
          </a:ln>
        </p:spPr>
        <p:txBody>
          <a:bodyPr wrap="square" lIns="82027" tIns="41014" rIns="82027" bIns="41014">
            <a:spAutoFit/>
          </a:bodyPr>
          <a:lstStyle/>
          <a:p>
            <a:r>
              <a:rPr lang="en-GB" sz="1100" dirty="0">
                <a:solidFill>
                  <a:srgbClr val="002060"/>
                </a:solidFill>
              </a:rPr>
              <a:t>MOJ Principle </a:t>
            </a:r>
            <a:r>
              <a:rPr lang="en-GB" sz="1100" dirty="0" smtClean="0">
                <a:solidFill>
                  <a:srgbClr val="002060"/>
                </a:solidFill>
              </a:rPr>
              <a:t>5:</a:t>
            </a:r>
          </a:p>
          <a:p>
            <a:r>
              <a:rPr lang="en-GB" sz="1100" dirty="0" smtClean="0">
                <a:solidFill>
                  <a:srgbClr val="002060"/>
                </a:solidFill>
              </a:rPr>
              <a:t>Communication (including training)</a:t>
            </a:r>
            <a:endParaRPr lang="en-GB" sz="1100" dirty="0">
              <a:solidFill>
                <a:srgbClr val="002060"/>
              </a:solidFill>
            </a:endParaRPr>
          </a:p>
        </p:txBody>
      </p:sp>
      <p:sp>
        <p:nvSpPr>
          <p:cNvPr id="29" name="Rectangle 28"/>
          <p:cNvSpPr/>
          <p:nvPr/>
        </p:nvSpPr>
        <p:spPr>
          <a:xfrm>
            <a:off x="186750" y="2285577"/>
            <a:ext cx="1309030" cy="1267769"/>
          </a:xfrm>
          <a:prstGeom prst="rect">
            <a:avLst/>
          </a:prstGeom>
        </p:spPr>
        <p:txBody>
          <a:bodyPr wrap="square" lIns="82027" tIns="41014" rIns="82027" bIns="41014">
            <a:spAutoFit/>
          </a:bodyPr>
          <a:lstStyle/>
          <a:p>
            <a:pPr lvl="0"/>
            <a:r>
              <a:rPr lang="en-GB" sz="1100" dirty="0" smtClean="0">
                <a:solidFill>
                  <a:srgbClr val="002060"/>
                </a:solidFill>
              </a:rPr>
              <a:t>MOJ Principle 1:</a:t>
            </a:r>
          </a:p>
          <a:p>
            <a:pPr lvl="0"/>
            <a:r>
              <a:rPr lang="en-GB" sz="1100" dirty="0" smtClean="0">
                <a:solidFill>
                  <a:srgbClr val="002060"/>
                </a:solidFill>
              </a:rPr>
              <a:t>Proportionate procedures</a:t>
            </a:r>
          </a:p>
          <a:p>
            <a:pPr lvl="0"/>
            <a:r>
              <a:rPr lang="en-GB" sz="1100" dirty="0" smtClean="0">
                <a:solidFill>
                  <a:srgbClr val="002060"/>
                </a:solidFill>
              </a:rPr>
              <a:t>(Clear, practical and accessible policies and procedures)</a:t>
            </a:r>
            <a:endParaRPr lang="en-GB" sz="1100" dirty="0">
              <a:solidFill>
                <a:srgbClr val="002060"/>
              </a:solidFill>
            </a:endParaRPr>
          </a:p>
        </p:txBody>
      </p:sp>
      <p:cxnSp>
        <p:nvCxnSpPr>
          <p:cNvPr id="30" name="Straight Connector 29"/>
          <p:cNvCxnSpPr/>
          <p:nvPr/>
        </p:nvCxnSpPr>
        <p:spPr>
          <a:xfrm flipV="1">
            <a:off x="6731900" y="3751804"/>
            <a:ext cx="517886" cy="24890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0800000">
            <a:off x="6797353" y="5144134"/>
            <a:ext cx="512655" cy="430453"/>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0800000" flipV="1">
            <a:off x="6273740" y="5574587"/>
            <a:ext cx="1036266" cy="204782"/>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0800000">
            <a:off x="1555596" y="4172354"/>
            <a:ext cx="300134" cy="112036"/>
          </a:xfrm>
          <a:prstGeom prst="line">
            <a:avLst/>
          </a:prstGeom>
        </p:spPr>
        <p:style>
          <a:lnRef idx="1">
            <a:schemeClr val="accent1"/>
          </a:lnRef>
          <a:fillRef idx="0">
            <a:schemeClr val="accent1"/>
          </a:fillRef>
          <a:effectRef idx="0">
            <a:schemeClr val="accent1"/>
          </a:effectRef>
          <a:fontRef idx="minor">
            <a:schemeClr val="tx1"/>
          </a:fontRef>
        </p:style>
      </p:cxnSp>
      <p:sp>
        <p:nvSpPr>
          <p:cNvPr id="34" name="Right Bracket 33"/>
          <p:cNvSpPr/>
          <p:nvPr/>
        </p:nvSpPr>
        <p:spPr>
          <a:xfrm>
            <a:off x="1474791" y="3746617"/>
            <a:ext cx="92349" cy="616198"/>
          </a:xfrm>
          <a:prstGeom prst="rightBracket">
            <a:avLst/>
          </a:prstGeom>
        </p:spPr>
        <p:style>
          <a:lnRef idx="1">
            <a:schemeClr val="accent1"/>
          </a:lnRef>
          <a:fillRef idx="0">
            <a:schemeClr val="accent1"/>
          </a:fillRef>
          <a:effectRef idx="0">
            <a:schemeClr val="accent1"/>
          </a:effectRef>
          <a:fontRef idx="minor">
            <a:schemeClr val="tx1"/>
          </a:fontRef>
        </p:style>
        <p:txBody>
          <a:bodyPr lIns="82027" tIns="41014" rIns="82027" bIns="41014" anchor="ctr"/>
          <a:lstStyle/>
          <a:p>
            <a:pPr algn="ctr">
              <a:defRPr/>
            </a:pPr>
            <a:endParaRPr lang="en-GB" dirty="0">
              <a:solidFill>
                <a:srgbClr val="000000"/>
              </a:solidFill>
            </a:endParaRPr>
          </a:p>
        </p:txBody>
      </p:sp>
      <p:sp>
        <p:nvSpPr>
          <p:cNvPr id="35" name="Rectangle 38"/>
          <p:cNvSpPr>
            <a:spLocks noChangeArrowheads="1"/>
          </p:cNvSpPr>
          <p:nvPr/>
        </p:nvSpPr>
        <p:spPr bwMode="auto">
          <a:xfrm>
            <a:off x="121299" y="3829245"/>
            <a:ext cx="1581478" cy="421383"/>
          </a:xfrm>
          <a:prstGeom prst="rect">
            <a:avLst/>
          </a:prstGeom>
          <a:noFill/>
          <a:ln w="9525">
            <a:noFill/>
            <a:miter lim="800000"/>
            <a:headEnd/>
            <a:tailEnd/>
          </a:ln>
        </p:spPr>
        <p:txBody>
          <a:bodyPr lIns="82027" tIns="41014" rIns="82027" bIns="41014">
            <a:spAutoFit/>
          </a:bodyPr>
          <a:lstStyle/>
          <a:p>
            <a:pPr marL="159496"/>
            <a:r>
              <a:rPr lang="en-GB" sz="1100" dirty="0">
                <a:solidFill>
                  <a:srgbClr val="002060"/>
                </a:solidFill>
              </a:rPr>
              <a:t>MOJ Principle </a:t>
            </a:r>
            <a:r>
              <a:rPr lang="en-GB" sz="1100" dirty="0" smtClean="0">
                <a:solidFill>
                  <a:srgbClr val="002060"/>
                </a:solidFill>
              </a:rPr>
              <a:t>3: Risk Assessment</a:t>
            </a:r>
            <a:endParaRPr lang="en-GB" sz="1100" dirty="0">
              <a:solidFill>
                <a:srgbClr val="002060"/>
              </a:solidFill>
            </a:endParaRPr>
          </a:p>
        </p:txBody>
      </p:sp>
      <p:cxnSp>
        <p:nvCxnSpPr>
          <p:cNvPr id="36" name="Straight Connector 35"/>
          <p:cNvCxnSpPr/>
          <p:nvPr/>
        </p:nvCxnSpPr>
        <p:spPr>
          <a:xfrm>
            <a:off x="1430330" y="2603195"/>
            <a:ext cx="3272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430330" y="2476148"/>
            <a:ext cx="85086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430330" y="2730242"/>
            <a:ext cx="850869"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Left Bracket 38"/>
          <p:cNvSpPr/>
          <p:nvPr/>
        </p:nvSpPr>
        <p:spPr>
          <a:xfrm>
            <a:off x="6454334" y="1757564"/>
            <a:ext cx="46175" cy="492958"/>
          </a:xfrm>
          <a:prstGeom prst="leftBracket">
            <a:avLst/>
          </a:prstGeom>
        </p:spPr>
        <p:style>
          <a:lnRef idx="1">
            <a:schemeClr val="accent1"/>
          </a:lnRef>
          <a:fillRef idx="0">
            <a:schemeClr val="accent1"/>
          </a:fillRef>
          <a:effectRef idx="0">
            <a:schemeClr val="accent1"/>
          </a:effectRef>
          <a:fontRef idx="minor">
            <a:schemeClr val="tx1"/>
          </a:fontRef>
        </p:style>
        <p:txBody>
          <a:bodyPr lIns="82027" tIns="41014" rIns="82027" bIns="41014" anchor="ctr"/>
          <a:lstStyle/>
          <a:p>
            <a:pPr algn="ctr">
              <a:defRPr/>
            </a:pPr>
            <a:endParaRPr lang="en-GB" dirty="0">
              <a:solidFill>
                <a:srgbClr val="000000"/>
              </a:solidFill>
            </a:endParaRPr>
          </a:p>
        </p:txBody>
      </p:sp>
    </p:spTree>
    <p:extLst>
      <p:ext uri="{BB962C8B-B14F-4D97-AF65-F5344CB8AC3E}">
        <p14:creationId xmlns:p14="http://schemas.microsoft.com/office/powerpoint/2010/main" val="314554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60363" y="395288"/>
            <a:ext cx="8424862" cy="738664"/>
          </a:xfrm>
        </p:spPr>
        <p:txBody>
          <a:bodyPr/>
          <a:lstStyle/>
          <a:p>
            <a:r>
              <a:rPr lang="en-GB" dirty="0"/>
              <a:t>Establishing an effective framework</a:t>
            </a:r>
            <a:br>
              <a:rPr lang="en-GB" dirty="0"/>
            </a:br>
            <a:r>
              <a:rPr lang="en-GB" b="0" dirty="0">
                <a:solidFill>
                  <a:srgbClr val="92D400"/>
                </a:solidFill>
              </a:rPr>
              <a:t>Road map to implementing adequate procedures</a:t>
            </a:r>
            <a:endParaRPr lang="en-US" altLang="en-US" dirty="0" smtClean="0"/>
          </a:p>
        </p:txBody>
      </p:sp>
      <p:sp>
        <p:nvSpPr>
          <p:cNvPr id="4" name="Content Placeholder 3"/>
          <p:cNvSpPr>
            <a:spLocks noGrp="1"/>
          </p:cNvSpPr>
          <p:nvPr>
            <p:ph idx="14"/>
          </p:nvPr>
        </p:nvSpPr>
        <p:spPr>
          <a:xfrm>
            <a:off x="361950" y="1268413"/>
            <a:ext cx="8423275" cy="5040312"/>
          </a:xfrm>
        </p:spPr>
        <p:txBody>
          <a:bodyPr/>
          <a:lstStyle/>
          <a:p>
            <a:pPr marL="0" indent="0" eaLnBrk="1" hangingPunct="1">
              <a:defRPr/>
            </a:pPr>
            <a:endParaRPr lang="en-GB" dirty="0"/>
          </a:p>
          <a:p>
            <a:pPr>
              <a:defRPr/>
            </a:pPr>
            <a:endParaRPr lang="en-GB" dirty="0"/>
          </a:p>
          <a:p>
            <a:pPr>
              <a:defRPr/>
            </a:pPr>
            <a:endParaRPr dirty="0"/>
          </a:p>
        </p:txBody>
      </p:sp>
      <p:sp>
        <p:nvSpPr>
          <p:cNvPr id="13317" name="Slide Number Placeholder 4"/>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13"/>
              </a:spcBef>
              <a:buFont typeface="Arial" charset="0"/>
              <a:defRPr>
                <a:solidFill>
                  <a:schemeClr val="tx2"/>
                </a:solidFill>
                <a:latin typeface="Arial" charset="0"/>
              </a:defRPr>
            </a:lvl1pPr>
            <a:lvl2pPr marL="742950" indent="-285750" eaLnBrk="0" hangingPunct="0">
              <a:spcBef>
                <a:spcPts val="400"/>
              </a:spcBef>
              <a:buFont typeface="Arial" charset="0"/>
              <a:buChar char="•"/>
              <a:defRPr>
                <a:solidFill>
                  <a:schemeClr val="tx2"/>
                </a:solidFill>
                <a:latin typeface="Arial" charset="0"/>
              </a:defRPr>
            </a:lvl2pPr>
            <a:lvl3pPr marL="1143000" indent="-228600" eaLnBrk="0" hangingPunct="0">
              <a:spcBef>
                <a:spcPts val="400"/>
              </a:spcBef>
              <a:buFont typeface="Arial" charset="0"/>
              <a:buChar char="‒"/>
              <a:defRPr sz="1600">
                <a:solidFill>
                  <a:schemeClr val="tx2"/>
                </a:solidFill>
                <a:latin typeface="Arial" charset="0"/>
              </a:defRPr>
            </a:lvl3pPr>
            <a:lvl4pPr marL="1600200" indent="-228600" eaLnBrk="0" hangingPunct="0">
              <a:spcBef>
                <a:spcPts val="400"/>
              </a:spcBef>
              <a:buFont typeface="Arial" charset="0"/>
              <a:buChar char="•"/>
              <a:defRPr sz="1600">
                <a:solidFill>
                  <a:schemeClr val="tx2"/>
                </a:solidFill>
                <a:latin typeface="Arial" charset="0"/>
              </a:defRPr>
            </a:lvl4pPr>
            <a:lvl5pPr marL="2057400" indent="-228600" eaLnBrk="0" hangingPunct="0">
              <a:spcBef>
                <a:spcPts val="400"/>
              </a:spcBef>
              <a:buFont typeface="Arial" charset="0"/>
              <a:buChar char="‒"/>
              <a:defRPr sz="1600">
                <a:solidFill>
                  <a:schemeClr val="tx2"/>
                </a:solidFill>
                <a:latin typeface="Arial" charset="0"/>
              </a:defRPr>
            </a:lvl5pPr>
            <a:lvl6pPr marL="2514600" indent="-228600" eaLnBrk="0" fontAlgn="base" hangingPunct="0">
              <a:spcBef>
                <a:spcPts val="400"/>
              </a:spcBef>
              <a:spcAft>
                <a:spcPct val="0"/>
              </a:spcAft>
              <a:buFont typeface="Arial" charset="0"/>
              <a:buChar char="‒"/>
              <a:defRPr sz="1600">
                <a:solidFill>
                  <a:schemeClr val="tx2"/>
                </a:solidFill>
                <a:latin typeface="Arial" charset="0"/>
              </a:defRPr>
            </a:lvl6pPr>
            <a:lvl7pPr marL="2971800" indent="-228600" eaLnBrk="0" fontAlgn="base" hangingPunct="0">
              <a:spcBef>
                <a:spcPts val="400"/>
              </a:spcBef>
              <a:spcAft>
                <a:spcPct val="0"/>
              </a:spcAft>
              <a:buFont typeface="Arial" charset="0"/>
              <a:buChar char="‒"/>
              <a:defRPr sz="1600">
                <a:solidFill>
                  <a:schemeClr val="tx2"/>
                </a:solidFill>
                <a:latin typeface="Arial" charset="0"/>
              </a:defRPr>
            </a:lvl7pPr>
            <a:lvl8pPr marL="3429000" indent="-228600" eaLnBrk="0" fontAlgn="base" hangingPunct="0">
              <a:spcBef>
                <a:spcPts val="400"/>
              </a:spcBef>
              <a:spcAft>
                <a:spcPct val="0"/>
              </a:spcAft>
              <a:buFont typeface="Arial" charset="0"/>
              <a:buChar char="‒"/>
              <a:defRPr sz="1600">
                <a:solidFill>
                  <a:schemeClr val="tx2"/>
                </a:solidFill>
                <a:latin typeface="Arial" charset="0"/>
              </a:defRPr>
            </a:lvl8pPr>
            <a:lvl9pPr marL="3886200" indent="-228600" eaLnBrk="0" fontAlgn="base" hangingPunct="0">
              <a:spcBef>
                <a:spcPts val="400"/>
              </a:spcBef>
              <a:spcAft>
                <a:spcPct val="0"/>
              </a:spcAft>
              <a:buFont typeface="Arial" charset="0"/>
              <a:buChar char="‒"/>
              <a:defRPr sz="1600">
                <a:solidFill>
                  <a:schemeClr val="tx2"/>
                </a:solidFill>
                <a:latin typeface="Arial" charset="0"/>
              </a:defRPr>
            </a:lvl9pPr>
          </a:lstStyle>
          <a:p>
            <a:pPr eaLnBrk="1" hangingPunct="1">
              <a:spcBef>
                <a:spcPct val="0"/>
              </a:spcBef>
              <a:buFontTx/>
              <a:buNone/>
            </a:pPr>
            <a:fld id="{F6BEC540-C114-4C7B-B8C6-84F6F6A7EAFD}" type="slidenum">
              <a:rPr lang="en-US" altLang="en-US" smtClean="0"/>
              <a:pPr eaLnBrk="1" hangingPunct="1">
                <a:spcBef>
                  <a:spcPct val="0"/>
                </a:spcBef>
                <a:buFontTx/>
                <a:buNone/>
              </a:pPr>
              <a:t>4</a:t>
            </a:fld>
            <a:endParaRPr lang="en-US" altLang="en-US" dirty="0" smtClean="0"/>
          </a:p>
        </p:txBody>
      </p:sp>
      <p:sp>
        <p:nvSpPr>
          <p:cNvPr id="5" name="Freeform 14"/>
          <p:cNvSpPr>
            <a:spLocks noChangeAspect="1"/>
          </p:cNvSpPr>
          <p:nvPr/>
        </p:nvSpPr>
        <p:spPr bwMode="auto">
          <a:xfrm>
            <a:off x="3752821" y="1871002"/>
            <a:ext cx="1829500" cy="2113277"/>
          </a:xfrm>
          <a:custGeom>
            <a:avLst/>
            <a:gdLst>
              <a:gd name="T0" fmla="*/ 2147483647 w 950"/>
              <a:gd name="T1" fmla="*/ 2147483647 h 1184"/>
              <a:gd name="T2" fmla="*/ 2147483647 w 950"/>
              <a:gd name="T3" fmla="*/ 2147483647 h 1184"/>
              <a:gd name="T4" fmla="*/ 0 w 950"/>
              <a:gd name="T5" fmla="*/ 2147483647 h 1184"/>
              <a:gd name="T6" fmla="*/ 2147483647 w 950"/>
              <a:gd name="T7" fmla="*/ 2147483647 h 1184"/>
              <a:gd name="T8" fmla="*/ 2147483647 w 950"/>
              <a:gd name="T9" fmla="*/ 0 h 1184"/>
              <a:gd name="T10" fmla="*/ 2147483647 w 950"/>
              <a:gd name="T11" fmla="*/ 2147483647 h 1184"/>
              <a:gd name="T12" fmla="*/ 2147483647 w 950"/>
              <a:gd name="T13" fmla="*/ 2147483647 h 1184"/>
              <a:gd name="T14" fmla="*/ 0 60000 65536"/>
              <a:gd name="T15" fmla="*/ 0 60000 65536"/>
              <a:gd name="T16" fmla="*/ 0 60000 65536"/>
              <a:gd name="T17" fmla="*/ 0 60000 65536"/>
              <a:gd name="T18" fmla="*/ 0 60000 65536"/>
              <a:gd name="T19" fmla="*/ 0 60000 65536"/>
              <a:gd name="T20" fmla="*/ 0 60000 65536"/>
              <a:gd name="T21" fmla="*/ 0 w 950"/>
              <a:gd name="T22" fmla="*/ 0 h 1184"/>
              <a:gd name="T23" fmla="*/ 950 w 950"/>
              <a:gd name="T24" fmla="*/ 1184 h 11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50" h="1184">
                <a:moveTo>
                  <a:pt x="678" y="1184"/>
                </a:moveTo>
                <a:cubicBezTo>
                  <a:pt x="678" y="1184"/>
                  <a:pt x="558" y="1097"/>
                  <a:pt x="438" y="1010"/>
                </a:cubicBezTo>
                <a:cubicBezTo>
                  <a:pt x="402" y="500"/>
                  <a:pt x="0" y="488"/>
                  <a:pt x="0" y="488"/>
                </a:cubicBezTo>
                <a:lnTo>
                  <a:pt x="170" y="240"/>
                </a:lnTo>
                <a:cubicBezTo>
                  <a:pt x="170" y="240"/>
                  <a:pt x="86" y="120"/>
                  <a:pt x="2" y="0"/>
                </a:cubicBezTo>
                <a:cubicBezTo>
                  <a:pt x="950" y="102"/>
                  <a:pt x="918" y="1010"/>
                  <a:pt x="918" y="1010"/>
                </a:cubicBezTo>
                <a:lnTo>
                  <a:pt x="678" y="1184"/>
                </a:lnTo>
                <a:close/>
              </a:path>
            </a:pathLst>
          </a:custGeom>
          <a:solidFill>
            <a:srgbClr val="00A1DE"/>
          </a:solidFill>
          <a:ln w="19050" cap="flat" cmpd="sng">
            <a:solidFill>
              <a:srgbClr val="00A1DE"/>
            </a:solidFill>
            <a:prstDash val="solid"/>
            <a:round/>
            <a:headEnd/>
            <a:tailEnd/>
          </a:ln>
        </p:spPr>
        <p:txBody>
          <a:bodyPr lIns="360000" tIns="72000" rIns="180000" bIns="72000"/>
          <a:lstStyle/>
          <a:p>
            <a:endParaRPr lang="en-GB" dirty="0">
              <a:solidFill>
                <a:schemeClr val="bg1"/>
              </a:solidFill>
            </a:endParaRPr>
          </a:p>
        </p:txBody>
      </p:sp>
      <p:sp>
        <p:nvSpPr>
          <p:cNvPr id="6" name="Freeform 15"/>
          <p:cNvSpPr>
            <a:spLocks noChangeAspect="1"/>
          </p:cNvSpPr>
          <p:nvPr/>
        </p:nvSpPr>
        <p:spPr bwMode="auto">
          <a:xfrm>
            <a:off x="4549260" y="3751804"/>
            <a:ext cx="2207520" cy="1806579"/>
          </a:xfrm>
          <a:custGeom>
            <a:avLst/>
            <a:gdLst>
              <a:gd name="T0" fmla="*/ 2147483647 w 1146"/>
              <a:gd name="T1" fmla="*/ 0 h 1012"/>
              <a:gd name="T2" fmla="*/ 2147483647 w 1146"/>
              <a:gd name="T3" fmla="*/ 2147483647 h 1012"/>
              <a:gd name="T4" fmla="*/ 2147483647 w 1146"/>
              <a:gd name="T5" fmla="*/ 2147483647 h 1012"/>
              <a:gd name="T6" fmla="*/ 2147483647 w 1146"/>
              <a:gd name="T7" fmla="*/ 2147483647 h 1012"/>
              <a:gd name="T8" fmla="*/ 2147483647 w 1146"/>
              <a:gd name="T9" fmla="*/ 2147483647 h 1012"/>
              <a:gd name="T10" fmla="*/ 2147483647 w 1146"/>
              <a:gd name="T11" fmla="*/ 2147483647 h 1012"/>
              <a:gd name="T12" fmla="*/ 2147483647 w 1146"/>
              <a:gd name="T13" fmla="*/ 0 h 1012"/>
              <a:gd name="T14" fmla="*/ 0 60000 65536"/>
              <a:gd name="T15" fmla="*/ 0 60000 65536"/>
              <a:gd name="T16" fmla="*/ 0 60000 65536"/>
              <a:gd name="T17" fmla="*/ 0 60000 65536"/>
              <a:gd name="T18" fmla="*/ 0 60000 65536"/>
              <a:gd name="T19" fmla="*/ 0 60000 65536"/>
              <a:gd name="T20" fmla="*/ 0 60000 65536"/>
              <a:gd name="T21" fmla="*/ 0 w 1146"/>
              <a:gd name="T22" fmla="*/ 0 h 1012"/>
              <a:gd name="T23" fmla="*/ 1146 w 1146"/>
              <a:gd name="T24" fmla="*/ 1012 h 10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46" h="1012">
                <a:moveTo>
                  <a:pt x="14" y="0"/>
                </a:moveTo>
                <a:cubicBezTo>
                  <a:pt x="14" y="0"/>
                  <a:pt x="0" y="896"/>
                  <a:pt x="984" y="1012"/>
                </a:cubicBezTo>
                <a:cubicBezTo>
                  <a:pt x="1065" y="879"/>
                  <a:pt x="1146" y="746"/>
                  <a:pt x="1146" y="746"/>
                </a:cubicBezTo>
                <a:lnTo>
                  <a:pt x="986" y="484"/>
                </a:lnTo>
                <a:cubicBezTo>
                  <a:pt x="986" y="484"/>
                  <a:pt x="562" y="500"/>
                  <a:pt x="500" y="8"/>
                </a:cubicBezTo>
                <a:cubicBezTo>
                  <a:pt x="383" y="94"/>
                  <a:pt x="266" y="180"/>
                  <a:pt x="266" y="180"/>
                </a:cubicBezTo>
                <a:lnTo>
                  <a:pt x="14" y="0"/>
                </a:lnTo>
                <a:close/>
              </a:path>
            </a:pathLst>
          </a:custGeom>
          <a:solidFill>
            <a:srgbClr val="00A1DE"/>
          </a:solidFill>
          <a:ln w="19050" cap="flat" cmpd="sng">
            <a:solidFill>
              <a:srgbClr val="00A1DE"/>
            </a:solidFill>
            <a:prstDash val="solid"/>
            <a:round/>
            <a:headEnd/>
            <a:tailEnd/>
          </a:ln>
        </p:spPr>
        <p:txBody>
          <a:bodyPr lIns="360000" tIns="72000" rIns="180000" bIns="72000"/>
          <a:lstStyle/>
          <a:p>
            <a:endParaRPr lang="en-GB" dirty="0"/>
          </a:p>
        </p:txBody>
      </p:sp>
      <p:sp>
        <p:nvSpPr>
          <p:cNvPr id="7" name="Freeform 21"/>
          <p:cNvSpPr>
            <a:spLocks noChangeAspect="1"/>
          </p:cNvSpPr>
          <p:nvPr/>
        </p:nvSpPr>
        <p:spPr bwMode="auto">
          <a:xfrm>
            <a:off x="6526787" y="3362575"/>
            <a:ext cx="1776116" cy="2179099"/>
          </a:xfrm>
          <a:custGeom>
            <a:avLst/>
            <a:gdLst>
              <a:gd name="T0" fmla="*/ 2147483647 w 922"/>
              <a:gd name="T1" fmla="*/ 2147483647 h 1222"/>
              <a:gd name="T2" fmla="*/ 2147483647 w 922"/>
              <a:gd name="T3" fmla="*/ 2147483647 h 1222"/>
              <a:gd name="T4" fmla="*/ 2147483647 w 922"/>
              <a:gd name="T5" fmla="*/ 0 h 1222"/>
              <a:gd name="T6" fmla="*/ 2147483647 w 922"/>
              <a:gd name="T7" fmla="*/ 2147483647 h 1222"/>
              <a:gd name="T8" fmla="*/ 0 w 922"/>
              <a:gd name="T9" fmla="*/ 2147483647 h 1222"/>
              <a:gd name="T10" fmla="*/ 2147483647 w 922"/>
              <a:gd name="T11" fmla="*/ 2147483647 h 1222"/>
              <a:gd name="T12" fmla="*/ 2147483647 w 922"/>
              <a:gd name="T13" fmla="*/ 2147483647 h 1222"/>
              <a:gd name="T14" fmla="*/ 0 60000 65536"/>
              <a:gd name="T15" fmla="*/ 0 60000 65536"/>
              <a:gd name="T16" fmla="*/ 0 60000 65536"/>
              <a:gd name="T17" fmla="*/ 0 60000 65536"/>
              <a:gd name="T18" fmla="*/ 0 60000 65536"/>
              <a:gd name="T19" fmla="*/ 0 60000 65536"/>
              <a:gd name="T20" fmla="*/ 0 60000 65536"/>
              <a:gd name="T21" fmla="*/ 0 w 922"/>
              <a:gd name="T22" fmla="*/ 0 h 1222"/>
              <a:gd name="T23" fmla="*/ 922 w 922"/>
              <a:gd name="T24" fmla="*/ 1222 h 1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22" h="1222">
                <a:moveTo>
                  <a:pt x="4" y="1222"/>
                </a:moveTo>
                <a:cubicBezTo>
                  <a:pt x="4" y="1222"/>
                  <a:pt x="862" y="1178"/>
                  <a:pt x="922" y="186"/>
                </a:cubicBezTo>
                <a:cubicBezTo>
                  <a:pt x="798" y="93"/>
                  <a:pt x="674" y="0"/>
                  <a:pt x="674" y="0"/>
                </a:cubicBezTo>
                <a:lnTo>
                  <a:pt x="438" y="172"/>
                </a:lnTo>
                <a:cubicBezTo>
                  <a:pt x="438" y="172"/>
                  <a:pt x="450" y="622"/>
                  <a:pt x="0" y="700"/>
                </a:cubicBezTo>
                <a:cubicBezTo>
                  <a:pt x="82" y="833"/>
                  <a:pt x="164" y="966"/>
                  <a:pt x="164" y="966"/>
                </a:cubicBezTo>
                <a:lnTo>
                  <a:pt x="4" y="1222"/>
                </a:lnTo>
                <a:close/>
              </a:path>
            </a:pathLst>
          </a:custGeom>
          <a:solidFill>
            <a:srgbClr val="00A1DE"/>
          </a:solidFill>
          <a:ln w="19050">
            <a:solidFill>
              <a:srgbClr val="FFFFFE"/>
            </a:solidFill>
            <a:round/>
            <a:headEnd/>
            <a:tailEnd/>
          </a:ln>
        </p:spPr>
        <p:txBody>
          <a:bodyPr lIns="360000" tIns="72000" rIns="180000" bIns="72000" anchor="ctr"/>
          <a:lstStyle/>
          <a:p>
            <a:pPr algn="ctr"/>
            <a:r>
              <a:rPr lang="en-GB" sz="1200" dirty="0">
                <a:solidFill>
                  <a:schemeClr val="bg1"/>
                </a:solidFill>
              </a:rPr>
              <a:t>Assess </a:t>
            </a:r>
          </a:p>
          <a:p>
            <a:pPr algn="ctr"/>
            <a:r>
              <a:rPr lang="en-GB" sz="1200" dirty="0">
                <a:solidFill>
                  <a:schemeClr val="bg1"/>
                </a:solidFill>
              </a:rPr>
              <a:t>culture </a:t>
            </a:r>
          </a:p>
          <a:p>
            <a:pPr algn="ctr"/>
            <a:r>
              <a:rPr lang="en-GB" sz="1200" dirty="0">
                <a:solidFill>
                  <a:schemeClr val="bg1"/>
                </a:solidFill>
              </a:rPr>
              <a:t>&amp; process </a:t>
            </a:r>
          </a:p>
          <a:p>
            <a:pPr algn="ctr"/>
            <a:r>
              <a:rPr lang="en-GB" sz="1200" dirty="0">
                <a:solidFill>
                  <a:schemeClr val="bg1"/>
                </a:solidFill>
              </a:rPr>
              <a:t>controls</a:t>
            </a:r>
          </a:p>
        </p:txBody>
      </p:sp>
      <p:sp>
        <p:nvSpPr>
          <p:cNvPr id="8" name="Freeform 22"/>
          <p:cNvSpPr>
            <a:spLocks noChangeAspect="1"/>
          </p:cNvSpPr>
          <p:nvPr/>
        </p:nvSpPr>
        <p:spPr bwMode="auto">
          <a:xfrm>
            <a:off x="6124823" y="1807981"/>
            <a:ext cx="2203191" cy="1779971"/>
          </a:xfrm>
          <a:custGeom>
            <a:avLst/>
            <a:gdLst>
              <a:gd name="T0" fmla="*/ 2147483647 w 1126"/>
              <a:gd name="T1" fmla="*/ 2147483647 h 998"/>
              <a:gd name="T2" fmla="*/ 2147483647 w 1126"/>
              <a:gd name="T3" fmla="*/ 0 h 998"/>
              <a:gd name="T4" fmla="*/ 0 w 1126"/>
              <a:gd name="T5" fmla="*/ 2147483647 h 998"/>
              <a:gd name="T6" fmla="*/ 2147483647 w 1126"/>
              <a:gd name="T7" fmla="*/ 2147483647 h 998"/>
              <a:gd name="T8" fmla="*/ 2147483647 w 1126"/>
              <a:gd name="T9" fmla="*/ 2147483647 h 998"/>
              <a:gd name="T10" fmla="*/ 2147483647 w 1126"/>
              <a:gd name="T11" fmla="*/ 2147483647 h 998"/>
              <a:gd name="T12" fmla="*/ 2147483647 w 1126"/>
              <a:gd name="T13" fmla="*/ 2147483647 h 998"/>
              <a:gd name="T14" fmla="*/ 0 60000 65536"/>
              <a:gd name="T15" fmla="*/ 0 60000 65536"/>
              <a:gd name="T16" fmla="*/ 0 60000 65536"/>
              <a:gd name="T17" fmla="*/ 0 60000 65536"/>
              <a:gd name="T18" fmla="*/ 0 60000 65536"/>
              <a:gd name="T19" fmla="*/ 0 60000 65536"/>
              <a:gd name="T20" fmla="*/ 0 60000 65536"/>
              <a:gd name="T21" fmla="*/ 0 w 1126"/>
              <a:gd name="T22" fmla="*/ 0 h 998"/>
              <a:gd name="T23" fmla="*/ 1126 w 1126"/>
              <a:gd name="T24" fmla="*/ 998 h 99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26" h="998">
                <a:moveTo>
                  <a:pt x="1126" y="998"/>
                </a:moveTo>
                <a:cubicBezTo>
                  <a:pt x="1126" y="998"/>
                  <a:pt x="1106" y="52"/>
                  <a:pt x="164" y="0"/>
                </a:cubicBezTo>
                <a:cubicBezTo>
                  <a:pt x="82" y="134"/>
                  <a:pt x="0" y="268"/>
                  <a:pt x="0" y="268"/>
                </a:cubicBezTo>
                <a:lnTo>
                  <a:pt x="156" y="524"/>
                </a:lnTo>
                <a:cubicBezTo>
                  <a:pt x="156" y="524"/>
                  <a:pt x="574" y="498"/>
                  <a:pt x="650" y="992"/>
                </a:cubicBezTo>
                <a:cubicBezTo>
                  <a:pt x="764" y="905"/>
                  <a:pt x="878" y="818"/>
                  <a:pt x="878" y="818"/>
                </a:cubicBezTo>
                <a:lnTo>
                  <a:pt x="1126" y="998"/>
                </a:lnTo>
                <a:close/>
              </a:path>
            </a:pathLst>
          </a:custGeom>
          <a:solidFill>
            <a:srgbClr val="00A1DE"/>
          </a:solidFill>
          <a:ln w="19050" cap="flat" cmpd="sng">
            <a:solidFill>
              <a:srgbClr val="00A1DE"/>
            </a:solidFill>
            <a:prstDash val="solid"/>
            <a:round/>
            <a:headEnd/>
            <a:tailEnd/>
          </a:ln>
        </p:spPr>
        <p:txBody>
          <a:bodyPr lIns="360000" tIns="72000" rIns="180000" bIns="72000"/>
          <a:lstStyle/>
          <a:p>
            <a:endParaRPr lang="en-GB" dirty="0">
              <a:solidFill>
                <a:schemeClr val="bg1"/>
              </a:solidFill>
            </a:endParaRPr>
          </a:p>
        </p:txBody>
      </p:sp>
      <p:sp>
        <p:nvSpPr>
          <p:cNvPr id="9" name="Freeform 24"/>
          <p:cNvSpPr>
            <a:spLocks noChangeAspect="1"/>
          </p:cNvSpPr>
          <p:nvPr/>
        </p:nvSpPr>
        <p:spPr bwMode="auto">
          <a:xfrm>
            <a:off x="5113403" y="1812183"/>
            <a:ext cx="1276912" cy="1571304"/>
          </a:xfrm>
          <a:custGeom>
            <a:avLst/>
            <a:gdLst>
              <a:gd name="T0" fmla="*/ 2147483647 w 639"/>
              <a:gd name="T1" fmla="*/ 0 h 881"/>
              <a:gd name="T2" fmla="*/ 0 w 639"/>
              <a:gd name="T3" fmla="*/ 2147483647 h 881"/>
              <a:gd name="T4" fmla="*/ 2147483647 w 639"/>
              <a:gd name="T5" fmla="*/ 2147483647 h 881"/>
              <a:gd name="T6" fmla="*/ 2147483647 w 639"/>
              <a:gd name="T7" fmla="*/ 2147483647 h 881"/>
              <a:gd name="T8" fmla="*/ 2147483647 w 639"/>
              <a:gd name="T9" fmla="*/ 2147483647 h 881"/>
              <a:gd name="T10" fmla="*/ 2147483647 w 639"/>
              <a:gd name="T11" fmla="*/ 0 h 881"/>
              <a:gd name="T12" fmla="*/ 0 60000 65536"/>
              <a:gd name="T13" fmla="*/ 0 60000 65536"/>
              <a:gd name="T14" fmla="*/ 0 60000 65536"/>
              <a:gd name="T15" fmla="*/ 0 60000 65536"/>
              <a:gd name="T16" fmla="*/ 0 60000 65536"/>
              <a:gd name="T17" fmla="*/ 0 60000 65536"/>
              <a:gd name="T18" fmla="*/ 0 w 639"/>
              <a:gd name="T19" fmla="*/ 0 h 881"/>
              <a:gd name="T20" fmla="*/ 639 w 639"/>
              <a:gd name="T21" fmla="*/ 881 h 881"/>
            </a:gdLst>
            <a:ahLst/>
            <a:cxnLst>
              <a:cxn ang="T12">
                <a:pos x="T0" y="T1"/>
              </a:cxn>
              <a:cxn ang="T13">
                <a:pos x="T2" y="T3"/>
              </a:cxn>
              <a:cxn ang="T14">
                <a:pos x="T4" y="T5"/>
              </a:cxn>
              <a:cxn ang="T15">
                <a:pos x="T6" y="T7"/>
              </a:cxn>
              <a:cxn ang="T16">
                <a:pos x="T8" y="T9"/>
              </a:cxn>
              <a:cxn ang="T17">
                <a:pos x="T10" y="T11"/>
              </a:cxn>
            </a:cxnLst>
            <a:rect l="T18" t="T19" r="T20" b="T21"/>
            <a:pathLst>
              <a:path w="639" h="881">
                <a:moveTo>
                  <a:pt x="639" y="0"/>
                </a:moveTo>
                <a:cubicBezTo>
                  <a:pt x="343" y="29"/>
                  <a:pt x="84" y="176"/>
                  <a:pt x="0" y="316"/>
                </a:cubicBezTo>
                <a:cubicBezTo>
                  <a:pt x="90" y="430"/>
                  <a:pt x="202" y="592"/>
                  <a:pt x="235" y="881"/>
                </a:cubicBezTo>
                <a:cubicBezTo>
                  <a:pt x="298" y="637"/>
                  <a:pt x="484" y="556"/>
                  <a:pt x="631" y="526"/>
                </a:cubicBezTo>
                <a:cubicBezTo>
                  <a:pt x="550" y="399"/>
                  <a:pt x="471" y="266"/>
                  <a:pt x="471" y="266"/>
                </a:cubicBezTo>
                <a:cubicBezTo>
                  <a:pt x="471" y="266"/>
                  <a:pt x="639" y="0"/>
                  <a:pt x="639" y="0"/>
                </a:cubicBezTo>
                <a:close/>
              </a:path>
            </a:pathLst>
          </a:custGeom>
          <a:solidFill>
            <a:srgbClr val="00A1DE"/>
          </a:solidFill>
          <a:ln w="19050">
            <a:solidFill>
              <a:srgbClr val="00A1DE"/>
            </a:solidFill>
            <a:round/>
            <a:headEnd/>
            <a:tailEnd/>
          </a:ln>
        </p:spPr>
        <p:txBody>
          <a:bodyPr wrap="none" lIns="360000" tIns="72000" rIns="180000" bIns="72000" anchor="ctr"/>
          <a:lstStyle/>
          <a:p>
            <a:pPr algn="ctr">
              <a:spcAft>
                <a:spcPct val="10000"/>
              </a:spcAft>
            </a:pPr>
            <a:r>
              <a:rPr lang="en-GB" sz="1300" dirty="0">
                <a:solidFill>
                  <a:schemeClr val="bg1"/>
                </a:solidFill>
              </a:rPr>
              <a:t>Monitor</a:t>
            </a:r>
          </a:p>
          <a:p>
            <a:pPr algn="ctr">
              <a:spcAft>
                <a:spcPct val="10000"/>
              </a:spcAft>
            </a:pPr>
            <a:r>
              <a:rPr lang="en-GB" sz="1300" dirty="0">
                <a:solidFill>
                  <a:schemeClr val="bg1"/>
                </a:solidFill>
              </a:rPr>
              <a:t> &amp; assure</a:t>
            </a:r>
          </a:p>
        </p:txBody>
      </p:sp>
      <p:sp>
        <p:nvSpPr>
          <p:cNvPr id="10" name="AutoShape 12"/>
          <p:cNvSpPr>
            <a:spLocks noChangeAspect="1" noChangeArrowheads="1"/>
          </p:cNvSpPr>
          <p:nvPr/>
        </p:nvSpPr>
        <p:spPr bwMode="auto">
          <a:xfrm>
            <a:off x="1170166" y="1879405"/>
            <a:ext cx="2804849" cy="855674"/>
          </a:xfrm>
          <a:prstGeom prst="homePlate">
            <a:avLst>
              <a:gd name="adj" fmla="val 36339"/>
            </a:avLst>
          </a:prstGeom>
          <a:solidFill>
            <a:srgbClr val="00A1DE"/>
          </a:solidFill>
          <a:ln w="19050" algn="ctr">
            <a:solidFill>
              <a:srgbClr val="00A1DE"/>
            </a:solidFill>
            <a:miter lim="800000"/>
            <a:headEnd type="none" w="sm" len="sm"/>
            <a:tailEnd type="none" w="sm" len="sm"/>
          </a:ln>
        </p:spPr>
        <p:txBody>
          <a:bodyPr lIns="360000" tIns="72000" rIns="180000" bIns="72000"/>
          <a:lstStyle/>
          <a:p>
            <a:pPr>
              <a:spcAft>
                <a:spcPct val="10000"/>
              </a:spcAft>
            </a:pPr>
            <a:endParaRPr lang="en-GB" sz="1100" dirty="0">
              <a:solidFill>
                <a:schemeClr val="bg1"/>
              </a:solidFill>
            </a:endParaRPr>
          </a:p>
          <a:p>
            <a:pPr algn="ctr">
              <a:spcAft>
                <a:spcPct val="10000"/>
              </a:spcAft>
            </a:pPr>
            <a:r>
              <a:rPr lang="en-GB" sz="1300" dirty="0">
                <a:solidFill>
                  <a:schemeClr val="bg1"/>
                </a:solidFill>
              </a:rPr>
              <a:t>Establish Accountable Executive</a:t>
            </a:r>
          </a:p>
        </p:txBody>
      </p:sp>
      <p:sp>
        <p:nvSpPr>
          <p:cNvPr id="11" name="Text Box 14"/>
          <p:cNvSpPr txBox="1">
            <a:spLocks noChangeArrowheads="1"/>
          </p:cNvSpPr>
          <p:nvPr/>
        </p:nvSpPr>
        <p:spPr bwMode="auto">
          <a:xfrm>
            <a:off x="4052925" y="2488599"/>
            <a:ext cx="1237948" cy="492443"/>
          </a:xfrm>
          <a:prstGeom prst="rect">
            <a:avLst/>
          </a:prstGeom>
          <a:noFill/>
          <a:ln w="9525">
            <a:noFill/>
            <a:miter lim="800000"/>
            <a:headEnd/>
            <a:tailEnd/>
          </a:ln>
        </p:spPr>
        <p:txBody>
          <a:bodyPr>
            <a:spAutoFit/>
          </a:bodyPr>
          <a:lstStyle/>
          <a:p>
            <a:pPr algn="ctr">
              <a:spcAft>
                <a:spcPct val="10000"/>
              </a:spcAft>
            </a:pPr>
            <a:r>
              <a:rPr lang="en-GB" sz="1300" dirty="0">
                <a:solidFill>
                  <a:schemeClr val="bg1"/>
                </a:solidFill>
              </a:rPr>
              <a:t>Perform risk assessment</a:t>
            </a:r>
          </a:p>
        </p:txBody>
      </p:sp>
      <p:sp>
        <p:nvSpPr>
          <p:cNvPr id="12" name="Text Box 15"/>
          <p:cNvSpPr txBox="1">
            <a:spLocks noChangeArrowheads="1"/>
          </p:cNvSpPr>
          <p:nvPr/>
        </p:nvSpPr>
        <p:spPr bwMode="auto">
          <a:xfrm>
            <a:off x="5026837" y="4510856"/>
            <a:ext cx="1359154" cy="692497"/>
          </a:xfrm>
          <a:prstGeom prst="rect">
            <a:avLst/>
          </a:prstGeom>
          <a:noFill/>
          <a:ln w="9525">
            <a:noFill/>
            <a:miter lim="800000"/>
            <a:headEnd/>
            <a:tailEnd/>
          </a:ln>
        </p:spPr>
        <p:txBody>
          <a:bodyPr>
            <a:spAutoFit/>
          </a:bodyPr>
          <a:lstStyle/>
          <a:p>
            <a:pPr algn="ctr"/>
            <a:r>
              <a:rPr lang="en-GB" sz="1300" dirty="0">
                <a:solidFill>
                  <a:schemeClr val="bg1"/>
                </a:solidFill>
              </a:rPr>
              <a:t>Determine control framework</a:t>
            </a:r>
          </a:p>
        </p:txBody>
      </p:sp>
      <p:sp>
        <p:nvSpPr>
          <p:cNvPr id="13" name="Text Box 16"/>
          <p:cNvSpPr txBox="1">
            <a:spLocks noChangeArrowheads="1"/>
          </p:cNvSpPr>
          <p:nvPr/>
        </p:nvSpPr>
        <p:spPr bwMode="auto">
          <a:xfrm>
            <a:off x="6447709" y="2220908"/>
            <a:ext cx="1435939" cy="646331"/>
          </a:xfrm>
          <a:prstGeom prst="rect">
            <a:avLst/>
          </a:prstGeom>
          <a:noFill/>
          <a:ln w="9525">
            <a:noFill/>
            <a:miter lim="800000"/>
            <a:headEnd/>
            <a:tailEnd/>
          </a:ln>
        </p:spPr>
        <p:txBody>
          <a:bodyPr>
            <a:spAutoFit/>
          </a:bodyPr>
          <a:lstStyle/>
          <a:p>
            <a:pPr algn="ctr"/>
            <a:r>
              <a:rPr lang="en-GB" sz="1200" dirty="0">
                <a:solidFill>
                  <a:schemeClr val="bg1"/>
                </a:solidFill>
              </a:rPr>
              <a:t>Enhance processes  &amp; controls</a:t>
            </a:r>
          </a:p>
        </p:txBody>
      </p:sp>
    </p:spTree>
    <p:extLst>
      <p:ext uri="{BB962C8B-B14F-4D97-AF65-F5344CB8AC3E}">
        <p14:creationId xmlns:p14="http://schemas.microsoft.com/office/powerpoint/2010/main" val="392950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60363" y="395288"/>
            <a:ext cx="8424862" cy="738664"/>
          </a:xfrm>
        </p:spPr>
        <p:txBody>
          <a:bodyPr/>
          <a:lstStyle/>
          <a:p>
            <a:r>
              <a:rPr lang="en-GB" dirty="0"/>
              <a:t>R</a:t>
            </a:r>
            <a:r>
              <a:rPr lang="en-GB" dirty="0" smtClean="0"/>
              <a:t>isk </a:t>
            </a:r>
            <a:r>
              <a:rPr lang="en-GB" dirty="0"/>
              <a:t>assessment</a:t>
            </a:r>
            <a:br>
              <a:rPr lang="en-GB" dirty="0"/>
            </a:br>
            <a:r>
              <a:rPr lang="en-GB" b="0" dirty="0">
                <a:solidFill>
                  <a:srgbClr val="92D400"/>
                </a:solidFill>
              </a:rPr>
              <a:t>Key principles</a:t>
            </a:r>
            <a:endParaRPr lang="en-US" altLang="en-US" dirty="0" smtClean="0"/>
          </a:p>
        </p:txBody>
      </p:sp>
      <p:sp>
        <p:nvSpPr>
          <p:cNvPr id="4" name="Content Placeholder 3"/>
          <p:cNvSpPr>
            <a:spLocks noGrp="1"/>
          </p:cNvSpPr>
          <p:nvPr>
            <p:ph idx="14"/>
          </p:nvPr>
        </p:nvSpPr>
        <p:spPr>
          <a:xfrm>
            <a:off x="361950" y="1268413"/>
            <a:ext cx="8423275" cy="5040312"/>
          </a:xfrm>
        </p:spPr>
        <p:txBody>
          <a:bodyPr/>
          <a:lstStyle/>
          <a:p>
            <a:pPr marL="0" indent="0" eaLnBrk="1" hangingPunct="1">
              <a:defRPr/>
            </a:pPr>
            <a:endParaRPr lang="en-GB" dirty="0"/>
          </a:p>
          <a:p>
            <a:pPr>
              <a:defRPr/>
            </a:pPr>
            <a:endParaRPr lang="en-GB" dirty="0"/>
          </a:p>
          <a:p>
            <a:pPr>
              <a:defRPr/>
            </a:pPr>
            <a:endParaRPr dirty="0"/>
          </a:p>
        </p:txBody>
      </p:sp>
      <p:sp>
        <p:nvSpPr>
          <p:cNvPr id="13317" name="Slide Number Placeholder 4"/>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13"/>
              </a:spcBef>
              <a:buFont typeface="Arial" charset="0"/>
              <a:defRPr>
                <a:solidFill>
                  <a:schemeClr val="tx2"/>
                </a:solidFill>
                <a:latin typeface="Arial" charset="0"/>
              </a:defRPr>
            </a:lvl1pPr>
            <a:lvl2pPr marL="742950" indent="-285750" eaLnBrk="0" hangingPunct="0">
              <a:spcBef>
                <a:spcPts val="400"/>
              </a:spcBef>
              <a:buFont typeface="Arial" charset="0"/>
              <a:buChar char="•"/>
              <a:defRPr>
                <a:solidFill>
                  <a:schemeClr val="tx2"/>
                </a:solidFill>
                <a:latin typeface="Arial" charset="0"/>
              </a:defRPr>
            </a:lvl2pPr>
            <a:lvl3pPr marL="1143000" indent="-228600" eaLnBrk="0" hangingPunct="0">
              <a:spcBef>
                <a:spcPts val="400"/>
              </a:spcBef>
              <a:buFont typeface="Arial" charset="0"/>
              <a:buChar char="‒"/>
              <a:defRPr sz="1600">
                <a:solidFill>
                  <a:schemeClr val="tx2"/>
                </a:solidFill>
                <a:latin typeface="Arial" charset="0"/>
              </a:defRPr>
            </a:lvl3pPr>
            <a:lvl4pPr marL="1600200" indent="-228600" eaLnBrk="0" hangingPunct="0">
              <a:spcBef>
                <a:spcPts val="400"/>
              </a:spcBef>
              <a:buFont typeface="Arial" charset="0"/>
              <a:buChar char="•"/>
              <a:defRPr sz="1600">
                <a:solidFill>
                  <a:schemeClr val="tx2"/>
                </a:solidFill>
                <a:latin typeface="Arial" charset="0"/>
              </a:defRPr>
            </a:lvl4pPr>
            <a:lvl5pPr marL="2057400" indent="-228600" eaLnBrk="0" hangingPunct="0">
              <a:spcBef>
                <a:spcPts val="400"/>
              </a:spcBef>
              <a:buFont typeface="Arial" charset="0"/>
              <a:buChar char="‒"/>
              <a:defRPr sz="1600">
                <a:solidFill>
                  <a:schemeClr val="tx2"/>
                </a:solidFill>
                <a:latin typeface="Arial" charset="0"/>
              </a:defRPr>
            </a:lvl5pPr>
            <a:lvl6pPr marL="2514600" indent="-228600" eaLnBrk="0" fontAlgn="base" hangingPunct="0">
              <a:spcBef>
                <a:spcPts val="400"/>
              </a:spcBef>
              <a:spcAft>
                <a:spcPct val="0"/>
              </a:spcAft>
              <a:buFont typeface="Arial" charset="0"/>
              <a:buChar char="‒"/>
              <a:defRPr sz="1600">
                <a:solidFill>
                  <a:schemeClr val="tx2"/>
                </a:solidFill>
                <a:latin typeface="Arial" charset="0"/>
              </a:defRPr>
            </a:lvl6pPr>
            <a:lvl7pPr marL="2971800" indent="-228600" eaLnBrk="0" fontAlgn="base" hangingPunct="0">
              <a:spcBef>
                <a:spcPts val="400"/>
              </a:spcBef>
              <a:spcAft>
                <a:spcPct val="0"/>
              </a:spcAft>
              <a:buFont typeface="Arial" charset="0"/>
              <a:buChar char="‒"/>
              <a:defRPr sz="1600">
                <a:solidFill>
                  <a:schemeClr val="tx2"/>
                </a:solidFill>
                <a:latin typeface="Arial" charset="0"/>
              </a:defRPr>
            </a:lvl7pPr>
            <a:lvl8pPr marL="3429000" indent="-228600" eaLnBrk="0" fontAlgn="base" hangingPunct="0">
              <a:spcBef>
                <a:spcPts val="400"/>
              </a:spcBef>
              <a:spcAft>
                <a:spcPct val="0"/>
              </a:spcAft>
              <a:buFont typeface="Arial" charset="0"/>
              <a:buChar char="‒"/>
              <a:defRPr sz="1600">
                <a:solidFill>
                  <a:schemeClr val="tx2"/>
                </a:solidFill>
                <a:latin typeface="Arial" charset="0"/>
              </a:defRPr>
            </a:lvl8pPr>
            <a:lvl9pPr marL="3886200" indent="-228600" eaLnBrk="0" fontAlgn="base" hangingPunct="0">
              <a:spcBef>
                <a:spcPts val="400"/>
              </a:spcBef>
              <a:spcAft>
                <a:spcPct val="0"/>
              </a:spcAft>
              <a:buFont typeface="Arial" charset="0"/>
              <a:buChar char="‒"/>
              <a:defRPr sz="1600">
                <a:solidFill>
                  <a:schemeClr val="tx2"/>
                </a:solidFill>
                <a:latin typeface="Arial" charset="0"/>
              </a:defRPr>
            </a:lvl9pPr>
          </a:lstStyle>
          <a:p>
            <a:pPr eaLnBrk="1" hangingPunct="1">
              <a:spcBef>
                <a:spcPct val="0"/>
              </a:spcBef>
              <a:buFontTx/>
              <a:buNone/>
            </a:pPr>
            <a:fld id="{F6BEC540-C114-4C7B-B8C6-84F6F6A7EAFD}" type="slidenum">
              <a:rPr lang="en-US" altLang="en-US" smtClean="0"/>
              <a:pPr eaLnBrk="1" hangingPunct="1">
                <a:spcBef>
                  <a:spcPct val="0"/>
                </a:spcBef>
                <a:buFontTx/>
                <a:buNone/>
              </a:pPr>
              <a:t>5</a:t>
            </a:fld>
            <a:endParaRPr lang="en-US" altLang="en-US" dirty="0" smtClean="0"/>
          </a:p>
        </p:txBody>
      </p:sp>
      <p:grpSp>
        <p:nvGrpSpPr>
          <p:cNvPr id="14" name="Group 55"/>
          <p:cNvGrpSpPr>
            <a:grpSpLocks/>
          </p:cNvGrpSpPr>
          <p:nvPr/>
        </p:nvGrpSpPr>
        <p:grpSpPr bwMode="auto">
          <a:xfrm>
            <a:off x="2028825" y="1370016"/>
            <a:ext cx="5059363" cy="4762500"/>
            <a:chOff x="1552" y="938"/>
            <a:chExt cx="2538" cy="2533"/>
          </a:xfrm>
        </p:grpSpPr>
        <p:sp>
          <p:nvSpPr>
            <p:cNvPr id="15" name="Freeform 56"/>
            <p:cNvSpPr>
              <a:spLocks/>
            </p:cNvSpPr>
            <p:nvPr/>
          </p:nvSpPr>
          <p:spPr bwMode="auto">
            <a:xfrm>
              <a:off x="2754" y="938"/>
              <a:ext cx="1017" cy="850"/>
            </a:xfrm>
            <a:custGeom>
              <a:avLst/>
              <a:gdLst/>
              <a:ahLst/>
              <a:cxnLst>
                <a:cxn ang="0">
                  <a:pos x="1017" y="427"/>
                </a:cxn>
                <a:cxn ang="0">
                  <a:pos x="836" y="736"/>
                </a:cxn>
                <a:cxn ang="0">
                  <a:pos x="504" y="850"/>
                </a:cxn>
                <a:cxn ang="0">
                  <a:pos x="405" y="768"/>
                </a:cxn>
                <a:cxn ang="0">
                  <a:pos x="236" y="691"/>
                </a:cxn>
                <a:cxn ang="0">
                  <a:pos x="6" y="664"/>
                </a:cxn>
                <a:cxn ang="0">
                  <a:pos x="128" y="336"/>
                </a:cxn>
                <a:cxn ang="0">
                  <a:pos x="0" y="1"/>
                </a:cxn>
                <a:cxn ang="0">
                  <a:pos x="165" y="6"/>
                </a:cxn>
                <a:cxn ang="0">
                  <a:pos x="316" y="27"/>
                </a:cxn>
                <a:cxn ang="0">
                  <a:pos x="547" y="98"/>
                </a:cxn>
                <a:cxn ang="0">
                  <a:pos x="741" y="196"/>
                </a:cxn>
                <a:cxn ang="0">
                  <a:pos x="921" y="332"/>
                </a:cxn>
                <a:cxn ang="0">
                  <a:pos x="1017" y="427"/>
                </a:cxn>
              </a:cxnLst>
              <a:rect l="0" t="0" r="r" b="b"/>
              <a:pathLst>
                <a:path w="1017" h="850">
                  <a:moveTo>
                    <a:pt x="1017" y="427"/>
                  </a:moveTo>
                  <a:cubicBezTo>
                    <a:pt x="927" y="579"/>
                    <a:pt x="884" y="655"/>
                    <a:pt x="836" y="736"/>
                  </a:cubicBezTo>
                  <a:cubicBezTo>
                    <a:pt x="744" y="769"/>
                    <a:pt x="669" y="794"/>
                    <a:pt x="504" y="850"/>
                  </a:cubicBezTo>
                  <a:cubicBezTo>
                    <a:pt x="453" y="802"/>
                    <a:pt x="441" y="792"/>
                    <a:pt x="405" y="768"/>
                  </a:cubicBezTo>
                  <a:cubicBezTo>
                    <a:pt x="370" y="745"/>
                    <a:pt x="293" y="709"/>
                    <a:pt x="236" y="691"/>
                  </a:cubicBezTo>
                  <a:cubicBezTo>
                    <a:pt x="179" y="673"/>
                    <a:pt x="96" y="665"/>
                    <a:pt x="6" y="664"/>
                  </a:cubicBezTo>
                  <a:cubicBezTo>
                    <a:pt x="123" y="346"/>
                    <a:pt x="11" y="654"/>
                    <a:pt x="128" y="336"/>
                  </a:cubicBezTo>
                  <a:cubicBezTo>
                    <a:pt x="5" y="12"/>
                    <a:pt x="122" y="322"/>
                    <a:pt x="0" y="1"/>
                  </a:cubicBezTo>
                  <a:cubicBezTo>
                    <a:pt x="54" y="0"/>
                    <a:pt x="112" y="2"/>
                    <a:pt x="165" y="6"/>
                  </a:cubicBezTo>
                  <a:cubicBezTo>
                    <a:pt x="218" y="10"/>
                    <a:pt x="280" y="21"/>
                    <a:pt x="316" y="27"/>
                  </a:cubicBezTo>
                  <a:cubicBezTo>
                    <a:pt x="352" y="33"/>
                    <a:pt x="500" y="78"/>
                    <a:pt x="547" y="98"/>
                  </a:cubicBezTo>
                  <a:cubicBezTo>
                    <a:pt x="594" y="118"/>
                    <a:pt x="678" y="157"/>
                    <a:pt x="741" y="196"/>
                  </a:cubicBezTo>
                  <a:cubicBezTo>
                    <a:pt x="804" y="235"/>
                    <a:pt x="889" y="303"/>
                    <a:pt x="921" y="332"/>
                  </a:cubicBezTo>
                  <a:cubicBezTo>
                    <a:pt x="953" y="361"/>
                    <a:pt x="971" y="375"/>
                    <a:pt x="1017" y="427"/>
                  </a:cubicBezTo>
                  <a:close/>
                </a:path>
              </a:pathLst>
            </a:custGeom>
            <a:solidFill>
              <a:srgbClr val="00B0F0"/>
            </a:solidFill>
            <a:ln w="12700" cap="flat" cmpd="sng">
              <a:solidFill>
                <a:srgbClr val="FFFFFF"/>
              </a:solidFill>
              <a:prstDash val="solid"/>
              <a:round/>
              <a:headEnd/>
              <a:tailEnd/>
            </a:ln>
            <a:effectLst/>
          </p:spPr>
          <p:txBody>
            <a:bodyPr wrap="none" lIns="0" tIns="0" rIns="0" bIns="0" anchor="ctr"/>
            <a:lstStyle/>
            <a:p>
              <a:pPr fontAlgn="auto">
                <a:spcBef>
                  <a:spcPts val="0"/>
                </a:spcBef>
                <a:spcAft>
                  <a:spcPts val="0"/>
                </a:spcAft>
                <a:defRPr/>
              </a:pPr>
              <a:endParaRPr lang="en-GB" kern="0" dirty="0">
                <a:solidFill>
                  <a:sysClr val="windowText" lastClr="000000"/>
                </a:solidFill>
                <a:latin typeface="Arial" charset="0"/>
                <a:cs typeface="Arial" charset="0"/>
              </a:endParaRPr>
            </a:p>
          </p:txBody>
        </p:sp>
        <p:sp>
          <p:nvSpPr>
            <p:cNvPr id="16" name="Freeform 57"/>
            <p:cNvSpPr>
              <a:spLocks/>
            </p:cNvSpPr>
            <p:nvPr/>
          </p:nvSpPr>
          <p:spPr bwMode="auto">
            <a:xfrm>
              <a:off x="3260" y="1361"/>
              <a:ext cx="830" cy="1119"/>
            </a:xfrm>
            <a:custGeom>
              <a:avLst/>
              <a:gdLst/>
              <a:ahLst/>
              <a:cxnLst>
                <a:cxn ang="0">
                  <a:pos x="810" y="1071"/>
                </a:cxn>
                <a:cxn ang="0">
                  <a:pos x="455" y="1118"/>
                </a:cxn>
                <a:cxn ang="0">
                  <a:pos x="160" y="927"/>
                </a:cxn>
                <a:cxn ang="0">
                  <a:pos x="163" y="799"/>
                </a:cxn>
                <a:cxn ang="0">
                  <a:pos x="120" y="618"/>
                </a:cxn>
                <a:cxn ang="0">
                  <a:pos x="0" y="420"/>
                </a:cxn>
                <a:cxn ang="0">
                  <a:pos x="331" y="307"/>
                </a:cxn>
                <a:cxn ang="0">
                  <a:pos x="510" y="0"/>
                </a:cxn>
                <a:cxn ang="0">
                  <a:pos x="617" y="140"/>
                </a:cxn>
                <a:cxn ang="0">
                  <a:pos x="693" y="272"/>
                </a:cxn>
                <a:cxn ang="0">
                  <a:pos x="780" y="498"/>
                </a:cxn>
                <a:cxn ang="0">
                  <a:pos x="821" y="712"/>
                </a:cxn>
                <a:cxn ang="0">
                  <a:pos x="825" y="937"/>
                </a:cxn>
                <a:cxn ang="0">
                  <a:pos x="810" y="1071"/>
                </a:cxn>
              </a:cxnLst>
              <a:rect l="0" t="0" r="r" b="b"/>
              <a:pathLst>
                <a:path w="830" h="1118">
                  <a:moveTo>
                    <a:pt x="810" y="1071"/>
                  </a:moveTo>
                  <a:cubicBezTo>
                    <a:pt x="634" y="1093"/>
                    <a:pt x="548" y="1107"/>
                    <a:pt x="455" y="1118"/>
                  </a:cubicBezTo>
                  <a:cubicBezTo>
                    <a:pt x="372" y="1067"/>
                    <a:pt x="305" y="1023"/>
                    <a:pt x="160" y="927"/>
                  </a:cubicBezTo>
                  <a:cubicBezTo>
                    <a:pt x="166" y="857"/>
                    <a:pt x="167" y="841"/>
                    <a:pt x="163" y="799"/>
                  </a:cubicBezTo>
                  <a:cubicBezTo>
                    <a:pt x="160" y="757"/>
                    <a:pt x="141" y="674"/>
                    <a:pt x="120" y="618"/>
                  </a:cubicBezTo>
                  <a:cubicBezTo>
                    <a:pt x="99" y="562"/>
                    <a:pt x="55" y="492"/>
                    <a:pt x="0" y="420"/>
                  </a:cubicBezTo>
                  <a:cubicBezTo>
                    <a:pt x="322" y="310"/>
                    <a:pt x="9" y="417"/>
                    <a:pt x="331" y="307"/>
                  </a:cubicBezTo>
                  <a:cubicBezTo>
                    <a:pt x="504" y="10"/>
                    <a:pt x="337" y="295"/>
                    <a:pt x="510" y="0"/>
                  </a:cubicBezTo>
                  <a:cubicBezTo>
                    <a:pt x="543" y="42"/>
                    <a:pt x="587" y="96"/>
                    <a:pt x="617" y="140"/>
                  </a:cubicBezTo>
                  <a:cubicBezTo>
                    <a:pt x="646" y="184"/>
                    <a:pt x="675" y="240"/>
                    <a:pt x="693" y="272"/>
                  </a:cubicBezTo>
                  <a:cubicBezTo>
                    <a:pt x="710" y="305"/>
                    <a:pt x="767" y="449"/>
                    <a:pt x="780" y="498"/>
                  </a:cubicBezTo>
                  <a:cubicBezTo>
                    <a:pt x="793" y="547"/>
                    <a:pt x="813" y="637"/>
                    <a:pt x="821" y="712"/>
                  </a:cubicBezTo>
                  <a:cubicBezTo>
                    <a:pt x="830" y="785"/>
                    <a:pt x="828" y="894"/>
                    <a:pt x="825" y="937"/>
                  </a:cubicBezTo>
                  <a:cubicBezTo>
                    <a:pt x="822" y="980"/>
                    <a:pt x="822" y="1003"/>
                    <a:pt x="810" y="1071"/>
                  </a:cubicBezTo>
                  <a:close/>
                </a:path>
              </a:pathLst>
            </a:custGeom>
            <a:solidFill>
              <a:srgbClr val="0070C0"/>
            </a:solidFill>
            <a:ln w="12700" cap="flat" cmpd="sng">
              <a:solidFill>
                <a:srgbClr val="FFFFFF"/>
              </a:solidFill>
              <a:prstDash val="solid"/>
              <a:round/>
              <a:headEnd/>
              <a:tailEnd/>
            </a:ln>
            <a:effectLst/>
          </p:spPr>
          <p:txBody>
            <a:bodyPr wrap="none" lIns="0" tIns="0" rIns="0" bIns="0" anchor="ctr"/>
            <a:lstStyle/>
            <a:p>
              <a:pPr fontAlgn="auto">
                <a:spcBef>
                  <a:spcPts val="0"/>
                </a:spcBef>
                <a:spcAft>
                  <a:spcPts val="0"/>
                </a:spcAft>
                <a:defRPr/>
              </a:pPr>
              <a:endParaRPr lang="en-GB" b="1" kern="0" dirty="0">
                <a:solidFill>
                  <a:prstClr val="white"/>
                </a:solidFill>
                <a:latin typeface="Arial" charset="0"/>
                <a:cs typeface="Arial" charset="0"/>
              </a:endParaRPr>
            </a:p>
          </p:txBody>
        </p:sp>
        <p:sp>
          <p:nvSpPr>
            <p:cNvPr id="17" name="Freeform 58"/>
            <p:cNvSpPr>
              <a:spLocks/>
            </p:cNvSpPr>
            <p:nvPr/>
          </p:nvSpPr>
          <p:spPr bwMode="auto">
            <a:xfrm>
              <a:off x="3121" y="2288"/>
              <a:ext cx="945" cy="1039"/>
            </a:xfrm>
            <a:custGeom>
              <a:avLst/>
              <a:gdLst/>
              <a:ahLst/>
              <a:cxnLst>
                <a:cxn ang="0">
                  <a:pos x="286" y="1039"/>
                </a:cxn>
                <a:cxn ang="0">
                  <a:pos x="31" y="788"/>
                </a:cxn>
                <a:cxn ang="0">
                  <a:pos x="0" y="438"/>
                </a:cxn>
                <a:cxn ang="0">
                  <a:pos x="102" y="362"/>
                </a:cxn>
                <a:cxn ang="0">
                  <a:pos x="218" y="216"/>
                </a:cxn>
                <a:cxn ang="0">
                  <a:pos x="301" y="0"/>
                </a:cxn>
                <a:cxn ang="0">
                  <a:pos x="593" y="191"/>
                </a:cxn>
                <a:cxn ang="0">
                  <a:pos x="945" y="143"/>
                </a:cxn>
                <a:cxn ang="0">
                  <a:pos x="901" y="314"/>
                </a:cxn>
                <a:cxn ang="0">
                  <a:pos x="844" y="455"/>
                </a:cxn>
                <a:cxn ang="0">
                  <a:pos x="719" y="663"/>
                </a:cxn>
                <a:cxn ang="0">
                  <a:pos x="576" y="827"/>
                </a:cxn>
                <a:cxn ang="0">
                  <a:pos x="401" y="968"/>
                </a:cxn>
                <a:cxn ang="0">
                  <a:pos x="286" y="1039"/>
                </a:cxn>
              </a:cxnLst>
              <a:rect l="0" t="0" r="r" b="b"/>
              <a:pathLst>
                <a:path w="945" h="1039">
                  <a:moveTo>
                    <a:pt x="286" y="1039"/>
                  </a:moveTo>
                  <a:cubicBezTo>
                    <a:pt x="161" y="914"/>
                    <a:pt x="97" y="855"/>
                    <a:pt x="31" y="788"/>
                  </a:cubicBezTo>
                  <a:cubicBezTo>
                    <a:pt x="20" y="691"/>
                    <a:pt x="13" y="611"/>
                    <a:pt x="0" y="438"/>
                  </a:cubicBezTo>
                  <a:cubicBezTo>
                    <a:pt x="58" y="400"/>
                    <a:pt x="72" y="391"/>
                    <a:pt x="102" y="362"/>
                  </a:cubicBezTo>
                  <a:cubicBezTo>
                    <a:pt x="133" y="333"/>
                    <a:pt x="187" y="267"/>
                    <a:pt x="218" y="216"/>
                  </a:cubicBezTo>
                  <a:cubicBezTo>
                    <a:pt x="250" y="165"/>
                    <a:pt x="278" y="88"/>
                    <a:pt x="301" y="0"/>
                  </a:cubicBezTo>
                  <a:cubicBezTo>
                    <a:pt x="585" y="186"/>
                    <a:pt x="308" y="5"/>
                    <a:pt x="593" y="191"/>
                  </a:cubicBezTo>
                  <a:cubicBezTo>
                    <a:pt x="934" y="145"/>
                    <a:pt x="607" y="189"/>
                    <a:pt x="945" y="143"/>
                  </a:cubicBezTo>
                  <a:cubicBezTo>
                    <a:pt x="933" y="195"/>
                    <a:pt x="918" y="264"/>
                    <a:pt x="901" y="314"/>
                  </a:cubicBezTo>
                  <a:cubicBezTo>
                    <a:pt x="884" y="364"/>
                    <a:pt x="858" y="421"/>
                    <a:pt x="844" y="455"/>
                  </a:cubicBezTo>
                  <a:cubicBezTo>
                    <a:pt x="828" y="489"/>
                    <a:pt x="750" y="622"/>
                    <a:pt x="719" y="663"/>
                  </a:cubicBezTo>
                  <a:cubicBezTo>
                    <a:pt x="689" y="703"/>
                    <a:pt x="630" y="774"/>
                    <a:pt x="576" y="827"/>
                  </a:cubicBezTo>
                  <a:cubicBezTo>
                    <a:pt x="524" y="879"/>
                    <a:pt x="437" y="944"/>
                    <a:pt x="401" y="968"/>
                  </a:cubicBezTo>
                  <a:cubicBezTo>
                    <a:pt x="365" y="992"/>
                    <a:pt x="347" y="1007"/>
                    <a:pt x="286" y="1039"/>
                  </a:cubicBezTo>
                  <a:close/>
                </a:path>
              </a:pathLst>
            </a:custGeom>
            <a:solidFill>
              <a:schemeClr val="accent4">
                <a:lumMod val="60000"/>
                <a:lumOff val="40000"/>
              </a:schemeClr>
            </a:solidFill>
            <a:ln w="12700" cap="flat" cmpd="sng">
              <a:solidFill>
                <a:srgbClr val="FFFFFF"/>
              </a:solidFill>
              <a:prstDash val="solid"/>
              <a:round/>
              <a:headEnd/>
              <a:tailEnd/>
            </a:ln>
            <a:effectLst/>
          </p:spPr>
          <p:txBody>
            <a:bodyPr wrap="none" lIns="0" tIns="0" rIns="0" bIns="0" anchor="ctr"/>
            <a:lstStyle/>
            <a:p>
              <a:pPr fontAlgn="auto">
                <a:spcBef>
                  <a:spcPts val="0"/>
                </a:spcBef>
                <a:spcAft>
                  <a:spcPts val="0"/>
                </a:spcAft>
                <a:defRPr/>
              </a:pPr>
              <a:endParaRPr lang="en-GB" kern="0" dirty="0">
                <a:solidFill>
                  <a:sysClr val="windowText" lastClr="000000"/>
                </a:solidFill>
                <a:latin typeface="Arial" charset="0"/>
                <a:cs typeface="Arial" charset="0"/>
              </a:endParaRPr>
            </a:p>
          </p:txBody>
        </p:sp>
        <p:sp>
          <p:nvSpPr>
            <p:cNvPr id="18" name="Freeform 59"/>
            <p:cNvSpPr>
              <a:spLocks/>
            </p:cNvSpPr>
            <p:nvPr/>
          </p:nvSpPr>
          <p:spPr bwMode="auto">
            <a:xfrm>
              <a:off x="2312" y="2727"/>
              <a:ext cx="1101" cy="744"/>
            </a:xfrm>
            <a:custGeom>
              <a:avLst/>
              <a:gdLst/>
              <a:ahLst/>
              <a:cxnLst>
                <a:cxn ang="0">
                  <a:pos x="0" y="642"/>
                </a:cxn>
                <a:cxn ang="0">
                  <a:pos x="34" y="286"/>
                </a:cxn>
                <a:cxn ang="0">
                  <a:pos x="286" y="42"/>
                </a:cxn>
                <a:cxn ang="0">
                  <a:pos x="411" y="75"/>
                </a:cxn>
                <a:cxn ang="0">
                  <a:pos x="597" y="73"/>
                </a:cxn>
                <a:cxn ang="0">
                  <a:pos x="816" y="0"/>
                </a:cxn>
                <a:cxn ang="0">
                  <a:pos x="844" y="349"/>
                </a:cxn>
                <a:cxn ang="0">
                  <a:pos x="1102" y="599"/>
                </a:cxn>
                <a:cxn ang="0">
                  <a:pos x="950" y="664"/>
                </a:cxn>
                <a:cxn ang="0">
                  <a:pos x="805" y="709"/>
                </a:cxn>
                <a:cxn ang="0">
                  <a:pos x="565" y="742"/>
                </a:cxn>
                <a:cxn ang="0">
                  <a:pos x="348" y="735"/>
                </a:cxn>
                <a:cxn ang="0">
                  <a:pos x="127" y="688"/>
                </a:cxn>
                <a:cxn ang="0">
                  <a:pos x="0" y="642"/>
                </a:cxn>
              </a:cxnLst>
              <a:rect l="0" t="0" r="r" b="b"/>
              <a:pathLst>
                <a:path w="1102" h="744">
                  <a:moveTo>
                    <a:pt x="0" y="642"/>
                  </a:moveTo>
                  <a:cubicBezTo>
                    <a:pt x="18" y="467"/>
                    <a:pt x="24" y="380"/>
                    <a:pt x="34" y="286"/>
                  </a:cubicBezTo>
                  <a:cubicBezTo>
                    <a:pt x="103" y="217"/>
                    <a:pt x="161" y="163"/>
                    <a:pt x="286" y="42"/>
                  </a:cubicBezTo>
                  <a:cubicBezTo>
                    <a:pt x="353" y="64"/>
                    <a:pt x="368" y="68"/>
                    <a:pt x="411" y="75"/>
                  </a:cubicBezTo>
                  <a:cubicBezTo>
                    <a:pt x="452" y="81"/>
                    <a:pt x="538" y="81"/>
                    <a:pt x="597" y="73"/>
                  </a:cubicBezTo>
                  <a:cubicBezTo>
                    <a:pt x="656" y="65"/>
                    <a:pt x="734" y="37"/>
                    <a:pt x="816" y="0"/>
                  </a:cubicBezTo>
                  <a:cubicBezTo>
                    <a:pt x="845" y="338"/>
                    <a:pt x="816" y="11"/>
                    <a:pt x="844" y="349"/>
                  </a:cubicBezTo>
                  <a:cubicBezTo>
                    <a:pt x="1093" y="591"/>
                    <a:pt x="856" y="359"/>
                    <a:pt x="1102" y="599"/>
                  </a:cubicBezTo>
                  <a:cubicBezTo>
                    <a:pt x="1053" y="622"/>
                    <a:pt x="1000" y="645"/>
                    <a:pt x="950" y="664"/>
                  </a:cubicBezTo>
                  <a:cubicBezTo>
                    <a:pt x="901" y="683"/>
                    <a:pt x="840" y="699"/>
                    <a:pt x="805" y="709"/>
                  </a:cubicBezTo>
                  <a:cubicBezTo>
                    <a:pt x="769" y="718"/>
                    <a:pt x="616" y="740"/>
                    <a:pt x="565" y="742"/>
                  </a:cubicBezTo>
                  <a:cubicBezTo>
                    <a:pt x="514" y="744"/>
                    <a:pt x="422" y="744"/>
                    <a:pt x="348" y="735"/>
                  </a:cubicBezTo>
                  <a:cubicBezTo>
                    <a:pt x="274" y="726"/>
                    <a:pt x="169" y="701"/>
                    <a:pt x="127" y="688"/>
                  </a:cubicBezTo>
                  <a:cubicBezTo>
                    <a:pt x="86" y="675"/>
                    <a:pt x="64" y="670"/>
                    <a:pt x="0" y="642"/>
                  </a:cubicBezTo>
                  <a:close/>
                </a:path>
              </a:pathLst>
            </a:custGeom>
            <a:solidFill>
              <a:srgbClr val="A4D400"/>
            </a:solidFill>
            <a:ln w="12700" cap="flat" cmpd="sng">
              <a:solidFill>
                <a:srgbClr val="FFFFFF"/>
              </a:solidFill>
              <a:prstDash val="solid"/>
              <a:round/>
              <a:headEnd/>
              <a:tailEnd/>
            </a:ln>
            <a:effectLst/>
          </p:spPr>
          <p:txBody>
            <a:bodyPr wrap="none" lIns="0" tIns="0" rIns="0" bIns="0" anchor="ctr"/>
            <a:lstStyle/>
            <a:p>
              <a:pPr fontAlgn="auto">
                <a:spcBef>
                  <a:spcPts val="0"/>
                </a:spcBef>
                <a:spcAft>
                  <a:spcPts val="0"/>
                </a:spcAft>
                <a:defRPr/>
              </a:pPr>
              <a:endParaRPr lang="en-GB" b="1" kern="0" dirty="0">
                <a:solidFill>
                  <a:sysClr val="windowText" lastClr="000000"/>
                </a:solidFill>
                <a:latin typeface="Arial" charset="0"/>
                <a:cs typeface="Arial" charset="0"/>
              </a:endParaRPr>
            </a:p>
          </p:txBody>
        </p:sp>
        <p:sp>
          <p:nvSpPr>
            <p:cNvPr id="19" name="Freeform 60"/>
            <p:cNvSpPr>
              <a:spLocks/>
            </p:cNvSpPr>
            <p:nvPr/>
          </p:nvSpPr>
          <p:spPr bwMode="auto">
            <a:xfrm>
              <a:off x="1589" y="2342"/>
              <a:ext cx="1009" cy="1035"/>
            </a:xfrm>
            <a:custGeom>
              <a:avLst/>
              <a:gdLst/>
              <a:ahLst/>
              <a:cxnLst>
                <a:cxn ang="0">
                  <a:pos x="0" y="192"/>
                </a:cxn>
                <a:cxn ang="0">
                  <a:pos x="302" y="0"/>
                </a:cxn>
                <a:cxn ang="0">
                  <a:pos x="650" y="48"/>
                </a:cxn>
                <a:cxn ang="0">
                  <a:pos x="701" y="165"/>
                </a:cxn>
                <a:cxn ang="0">
                  <a:pos x="817" y="310"/>
                </a:cxn>
                <a:cxn ang="0">
                  <a:pos x="1009" y="440"/>
                </a:cxn>
                <a:cxn ang="0">
                  <a:pos x="757" y="681"/>
                </a:cxn>
                <a:cxn ang="0">
                  <a:pos x="725" y="1035"/>
                </a:cxn>
                <a:cxn ang="0">
                  <a:pos x="568" y="954"/>
                </a:cxn>
                <a:cxn ang="0">
                  <a:pos x="443" y="867"/>
                </a:cxn>
                <a:cxn ang="0">
                  <a:pos x="269" y="698"/>
                </a:cxn>
                <a:cxn ang="0">
                  <a:pos x="141" y="522"/>
                </a:cxn>
                <a:cxn ang="0">
                  <a:pos x="43" y="320"/>
                </a:cxn>
                <a:cxn ang="0">
                  <a:pos x="0" y="192"/>
                </a:cxn>
              </a:cxnLst>
              <a:rect l="0" t="0" r="r" b="b"/>
              <a:pathLst>
                <a:path w="1009" h="1035">
                  <a:moveTo>
                    <a:pt x="0" y="192"/>
                  </a:moveTo>
                  <a:cubicBezTo>
                    <a:pt x="150" y="98"/>
                    <a:pt x="222" y="49"/>
                    <a:pt x="302" y="0"/>
                  </a:cubicBezTo>
                  <a:cubicBezTo>
                    <a:pt x="399" y="11"/>
                    <a:pt x="478" y="22"/>
                    <a:pt x="650" y="48"/>
                  </a:cubicBezTo>
                  <a:cubicBezTo>
                    <a:pt x="674" y="113"/>
                    <a:pt x="679" y="129"/>
                    <a:pt x="701" y="165"/>
                  </a:cubicBezTo>
                  <a:cubicBezTo>
                    <a:pt x="722" y="201"/>
                    <a:pt x="774" y="269"/>
                    <a:pt x="817" y="310"/>
                  </a:cubicBezTo>
                  <a:cubicBezTo>
                    <a:pt x="860" y="353"/>
                    <a:pt x="928" y="398"/>
                    <a:pt x="1009" y="440"/>
                  </a:cubicBezTo>
                  <a:cubicBezTo>
                    <a:pt x="764" y="675"/>
                    <a:pt x="1002" y="446"/>
                    <a:pt x="757" y="681"/>
                  </a:cubicBezTo>
                  <a:cubicBezTo>
                    <a:pt x="725" y="1024"/>
                    <a:pt x="756" y="696"/>
                    <a:pt x="725" y="1035"/>
                  </a:cubicBezTo>
                  <a:cubicBezTo>
                    <a:pt x="677" y="1012"/>
                    <a:pt x="613" y="982"/>
                    <a:pt x="568" y="954"/>
                  </a:cubicBezTo>
                  <a:cubicBezTo>
                    <a:pt x="523" y="926"/>
                    <a:pt x="473" y="888"/>
                    <a:pt x="443" y="867"/>
                  </a:cubicBezTo>
                  <a:cubicBezTo>
                    <a:pt x="414" y="843"/>
                    <a:pt x="301" y="736"/>
                    <a:pt x="269" y="698"/>
                  </a:cubicBezTo>
                  <a:cubicBezTo>
                    <a:pt x="237" y="660"/>
                    <a:pt x="180" y="585"/>
                    <a:pt x="141" y="522"/>
                  </a:cubicBezTo>
                  <a:cubicBezTo>
                    <a:pt x="102" y="459"/>
                    <a:pt x="58" y="360"/>
                    <a:pt x="43" y="320"/>
                  </a:cubicBezTo>
                  <a:cubicBezTo>
                    <a:pt x="28" y="279"/>
                    <a:pt x="17" y="258"/>
                    <a:pt x="0" y="192"/>
                  </a:cubicBezTo>
                  <a:close/>
                </a:path>
              </a:pathLst>
            </a:custGeom>
            <a:solidFill>
              <a:schemeClr val="tx2"/>
            </a:solidFill>
            <a:ln w="12700" cap="flat" cmpd="sng">
              <a:solidFill>
                <a:srgbClr val="FFFFFF"/>
              </a:solidFill>
              <a:prstDash val="solid"/>
              <a:round/>
              <a:headEnd/>
              <a:tailEnd/>
            </a:ln>
            <a:effectLst/>
          </p:spPr>
          <p:txBody>
            <a:bodyPr wrap="none" lIns="0" tIns="0" rIns="0" bIns="0" anchor="ctr"/>
            <a:lstStyle/>
            <a:p>
              <a:pPr fontAlgn="auto">
                <a:spcBef>
                  <a:spcPts val="0"/>
                </a:spcBef>
                <a:spcAft>
                  <a:spcPts val="0"/>
                </a:spcAft>
                <a:defRPr/>
              </a:pPr>
              <a:endParaRPr lang="en-GB" b="1" kern="0" dirty="0">
                <a:solidFill>
                  <a:prstClr val="white"/>
                </a:solidFill>
                <a:latin typeface="Arial" charset="0"/>
                <a:cs typeface="Arial" charset="0"/>
              </a:endParaRPr>
            </a:p>
          </p:txBody>
        </p:sp>
        <p:sp>
          <p:nvSpPr>
            <p:cNvPr id="20" name="Freeform 61"/>
            <p:cNvSpPr>
              <a:spLocks/>
            </p:cNvSpPr>
            <p:nvPr/>
          </p:nvSpPr>
          <p:spPr bwMode="auto">
            <a:xfrm>
              <a:off x="1552" y="1434"/>
              <a:ext cx="773" cy="1090"/>
            </a:xfrm>
            <a:custGeom>
              <a:avLst/>
              <a:gdLst/>
              <a:ahLst/>
              <a:cxnLst>
                <a:cxn ang="0">
                  <a:pos x="259" y="0"/>
                </a:cxn>
                <a:cxn ang="0">
                  <a:pos x="597" y="120"/>
                </a:cxn>
                <a:cxn ang="0">
                  <a:pos x="773" y="423"/>
                </a:cxn>
                <a:cxn ang="0">
                  <a:pos x="712" y="536"/>
                </a:cxn>
                <a:cxn ang="0">
                  <a:pos x="669" y="716"/>
                </a:cxn>
                <a:cxn ang="0">
                  <a:pos x="685" y="948"/>
                </a:cxn>
                <a:cxn ang="0">
                  <a:pos x="340" y="897"/>
                </a:cxn>
                <a:cxn ang="0">
                  <a:pos x="42" y="1090"/>
                </a:cxn>
                <a:cxn ang="0">
                  <a:pos x="9" y="917"/>
                </a:cxn>
                <a:cxn ang="0">
                  <a:pos x="0" y="765"/>
                </a:cxn>
                <a:cxn ang="0">
                  <a:pos x="26" y="523"/>
                </a:cxn>
                <a:cxn ang="0">
                  <a:pos x="86" y="314"/>
                </a:cxn>
                <a:cxn ang="0">
                  <a:pos x="185" y="113"/>
                </a:cxn>
                <a:cxn ang="0">
                  <a:pos x="259" y="0"/>
                </a:cxn>
              </a:cxnLst>
              <a:rect l="0" t="0" r="r" b="b"/>
              <a:pathLst>
                <a:path w="773" h="1090">
                  <a:moveTo>
                    <a:pt x="259" y="0"/>
                  </a:moveTo>
                  <a:cubicBezTo>
                    <a:pt x="426" y="60"/>
                    <a:pt x="509" y="87"/>
                    <a:pt x="597" y="120"/>
                  </a:cubicBezTo>
                  <a:cubicBezTo>
                    <a:pt x="648" y="203"/>
                    <a:pt x="688" y="272"/>
                    <a:pt x="773" y="423"/>
                  </a:cubicBezTo>
                  <a:cubicBezTo>
                    <a:pt x="737" y="482"/>
                    <a:pt x="727" y="496"/>
                    <a:pt x="712" y="536"/>
                  </a:cubicBezTo>
                  <a:cubicBezTo>
                    <a:pt x="697" y="574"/>
                    <a:pt x="675" y="657"/>
                    <a:pt x="669" y="716"/>
                  </a:cubicBezTo>
                  <a:cubicBezTo>
                    <a:pt x="662" y="777"/>
                    <a:pt x="668" y="858"/>
                    <a:pt x="685" y="948"/>
                  </a:cubicBezTo>
                  <a:cubicBezTo>
                    <a:pt x="349" y="899"/>
                    <a:pt x="676" y="946"/>
                    <a:pt x="340" y="897"/>
                  </a:cubicBezTo>
                  <a:cubicBezTo>
                    <a:pt x="50" y="1083"/>
                    <a:pt x="328" y="906"/>
                    <a:pt x="42" y="1090"/>
                  </a:cubicBezTo>
                  <a:cubicBezTo>
                    <a:pt x="30" y="1038"/>
                    <a:pt x="14" y="969"/>
                    <a:pt x="9" y="917"/>
                  </a:cubicBezTo>
                  <a:cubicBezTo>
                    <a:pt x="3" y="864"/>
                    <a:pt x="2" y="801"/>
                    <a:pt x="0" y="765"/>
                  </a:cubicBezTo>
                  <a:cubicBezTo>
                    <a:pt x="1" y="727"/>
                    <a:pt x="15" y="571"/>
                    <a:pt x="26" y="523"/>
                  </a:cubicBezTo>
                  <a:cubicBezTo>
                    <a:pt x="37" y="475"/>
                    <a:pt x="61" y="384"/>
                    <a:pt x="86" y="314"/>
                  </a:cubicBezTo>
                  <a:cubicBezTo>
                    <a:pt x="112" y="245"/>
                    <a:pt x="163" y="149"/>
                    <a:pt x="185" y="113"/>
                  </a:cubicBezTo>
                  <a:cubicBezTo>
                    <a:pt x="208" y="75"/>
                    <a:pt x="218" y="54"/>
                    <a:pt x="259" y="0"/>
                  </a:cubicBezTo>
                  <a:close/>
                </a:path>
              </a:pathLst>
            </a:custGeom>
            <a:solidFill>
              <a:srgbClr val="00B0F0"/>
            </a:solidFill>
            <a:ln w="12700" cap="flat" cmpd="sng">
              <a:solidFill>
                <a:srgbClr val="FFFFFF"/>
              </a:solidFill>
              <a:prstDash val="solid"/>
              <a:round/>
              <a:headEnd/>
              <a:tailEnd/>
            </a:ln>
            <a:effectLst/>
          </p:spPr>
          <p:txBody>
            <a:bodyPr wrap="none" lIns="0" tIns="0" rIns="0" bIns="0" anchor="ctr"/>
            <a:lstStyle/>
            <a:p>
              <a:pPr fontAlgn="auto">
                <a:spcBef>
                  <a:spcPts val="0"/>
                </a:spcBef>
                <a:spcAft>
                  <a:spcPts val="0"/>
                </a:spcAft>
                <a:defRPr/>
              </a:pPr>
              <a:endParaRPr lang="en-GB" b="1" kern="0" dirty="0">
                <a:solidFill>
                  <a:prstClr val="white"/>
                </a:solidFill>
                <a:latin typeface="Arial" charset="0"/>
                <a:cs typeface="Arial" charset="0"/>
              </a:endParaRPr>
            </a:p>
          </p:txBody>
        </p:sp>
        <p:sp>
          <p:nvSpPr>
            <p:cNvPr id="21" name="Freeform 62"/>
            <p:cNvSpPr>
              <a:spLocks/>
            </p:cNvSpPr>
            <p:nvPr/>
          </p:nvSpPr>
          <p:spPr bwMode="auto">
            <a:xfrm>
              <a:off x="1789" y="939"/>
              <a:ext cx="1097" cy="932"/>
            </a:xfrm>
            <a:custGeom>
              <a:avLst/>
              <a:gdLst/>
              <a:ahLst/>
              <a:cxnLst>
                <a:cxn ang="0">
                  <a:pos x="971" y="0"/>
                </a:cxn>
                <a:cxn ang="0">
                  <a:pos x="1097" y="335"/>
                </a:cxn>
                <a:cxn ang="0">
                  <a:pos x="977" y="665"/>
                </a:cxn>
                <a:cxn ang="0">
                  <a:pos x="851" y="690"/>
                </a:cxn>
                <a:cxn ang="0">
                  <a:pos x="684" y="773"/>
                </a:cxn>
                <a:cxn ang="0">
                  <a:pos x="529" y="932"/>
                </a:cxn>
                <a:cxn ang="0">
                  <a:pos x="341" y="634"/>
                </a:cxn>
                <a:cxn ang="0">
                  <a:pos x="0" y="522"/>
                </a:cxn>
                <a:cxn ang="0">
                  <a:pos x="108" y="397"/>
                </a:cxn>
                <a:cxn ang="0">
                  <a:pos x="218" y="293"/>
                </a:cxn>
                <a:cxn ang="0">
                  <a:pos x="420" y="158"/>
                </a:cxn>
                <a:cxn ang="0">
                  <a:pos x="618" y="69"/>
                </a:cxn>
                <a:cxn ang="0">
                  <a:pos x="837" y="15"/>
                </a:cxn>
                <a:cxn ang="0">
                  <a:pos x="971" y="0"/>
                </a:cxn>
              </a:cxnLst>
              <a:rect l="0" t="0" r="r" b="b"/>
              <a:pathLst>
                <a:path w="1097" h="932">
                  <a:moveTo>
                    <a:pt x="971" y="0"/>
                  </a:moveTo>
                  <a:cubicBezTo>
                    <a:pt x="1032" y="165"/>
                    <a:pt x="1065" y="246"/>
                    <a:pt x="1097" y="335"/>
                  </a:cubicBezTo>
                  <a:cubicBezTo>
                    <a:pt x="1065" y="427"/>
                    <a:pt x="1037" y="501"/>
                    <a:pt x="977" y="665"/>
                  </a:cubicBezTo>
                  <a:cubicBezTo>
                    <a:pt x="907" y="675"/>
                    <a:pt x="892" y="678"/>
                    <a:pt x="851" y="690"/>
                  </a:cubicBezTo>
                  <a:cubicBezTo>
                    <a:pt x="811" y="703"/>
                    <a:pt x="734" y="740"/>
                    <a:pt x="684" y="773"/>
                  </a:cubicBezTo>
                  <a:cubicBezTo>
                    <a:pt x="635" y="806"/>
                    <a:pt x="587" y="863"/>
                    <a:pt x="529" y="932"/>
                  </a:cubicBezTo>
                  <a:cubicBezTo>
                    <a:pt x="346" y="644"/>
                    <a:pt x="524" y="921"/>
                    <a:pt x="341" y="634"/>
                  </a:cubicBezTo>
                  <a:cubicBezTo>
                    <a:pt x="11" y="525"/>
                    <a:pt x="326" y="630"/>
                    <a:pt x="0" y="522"/>
                  </a:cubicBezTo>
                  <a:cubicBezTo>
                    <a:pt x="34" y="480"/>
                    <a:pt x="71" y="436"/>
                    <a:pt x="108" y="397"/>
                  </a:cubicBezTo>
                  <a:cubicBezTo>
                    <a:pt x="144" y="358"/>
                    <a:pt x="191" y="317"/>
                    <a:pt x="218" y="293"/>
                  </a:cubicBezTo>
                  <a:cubicBezTo>
                    <a:pt x="247" y="269"/>
                    <a:pt x="375" y="182"/>
                    <a:pt x="420" y="158"/>
                  </a:cubicBezTo>
                  <a:cubicBezTo>
                    <a:pt x="465" y="134"/>
                    <a:pt x="547" y="94"/>
                    <a:pt x="618" y="69"/>
                  </a:cubicBezTo>
                  <a:cubicBezTo>
                    <a:pt x="688" y="45"/>
                    <a:pt x="794" y="21"/>
                    <a:pt x="837" y="15"/>
                  </a:cubicBezTo>
                  <a:cubicBezTo>
                    <a:pt x="880" y="8"/>
                    <a:pt x="902" y="3"/>
                    <a:pt x="971" y="0"/>
                  </a:cubicBezTo>
                  <a:close/>
                </a:path>
              </a:pathLst>
            </a:custGeom>
            <a:solidFill>
              <a:schemeClr val="tx2"/>
            </a:solidFill>
            <a:ln w="12700" cap="flat" cmpd="sng">
              <a:solidFill>
                <a:srgbClr val="FFFFFF"/>
              </a:solidFill>
              <a:prstDash val="solid"/>
              <a:round/>
              <a:headEnd/>
              <a:tailEnd/>
            </a:ln>
            <a:effectLst/>
          </p:spPr>
          <p:txBody>
            <a:bodyPr wrap="none" lIns="0" tIns="0" rIns="0" bIns="0" anchor="ctr"/>
            <a:lstStyle/>
            <a:p>
              <a:pPr fontAlgn="auto">
                <a:spcBef>
                  <a:spcPts val="0"/>
                </a:spcBef>
                <a:spcAft>
                  <a:spcPts val="0"/>
                </a:spcAft>
                <a:defRPr/>
              </a:pPr>
              <a:endParaRPr lang="en-GB" b="1" kern="0" dirty="0">
                <a:solidFill>
                  <a:prstClr val="white"/>
                </a:solidFill>
                <a:latin typeface="Arial" charset="0"/>
                <a:cs typeface="Arial" charset="0"/>
              </a:endParaRPr>
            </a:p>
          </p:txBody>
        </p:sp>
        <p:sp>
          <p:nvSpPr>
            <p:cNvPr id="22" name="Rectangle 63"/>
            <p:cNvSpPr>
              <a:spLocks noChangeArrowheads="1"/>
            </p:cNvSpPr>
            <p:nvPr>
              <p:custDataLst>
                <p:tags r:id="rId2"/>
              </p:custDataLst>
            </p:nvPr>
          </p:nvSpPr>
          <p:spPr bwMode="blackWhite">
            <a:xfrm>
              <a:off x="2172" y="1277"/>
              <a:ext cx="541" cy="171"/>
            </a:xfrm>
            <a:prstGeom prst="rect">
              <a:avLst/>
            </a:prstGeom>
            <a:solidFill>
              <a:schemeClr val="tx2"/>
            </a:solidFill>
            <a:ln w="9525">
              <a:noFill/>
              <a:miter lim="800000"/>
              <a:headEnd/>
              <a:tailEnd/>
            </a:ln>
            <a:effectLst/>
          </p:spPr>
          <p:txBody>
            <a:bodyPr lIns="0" tIns="0" rIns="0" bIns="0" anchor="ctr" anchorCtr="1">
              <a:spAutoFit/>
            </a:bodyPr>
            <a:lstStyle/>
            <a:p>
              <a:pPr algn="ctr" defTabSz="705659" fontAlgn="auto">
                <a:lnSpc>
                  <a:spcPct val="95000"/>
                </a:lnSpc>
                <a:spcBef>
                  <a:spcPts val="0"/>
                </a:spcBef>
                <a:spcAft>
                  <a:spcPct val="37000"/>
                </a:spcAft>
                <a:defRPr/>
              </a:pPr>
              <a:r>
                <a:rPr lang="de-DE" sz="1100" b="1" kern="0" dirty="0">
                  <a:solidFill>
                    <a:prstClr val="white"/>
                  </a:solidFill>
                  <a:latin typeface="Arial" charset="0"/>
                  <a:cs typeface="Arial" charset="0"/>
                </a:rPr>
                <a:t>Supported by data</a:t>
              </a:r>
            </a:p>
          </p:txBody>
        </p:sp>
        <p:sp>
          <p:nvSpPr>
            <p:cNvPr id="23" name="Rectangle 64"/>
            <p:cNvSpPr>
              <a:spLocks noChangeArrowheads="1"/>
            </p:cNvSpPr>
            <p:nvPr>
              <p:custDataLst>
                <p:tags r:id="rId3"/>
              </p:custDataLst>
            </p:nvPr>
          </p:nvSpPr>
          <p:spPr bwMode="blackWhite">
            <a:xfrm>
              <a:off x="2971" y="1223"/>
              <a:ext cx="540" cy="257"/>
            </a:xfrm>
            <a:prstGeom prst="rect">
              <a:avLst/>
            </a:prstGeom>
            <a:solidFill>
              <a:srgbClr val="00B0F0"/>
            </a:solidFill>
            <a:ln w="9525">
              <a:noFill/>
              <a:miter lim="800000"/>
              <a:headEnd/>
              <a:tailEnd/>
            </a:ln>
            <a:effectLst/>
          </p:spPr>
          <p:txBody>
            <a:bodyPr lIns="0" tIns="0" rIns="0" bIns="0" anchor="ctr" anchorCtr="1">
              <a:spAutoFit/>
            </a:bodyPr>
            <a:lstStyle/>
            <a:p>
              <a:pPr algn="ctr" defTabSz="705659" fontAlgn="auto">
                <a:lnSpc>
                  <a:spcPct val="95000"/>
                </a:lnSpc>
                <a:spcBef>
                  <a:spcPts val="0"/>
                </a:spcBef>
                <a:spcAft>
                  <a:spcPct val="37000"/>
                </a:spcAft>
                <a:defRPr/>
              </a:pPr>
              <a:r>
                <a:rPr lang="de-DE" sz="1100" b="1" kern="0" dirty="0">
                  <a:solidFill>
                    <a:prstClr val="white"/>
                  </a:solidFill>
                  <a:latin typeface="Arial" charset="0"/>
                  <a:cs typeface="Arial" charset="0"/>
                </a:rPr>
                <a:t>Sponsored by top management </a:t>
              </a:r>
            </a:p>
          </p:txBody>
        </p:sp>
        <p:sp>
          <p:nvSpPr>
            <p:cNvPr id="24" name="Rectangle 65"/>
            <p:cNvSpPr>
              <a:spLocks noChangeArrowheads="1"/>
            </p:cNvSpPr>
            <p:nvPr>
              <p:custDataLst>
                <p:tags r:id="rId4"/>
              </p:custDataLst>
            </p:nvPr>
          </p:nvSpPr>
          <p:spPr bwMode="blackWhite">
            <a:xfrm>
              <a:off x="3456" y="1813"/>
              <a:ext cx="539" cy="342"/>
            </a:xfrm>
            <a:prstGeom prst="rect">
              <a:avLst/>
            </a:prstGeom>
            <a:solidFill>
              <a:srgbClr val="0070C0"/>
            </a:solidFill>
            <a:ln w="9525">
              <a:noFill/>
              <a:miter lim="800000"/>
              <a:headEnd/>
              <a:tailEnd/>
            </a:ln>
            <a:effectLst/>
          </p:spPr>
          <p:txBody>
            <a:bodyPr lIns="0" tIns="0" rIns="0" bIns="0" anchor="ctr" anchorCtr="1">
              <a:spAutoFit/>
            </a:bodyPr>
            <a:lstStyle/>
            <a:p>
              <a:pPr algn="ctr" defTabSz="705659" fontAlgn="auto">
                <a:lnSpc>
                  <a:spcPct val="95000"/>
                </a:lnSpc>
                <a:spcBef>
                  <a:spcPts val="0"/>
                </a:spcBef>
                <a:spcAft>
                  <a:spcPct val="37000"/>
                </a:spcAft>
                <a:defRPr/>
              </a:pPr>
              <a:r>
                <a:rPr lang="de-DE" sz="1100" b="1" kern="0" dirty="0">
                  <a:solidFill>
                    <a:prstClr val="white"/>
                  </a:solidFill>
                  <a:latin typeface="Arial" charset="0"/>
                  <a:cs typeface="Arial" charset="0"/>
                </a:rPr>
                <a:t>Consistent process organisation wide</a:t>
              </a:r>
            </a:p>
          </p:txBody>
        </p:sp>
        <p:sp>
          <p:nvSpPr>
            <p:cNvPr id="25" name="Rectangle 66"/>
            <p:cNvSpPr>
              <a:spLocks noChangeArrowheads="1"/>
            </p:cNvSpPr>
            <p:nvPr>
              <p:custDataLst>
                <p:tags r:id="rId5"/>
              </p:custDataLst>
            </p:nvPr>
          </p:nvSpPr>
          <p:spPr bwMode="blackWhite">
            <a:xfrm>
              <a:off x="3271" y="2605"/>
              <a:ext cx="538" cy="342"/>
            </a:xfrm>
            <a:prstGeom prst="rect">
              <a:avLst/>
            </a:prstGeom>
            <a:solidFill>
              <a:schemeClr val="accent4">
                <a:lumMod val="60000"/>
                <a:lumOff val="40000"/>
              </a:schemeClr>
            </a:solidFill>
            <a:ln w="9525">
              <a:noFill/>
              <a:miter lim="800000"/>
              <a:headEnd/>
              <a:tailEnd/>
            </a:ln>
            <a:effectLst/>
          </p:spPr>
          <p:txBody>
            <a:bodyPr lIns="0" tIns="0" rIns="0" bIns="0" anchor="ctr" anchorCtr="1">
              <a:spAutoFit/>
            </a:bodyPr>
            <a:lstStyle/>
            <a:p>
              <a:pPr algn="ctr" defTabSz="705659" fontAlgn="auto">
                <a:lnSpc>
                  <a:spcPct val="95000"/>
                </a:lnSpc>
                <a:spcBef>
                  <a:spcPts val="0"/>
                </a:spcBef>
                <a:spcAft>
                  <a:spcPct val="37000"/>
                </a:spcAft>
                <a:defRPr/>
              </a:pPr>
              <a:r>
                <a:rPr lang="de-DE" sz="1100" kern="0" dirty="0">
                  <a:solidFill>
                    <a:srgbClr val="091D5D"/>
                  </a:solidFill>
                  <a:latin typeface="Arial" charset="0"/>
                  <a:cs typeface="Arial" charset="0"/>
                </a:rPr>
                <a:t>Incorporates  specilalist subject matter expertise </a:t>
              </a:r>
            </a:p>
          </p:txBody>
        </p:sp>
        <p:sp>
          <p:nvSpPr>
            <p:cNvPr id="26" name="Rectangle 67"/>
            <p:cNvSpPr>
              <a:spLocks noChangeArrowheads="1"/>
            </p:cNvSpPr>
            <p:nvPr>
              <p:custDataLst>
                <p:tags r:id="rId6"/>
              </p:custDataLst>
            </p:nvPr>
          </p:nvSpPr>
          <p:spPr bwMode="blackWhite">
            <a:xfrm>
              <a:off x="2522" y="3018"/>
              <a:ext cx="536" cy="257"/>
            </a:xfrm>
            <a:prstGeom prst="rect">
              <a:avLst/>
            </a:prstGeom>
            <a:solidFill>
              <a:srgbClr val="A4D400"/>
            </a:solidFill>
            <a:ln w="9525">
              <a:noFill/>
              <a:miter lim="800000"/>
              <a:headEnd/>
              <a:tailEnd/>
            </a:ln>
            <a:effectLst/>
          </p:spPr>
          <p:txBody>
            <a:bodyPr lIns="0" tIns="0" rIns="0" bIns="0" anchor="ctr" anchorCtr="1">
              <a:spAutoFit/>
            </a:bodyPr>
            <a:lstStyle/>
            <a:p>
              <a:pPr algn="ctr" defTabSz="705659" fontAlgn="auto">
                <a:lnSpc>
                  <a:spcPct val="95000"/>
                </a:lnSpc>
                <a:spcBef>
                  <a:spcPts val="0"/>
                </a:spcBef>
                <a:spcAft>
                  <a:spcPct val="37000"/>
                </a:spcAft>
                <a:defRPr/>
              </a:pPr>
              <a:r>
                <a:rPr lang="de-DE" sz="1100" b="1" kern="0" dirty="0">
                  <a:solidFill>
                    <a:srgbClr val="091D5D"/>
                  </a:solidFill>
                  <a:latin typeface="Arial" charset="0"/>
                  <a:cs typeface="Arial" charset="0"/>
                </a:rPr>
                <a:t>Aligned with existing risk process </a:t>
              </a:r>
            </a:p>
          </p:txBody>
        </p:sp>
        <p:sp>
          <p:nvSpPr>
            <p:cNvPr id="27" name="Rectangle 68"/>
            <p:cNvSpPr>
              <a:spLocks noChangeArrowheads="1"/>
            </p:cNvSpPr>
            <p:nvPr>
              <p:custDataLst>
                <p:tags r:id="rId7"/>
              </p:custDataLst>
            </p:nvPr>
          </p:nvSpPr>
          <p:spPr bwMode="blackWhite">
            <a:xfrm>
              <a:off x="1795" y="2625"/>
              <a:ext cx="536" cy="257"/>
            </a:xfrm>
            <a:prstGeom prst="rect">
              <a:avLst/>
            </a:prstGeom>
            <a:solidFill>
              <a:schemeClr val="tx2"/>
            </a:solidFill>
            <a:ln w="9525">
              <a:noFill/>
              <a:miter lim="800000"/>
              <a:headEnd/>
              <a:tailEnd/>
            </a:ln>
            <a:effectLst/>
          </p:spPr>
          <p:txBody>
            <a:bodyPr lIns="0" tIns="0" rIns="0" bIns="0" anchor="ctr" anchorCtr="1">
              <a:spAutoFit/>
            </a:bodyPr>
            <a:lstStyle/>
            <a:p>
              <a:pPr algn="ctr" defTabSz="705659" fontAlgn="auto">
                <a:lnSpc>
                  <a:spcPct val="95000"/>
                </a:lnSpc>
                <a:spcBef>
                  <a:spcPts val="0"/>
                </a:spcBef>
                <a:spcAft>
                  <a:spcPct val="37000"/>
                </a:spcAft>
                <a:defRPr/>
              </a:pPr>
              <a:r>
                <a:rPr lang="de-DE" sz="1100" b="1" kern="0" dirty="0">
                  <a:solidFill>
                    <a:prstClr val="white"/>
                  </a:solidFill>
                  <a:latin typeface="Arial" charset="0"/>
                  <a:cs typeface="Arial" charset="0"/>
                </a:rPr>
                <a:t>Enables business engagement</a:t>
              </a:r>
            </a:p>
          </p:txBody>
        </p:sp>
        <p:sp>
          <p:nvSpPr>
            <p:cNvPr id="28" name="Rectangle 69"/>
            <p:cNvSpPr>
              <a:spLocks noChangeArrowheads="1"/>
            </p:cNvSpPr>
            <p:nvPr>
              <p:custDataLst>
                <p:tags r:id="rId8"/>
              </p:custDataLst>
            </p:nvPr>
          </p:nvSpPr>
          <p:spPr bwMode="blackWhite">
            <a:xfrm>
              <a:off x="1638" y="1852"/>
              <a:ext cx="540" cy="257"/>
            </a:xfrm>
            <a:prstGeom prst="rect">
              <a:avLst/>
            </a:prstGeom>
            <a:solidFill>
              <a:srgbClr val="00B0F0"/>
            </a:solidFill>
            <a:ln w="9525">
              <a:noFill/>
              <a:miter lim="800000"/>
              <a:headEnd/>
              <a:tailEnd/>
            </a:ln>
            <a:effectLst/>
          </p:spPr>
          <p:txBody>
            <a:bodyPr lIns="0" tIns="0" rIns="0" bIns="0" anchor="ctr" anchorCtr="1">
              <a:spAutoFit/>
            </a:bodyPr>
            <a:lstStyle/>
            <a:p>
              <a:pPr algn="ctr" defTabSz="705659" fontAlgn="auto">
                <a:lnSpc>
                  <a:spcPct val="95000"/>
                </a:lnSpc>
                <a:spcBef>
                  <a:spcPts val="0"/>
                </a:spcBef>
                <a:spcAft>
                  <a:spcPct val="37000"/>
                </a:spcAft>
                <a:defRPr/>
              </a:pPr>
              <a:r>
                <a:rPr lang="de-DE" sz="1100" b="1" kern="0" dirty="0">
                  <a:solidFill>
                    <a:prstClr val="white"/>
                  </a:solidFill>
                  <a:latin typeface="Arial" charset="0"/>
                  <a:cs typeface="Arial" charset="0"/>
                </a:rPr>
                <a:t>Considers black swan risks</a:t>
              </a:r>
            </a:p>
          </p:txBody>
        </p:sp>
      </p:grpSp>
      <p:sp>
        <p:nvSpPr>
          <p:cNvPr id="44" name="Rectangle 69"/>
          <p:cNvSpPr>
            <a:spLocks noChangeArrowheads="1"/>
          </p:cNvSpPr>
          <p:nvPr>
            <p:custDataLst>
              <p:tags r:id="rId1"/>
            </p:custDataLst>
          </p:nvPr>
        </p:nvSpPr>
        <p:spPr bwMode="blackWhite">
          <a:xfrm>
            <a:off x="3971925" y="3504783"/>
            <a:ext cx="1181100" cy="526298"/>
          </a:xfrm>
          <a:prstGeom prst="rect">
            <a:avLst/>
          </a:prstGeom>
          <a:noFill/>
          <a:ln w="9525">
            <a:noFill/>
            <a:miter lim="800000"/>
            <a:headEnd/>
            <a:tailEnd/>
          </a:ln>
          <a:effectLst/>
        </p:spPr>
        <p:txBody>
          <a:bodyPr lIns="0" tIns="0" rIns="0" bIns="0" anchor="ctr" anchorCtr="1">
            <a:spAutoFit/>
          </a:bodyPr>
          <a:lstStyle/>
          <a:p>
            <a:pPr algn="ctr" defTabSz="705659" fontAlgn="auto">
              <a:lnSpc>
                <a:spcPct val="95000"/>
              </a:lnSpc>
              <a:spcBef>
                <a:spcPts val="0"/>
              </a:spcBef>
              <a:spcAft>
                <a:spcPct val="37000"/>
              </a:spcAft>
              <a:defRPr/>
            </a:pPr>
            <a:r>
              <a:rPr lang="de-DE" b="1" kern="0" dirty="0">
                <a:solidFill>
                  <a:srgbClr val="091D5D"/>
                </a:solidFill>
                <a:latin typeface="Arial" charset="0"/>
                <a:cs typeface="Arial" charset="0"/>
              </a:rPr>
              <a:t>Regularly updated </a:t>
            </a:r>
          </a:p>
        </p:txBody>
      </p:sp>
    </p:spTree>
    <p:extLst>
      <p:ext uri="{BB962C8B-B14F-4D97-AF65-F5344CB8AC3E}">
        <p14:creationId xmlns:p14="http://schemas.microsoft.com/office/powerpoint/2010/main" val="869694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60363" y="395288"/>
            <a:ext cx="8424862" cy="738664"/>
          </a:xfrm>
        </p:spPr>
        <p:txBody>
          <a:bodyPr/>
          <a:lstStyle/>
          <a:p>
            <a:r>
              <a:rPr lang="en-GB" dirty="0"/>
              <a:t>R</a:t>
            </a:r>
            <a:r>
              <a:rPr lang="en-GB" dirty="0" smtClean="0"/>
              <a:t>isk </a:t>
            </a:r>
            <a:r>
              <a:rPr lang="en-GB" dirty="0"/>
              <a:t>assessment</a:t>
            </a:r>
            <a:br>
              <a:rPr lang="en-GB" dirty="0"/>
            </a:br>
            <a:r>
              <a:rPr lang="en-GB" b="0" dirty="0">
                <a:solidFill>
                  <a:srgbClr val="92D400"/>
                </a:solidFill>
              </a:rPr>
              <a:t>Areas of potential risk and red flags</a:t>
            </a:r>
            <a:endParaRPr lang="en-US" altLang="en-US" dirty="0" smtClean="0"/>
          </a:p>
        </p:txBody>
      </p:sp>
      <p:sp>
        <p:nvSpPr>
          <p:cNvPr id="4" name="Content Placeholder 3"/>
          <p:cNvSpPr>
            <a:spLocks noGrp="1"/>
          </p:cNvSpPr>
          <p:nvPr>
            <p:ph idx="14"/>
          </p:nvPr>
        </p:nvSpPr>
        <p:spPr>
          <a:xfrm>
            <a:off x="361950" y="1268413"/>
            <a:ext cx="8423275" cy="5040312"/>
          </a:xfrm>
        </p:spPr>
        <p:txBody>
          <a:bodyPr/>
          <a:lstStyle/>
          <a:p>
            <a:pPr marL="0" indent="0" eaLnBrk="1" hangingPunct="1">
              <a:defRPr/>
            </a:pPr>
            <a:endParaRPr lang="en-GB" dirty="0"/>
          </a:p>
          <a:p>
            <a:pPr>
              <a:defRPr/>
            </a:pPr>
            <a:endParaRPr lang="en-GB" dirty="0"/>
          </a:p>
          <a:p>
            <a:pPr>
              <a:defRPr/>
            </a:pPr>
            <a:endParaRPr dirty="0"/>
          </a:p>
        </p:txBody>
      </p:sp>
      <p:sp>
        <p:nvSpPr>
          <p:cNvPr id="13317" name="Slide Number Placeholder 4"/>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13"/>
              </a:spcBef>
              <a:buFont typeface="Arial" charset="0"/>
              <a:defRPr>
                <a:solidFill>
                  <a:schemeClr val="tx2"/>
                </a:solidFill>
                <a:latin typeface="Arial" charset="0"/>
              </a:defRPr>
            </a:lvl1pPr>
            <a:lvl2pPr marL="742950" indent="-285750" eaLnBrk="0" hangingPunct="0">
              <a:spcBef>
                <a:spcPts val="400"/>
              </a:spcBef>
              <a:buFont typeface="Arial" charset="0"/>
              <a:buChar char="•"/>
              <a:defRPr>
                <a:solidFill>
                  <a:schemeClr val="tx2"/>
                </a:solidFill>
                <a:latin typeface="Arial" charset="0"/>
              </a:defRPr>
            </a:lvl2pPr>
            <a:lvl3pPr marL="1143000" indent="-228600" eaLnBrk="0" hangingPunct="0">
              <a:spcBef>
                <a:spcPts val="400"/>
              </a:spcBef>
              <a:buFont typeface="Arial" charset="0"/>
              <a:buChar char="‒"/>
              <a:defRPr sz="1600">
                <a:solidFill>
                  <a:schemeClr val="tx2"/>
                </a:solidFill>
                <a:latin typeface="Arial" charset="0"/>
              </a:defRPr>
            </a:lvl3pPr>
            <a:lvl4pPr marL="1600200" indent="-228600" eaLnBrk="0" hangingPunct="0">
              <a:spcBef>
                <a:spcPts val="400"/>
              </a:spcBef>
              <a:buFont typeface="Arial" charset="0"/>
              <a:buChar char="•"/>
              <a:defRPr sz="1600">
                <a:solidFill>
                  <a:schemeClr val="tx2"/>
                </a:solidFill>
                <a:latin typeface="Arial" charset="0"/>
              </a:defRPr>
            </a:lvl4pPr>
            <a:lvl5pPr marL="2057400" indent="-228600" eaLnBrk="0" hangingPunct="0">
              <a:spcBef>
                <a:spcPts val="400"/>
              </a:spcBef>
              <a:buFont typeface="Arial" charset="0"/>
              <a:buChar char="‒"/>
              <a:defRPr sz="1600">
                <a:solidFill>
                  <a:schemeClr val="tx2"/>
                </a:solidFill>
                <a:latin typeface="Arial" charset="0"/>
              </a:defRPr>
            </a:lvl5pPr>
            <a:lvl6pPr marL="2514600" indent="-228600" eaLnBrk="0" fontAlgn="base" hangingPunct="0">
              <a:spcBef>
                <a:spcPts val="400"/>
              </a:spcBef>
              <a:spcAft>
                <a:spcPct val="0"/>
              </a:spcAft>
              <a:buFont typeface="Arial" charset="0"/>
              <a:buChar char="‒"/>
              <a:defRPr sz="1600">
                <a:solidFill>
                  <a:schemeClr val="tx2"/>
                </a:solidFill>
                <a:latin typeface="Arial" charset="0"/>
              </a:defRPr>
            </a:lvl6pPr>
            <a:lvl7pPr marL="2971800" indent="-228600" eaLnBrk="0" fontAlgn="base" hangingPunct="0">
              <a:spcBef>
                <a:spcPts val="400"/>
              </a:spcBef>
              <a:spcAft>
                <a:spcPct val="0"/>
              </a:spcAft>
              <a:buFont typeface="Arial" charset="0"/>
              <a:buChar char="‒"/>
              <a:defRPr sz="1600">
                <a:solidFill>
                  <a:schemeClr val="tx2"/>
                </a:solidFill>
                <a:latin typeface="Arial" charset="0"/>
              </a:defRPr>
            </a:lvl7pPr>
            <a:lvl8pPr marL="3429000" indent="-228600" eaLnBrk="0" fontAlgn="base" hangingPunct="0">
              <a:spcBef>
                <a:spcPts val="400"/>
              </a:spcBef>
              <a:spcAft>
                <a:spcPct val="0"/>
              </a:spcAft>
              <a:buFont typeface="Arial" charset="0"/>
              <a:buChar char="‒"/>
              <a:defRPr sz="1600">
                <a:solidFill>
                  <a:schemeClr val="tx2"/>
                </a:solidFill>
                <a:latin typeface="Arial" charset="0"/>
              </a:defRPr>
            </a:lvl8pPr>
            <a:lvl9pPr marL="3886200" indent="-228600" eaLnBrk="0" fontAlgn="base" hangingPunct="0">
              <a:spcBef>
                <a:spcPts val="400"/>
              </a:spcBef>
              <a:spcAft>
                <a:spcPct val="0"/>
              </a:spcAft>
              <a:buFont typeface="Arial" charset="0"/>
              <a:buChar char="‒"/>
              <a:defRPr sz="1600">
                <a:solidFill>
                  <a:schemeClr val="tx2"/>
                </a:solidFill>
                <a:latin typeface="Arial" charset="0"/>
              </a:defRPr>
            </a:lvl9pPr>
          </a:lstStyle>
          <a:p>
            <a:pPr eaLnBrk="1" hangingPunct="1">
              <a:spcBef>
                <a:spcPct val="0"/>
              </a:spcBef>
              <a:buFontTx/>
              <a:buNone/>
            </a:pPr>
            <a:fld id="{F6BEC540-C114-4C7B-B8C6-84F6F6A7EAFD}" type="slidenum">
              <a:rPr lang="en-US" altLang="en-US" smtClean="0"/>
              <a:pPr eaLnBrk="1" hangingPunct="1">
                <a:spcBef>
                  <a:spcPct val="0"/>
                </a:spcBef>
                <a:buFontTx/>
                <a:buNone/>
              </a:pPr>
              <a:t>6</a:t>
            </a:fld>
            <a:endParaRPr lang="en-US" alt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3692151993"/>
              </p:ext>
            </p:extLst>
          </p:nvPr>
        </p:nvGraphicFramePr>
        <p:xfrm>
          <a:off x="700087" y="1397000"/>
          <a:ext cx="7929563" cy="4489450"/>
        </p:xfrm>
        <a:graphic>
          <a:graphicData uri="http://schemas.openxmlformats.org/drawingml/2006/table">
            <a:tbl>
              <a:tblPr firstRow="1" bandRow="1">
                <a:tableStyleId>{5C22544A-7EE6-4342-B048-85BDC9FD1C3A}</a:tableStyleId>
              </a:tblPr>
              <a:tblGrid>
                <a:gridCol w="2595002"/>
                <a:gridCol w="2595002"/>
                <a:gridCol w="2739559"/>
              </a:tblGrid>
              <a:tr h="730841">
                <a:tc>
                  <a:txBody>
                    <a:bodyPr/>
                    <a:lstStyle/>
                    <a:p>
                      <a:r>
                        <a:rPr lang="en-GB" dirty="0" smtClean="0"/>
                        <a:t>Facilitation payments</a:t>
                      </a:r>
                      <a:endParaRPr lang="en-GB" dirty="0"/>
                    </a:p>
                  </a:txBody>
                  <a:tcPr/>
                </a:tc>
                <a:tc>
                  <a:txBody>
                    <a:bodyPr/>
                    <a:lstStyle/>
                    <a:p>
                      <a:r>
                        <a:rPr lang="en-GB" dirty="0" smtClean="0"/>
                        <a:t>       Price rigging</a:t>
                      </a:r>
                      <a:endParaRPr lang="en-GB" dirty="0"/>
                    </a:p>
                  </a:txBody>
                  <a:tcPr/>
                </a:tc>
                <a:tc>
                  <a:txBody>
                    <a:bodyPr/>
                    <a:lstStyle/>
                    <a:p>
                      <a:r>
                        <a:rPr lang="en-GB" dirty="0" smtClean="0"/>
                        <a:t>             Agents</a:t>
                      </a:r>
                      <a:endParaRPr lang="en-GB" dirty="0"/>
                    </a:p>
                  </a:txBody>
                  <a:tcPr/>
                </a:tc>
              </a:tr>
              <a:tr h="3758609">
                <a:tc>
                  <a:txBody>
                    <a:bodyPr/>
                    <a:lstStyle/>
                    <a:p>
                      <a:pPr marL="285750" indent="-285750" defTabSz="910012">
                        <a:buFont typeface="Arial" panose="020B0604020202020204" pitchFamily="34" charset="0"/>
                        <a:buChar char="•"/>
                      </a:pPr>
                      <a:r>
                        <a:rPr lang="en-GB" sz="1600" kern="0" dirty="0" smtClean="0">
                          <a:solidFill>
                            <a:srgbClr val="002776"/>
                          </a:solidFill>
                          <a:latin typeface="+mn-lt"/>
                        </a:rPr>
                        <a:t>Flashpoints for corruption can include:</a:t>
                      </a:r>
                    </a:p>
                    <a:p>
                      <a:pPr marL="285750" indent="-285750" defTabSz="910012">
                        <a:buFont typeface="Arial" panose="020B0604020202020204" pitchFamily="34" charset="0"/>
                        <a:buChar char="•"/>
                      </a:pPr>
                      <a:r>
                        <a:rPr lang="en-GB" sz="1600" kern="0" dirty="0" smtClean="0">
                          <a:solidFill>
                            <a:srgbClr val="002776"/>
                          </a:solidFill>
                          <a:latin typeface="+mn-lt"/>
                        </a:rPr>
                        <a:t>Setting up new operations in high risk jurisdictions</a:t>
                      </a:r>
                    </a:p>
                    <a:p>
                      <a:pPr marL="285750" indent="-285750" defTabSz="910012">
                        <a:buFont typeface="Arial" panose="020B0604020202020204" pitchFamily="34" charset="0"/>
                        <a:buChar char="•"/>
                      </a:pPr>
                      <a:r>
                        <a:rPr lang="en-GB" sz="1600" kern="0" dirty="0" smtClean="0">
                          <a:solidFill>
                            <a:srgbClr val="002776"/>
                          </a:solidFill>
                          <a:latin typeface="+mn-lt"/>
                        </a:rPr>
                        <a:t>Obtaining licences / permits / visas</a:t>
                      </a:r>
                    </a:p>
                    <a:p>
                      <a:pPr marL="285750" indent="-285750" defTabSz="910012">
                        <a:buFont typeface="Arial" panose="020B0604020202020204" pitchFamily="34" charset="0"/>
                        <a:buChar char="•"/>
                      </a:pPr>
                      <a:r>
                        <a:rPr lang="en-GB" sz="1600" kern="0" dirty="0" smtClean="0">
                          <a:solidFill>
                            <a:srgbClr val="002776"/>
                          </a:solidFill>
                          <a:latin typeface="+mn-lt"/>
                        </a:rPr>
                        <a:t>Dealing with complex tax systems</a:t>
                      </a:r>
                    </a:p>
                    <a:p>
                      <a:pPr marL="285750" indent="-285750" defTabSz="910012">
                        <a:buFont typeface="Arial" panose="020B0604020202020204" pitchFamily="34" charset="0"/>
                        <a:buChar char="•"/>
                      </a:pPr>
                      <a:r>
                        <a:rPr lang="en-GB" sz="1600" kern="0" dirty="0" smtClean="0">
                          <a:solidFill>
                            <a:srgbClr val="002776"/>
                          </a:solidFill>
                          <a:latin typeface="+mn-lt"/>
                        </a:rPr>
                        <a:t>Clearing customs</a:t>
                      </a:r>
                    </a:p>
                    <a:p>
                      <a:endParaRPr lang="en-GB" dirty="0"/>
                    </a:p>
                  </a:txBody>
                  <a:tcPr/>
                </a:tc>
                <a:tc>
                  <a:txBody>
                    <a:bodyPr/>
                    <a:lstStyle/>
                    <a:p>
                      <a:pPr marL="271739" indent="-271739" algn="l" defTabSz="910012" rtl="0" eaLnBrk="1" latinLnBrk="0" hangingPunct="1">
                        <a:buFont typeface="Arial" pitchFamily="34" charset="0"/>
                        <a:buChar char="•"/>
                      </a:pPr>
                      <a:r>
                        <a:rPr lang="en-GB" sz="1600" kern="0" dirty="0" smtClean="0">
                          <a:solidFill>
                            <a:srgbClr val="002776"/>
                          </a:solidFill>
                          <a:latin typeface="+mn-lt"/>
                          <a:ea typeface="+mn-ea"/>
                          <a:cs typeface="+mn-cs"/>
                        </a:rPr>
                        <a:t>Is the business  bidding for government contracts</a:t>
                      </a:r>
                      <a:r>
                        <a:rPr lang="en-GB" sz="1600" kern="0" baseline="0" dirty="0" smtClean="0">
                          <a:solidFill>
                            <a:srgbClr val="002776"/>
                          </a:solidFill>
                          <a:latin typeface="+mn-lt"/>
                          <a:ea typeface="+mn-ea"/>
                          <a:cs typeface="+mn-cs"/>
                        </a:rPr>
                        <a:t> or involved in public-private partnerships?</a:t>
                      </a:r>
                    </a:p>
                    <a:p>
                      <a:pPr marL="271739" indent="-271739" algn="l" defTabSz="910012" rtl="0" eaLnBrk="1" latinLnBrk="0" hangingPunct="1">
                        <a:buFont typeface="Arial" pitchFamily="34" charset="0"/>
                        <a:buChar char="•"/>
                      </a:pPr>
                      <a:r>
                        <a:rPr lang="en-GB" sz="1600" kern="0" baseline="0" dirty="0" smtClean="0">
                          <a:solidFill>
                            <a:srgbClr val="002776"/>
                          </a:solidFill>
                          <a:latin typeface="+mn-lt"/>
                          <a:ea typeface="+mn-ea"/>
                          <a:cs typeface="+mn-cs"/>
                        </a:rPr>
                        <a:t>Are you partnering with third parties to win government business?</a:t>
                      </a:r>
                    </a:p>
                    <a:p>
                      <a:pPr marL="271739" indent="-271739" algn="l" defTabSz="910012" rtl="0" eaLnBrk="1" latinLnBrk="0" hangingPunct="1">
                        <a:buFont typeface="Arial" pitchFamily="34" charset="0"/>
                        <a:buChar char="•"/>
                      </a:pPr>
                      <a:r>
                        <a:rPr lang="en-GB" sz="1600" kern="0" baseline="0" dirty="0" smtClean="0">
                          <a:solidFill>
                            <a:srgbClr val="002776"/>
                          </a:solidFill>
                          <a:latin typeface="+mn-lt"/>
                          <a:ea typeface="+mn-ea"/>
                          <a:cs typeface="+mn-cs"/>
                        </a:rPr>
                        <a:t>Have you performed adequate due diligence on those third parties?</a:t>
                      </a:r>
                      <a:endParaRPr lang="en-GB" sz="1600" kern="0" dirty="0" smtClean="0">
                        <a:solidFill>
                          <a:srgbClr val="002776"/>
                        </a:solidFill>
                        <a:latin typeface="+mn-lt"/>
                        <a:ea typeface="+mn-ea"/>
                        <a:cs typeface="+mn-cs"/>
                      </a:endParaRPr>
                    </a:p>
                    <a:p>
                      <a:pPr marL="0" indent="0" defTabSz="910012">
                        <a:buFont typeface="Arial" pitchFamily="34" charset="0"/>
                        <a:buNone/>
                      </a:pPr>
                      <a:endParaRPr lang="en-GB" sz="1600" dirty="0"/>
                    </a:p>
                  </a:txBody>
                  <a:tcPr/>
                </a:tc>
                <a:tc>
                  <a:txBody>
                    <a:bodyPr/>
                    <a:lstStyle/>
                    <a:p>
                      <a:pPr marL="285750" indent="-285750" defTabSz="910012">
                        <a:buFont typeface="Arial" pitchFamily="34" charset="0"/>
                        <a:buChar char="•"/>
                      </a:pPr>
                      <a:r>
                        <a:rPr lang="en-GB" sz="1600" kern="0" dirty="0" smtClean="0">
                          <a:solidFill>
                            <a:srgbClr val="002776"/>
                          </a:solidFill>
                          <a:latin typeface="+mn-lt"/>
                        </a:rPr>
                        <a:t>Do they know who your agents are?</a:t>
                      </a:r>
                    </a:p>
                    <a:p>
                      <a:pPr marL="271739" indent="-271739" defTabSz="910012">
                        <a:buFont typeface="Arial" pitchFamily="34" charset="0"/>
                        <a:buChar char="•"/>
                      </a:pPr>
                      <a:r>
                        <a:rPr lang="en-GB" sz="1600" kern="0" dirty="0" smtClean="0">
                          <a:solidFill>
                            <a:srgbClr val="002776"/>
                          </a:solidFill>
                          <a:latin typeface="+mn-lt"/>
                        </a:rPr>
                        <a:t>How do you identify them? </a:t>
                      </a:r>
                    </a:p>
                    <a:p>
                      <a:pPr marL="271739" indent="-271739" defTabSz="910012">
                        <a:buFont typeface="Arial" pitchFamily="34" charset="0"/>
                        <a:buChar char="•"/>
                      </a:pPr>
                      <a:r>
                        <a:rPr lang="en-GB" sz="1600" kern="0" dirty="0" smtClean="0">
                          <a:solidFill>
                            <a:srgbClr val="002776"/>
                          </a:solidFill>
                          <a:latin typeface="+mn-lt"/>
                        </a:rPr>
                        <a:t>Consider payment terms</a:t>
                      </a:r>
                    </a:p>
                    <a:p>
                      <a:pPr marL="261938" lvl="1" indent="-261938" defTabSz="910012">
                        <a:buFont typeface="Arial" pitchFamily="34" charset="0"/>
                        <a:buChar char="•"/>
                      </a:pPr>
                      <a:r>
                        <a:rPr lang="en-GB" sz="1600" kern="0" dirty="0" smtClean="0">
                          <a:solidFill>
                            <a:srgbClr val="002776"/>
                          </a:solidFill>
                          <a:latin typeface="+mn-lt"/>
                        </a:rPr>
                        <a:t>Commission rates</a:t>
                      </a:r>
                    </a:p>
                    <a:p>
                      <a:pPr marL="261938" lvl="1" indent="-261938" defTabSz="910012">
                        <a:buFont typeface="Arial" pitchFamily="34" charset="0"/>
                        <a:buChar char="•"/>
                      </a:pPr>
                      <a:r>
                        <a:rPr lang="en-GB" sz="1600" kern="0" dirty="0" smtClean="0">
                          <a:solidFill>
                            <a:srgbClr val="002776"/>
                          </a:solidFill>
                          <a:latin typeface="+mn-lt"/>
                        </a:rPr>
                        <a:t>Advance payments</a:t>
                      </a:r>
                    </a:p>
                    <a:p>
                      <a:pPr marL="261938" lvl="1" indent="-261938" defTabSz="910012">
                        <a:buFont typeface="Arial" pitchFamily="34" charset="0"/>
                        <a:buChar char="•"/>
                      </a:pPr>
                      <a:r>
                        <a:rPr lang="en-GB" sz="1600" kern="0" dirty="0" smtClean="0">
                          <a:solidFill>
                            <a:srgbClr val="002776"/>
                          </a:solidFill>
                          <a:latin typeface="+mn-lt"/>
                        </a:rPr>
                        <a:t>Indirect payments?</a:t>
                      </a:r>
                    </a:p>
                    <a:p>
                      <a:pPr marL="261938" lvl="1" indent="-261938" defTabSz="910012">
                        <a:buFont typeface="Arial" pitchFamily="34" charset="0"/>
                        <a:buChar char="•"/>
                      </a:pPr>
                      <a:r>
                        <a:rPr lang="en-GB" sz="1600" kern="0" dirty="0" smtClean="0">
                          <a:solidFill>
                            <a:srgbClr val="002776"/>
                          </a:solidFill>
                          <a:latin typeface="+mn-lt"/>
                        </a:rPr>
                        <a:t>Accounting for payments to agents?</a:t>
                      </a:r>
                      <a:endParaRPr lang="en-GB" sz="1600" dirty="0" smtClean="0"/>
                    </a:p>
                  </a:txBody>
                  <a:tcPr/>
                </a:tc>
              </a:tr>
            </a:tbl>
          </a:graphicData>
        </a:graphic>
      </p:graphicFrame>
    </p:spTree>
    <p:extLst>
      <p:ext uri="{BB962C8B-B14F-4D97-AF65-F5344CB8AC3E}">
        <p14:creationId xmlns:p14="http://schemas.microsoft.com/office/powerpoint/2010/main" val="3976762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60363" y="395288"/>
            <a:ext cx="8424862" cy="738664"/>
          </a:xfrm>
        </p:spPr>
        <p:txBody>
          <a:bodyPr/>
          <a:lstStyle/>
          <a:p>
            <a:r>
              <a:rPr lang="en-GB" dirty="0" smtClean="0">
                <a:solidFill>
                  <a:srgbClr val="002776"/>
                </a:solidFill>
                <a:cs typeface="Arial" pitchFamily="34" charset="0"/>
              </a:rPr>
              <a:t>Monitor and review</a:t>
            </a:r>
            <a:br>
              <a:rPr lang="en-GB" dirty="0" smtClean="0">
                <a:solidFill>
                  <a:srgbClr val="002776"/>
                </a:solidFill>
                <a:cs typeface="Arial" pitchFamily="34" charset="0"/>
              </a:rPr>
            </a:br>
            <a:r>
              <a:rPr lang="en-GB" b="0" dirty="0" smtClean="0">
                <a:solidFill>
                  <a:srgbClr val="92D400"/>
                </a:solidFill>
              </a:rPr>
              <a:t>Some questions to ask yourself….</a:t>
            </a:r>
            <a:endParaRPr lang="en-US" altLang="en-US" dirty="0" smtClean="0"/>
          </a:p>
        </p:txBody>
      </p:sp>
      <p:sp>
        <p:nvSpPr>
          <p:cNvPr id="4" name="Content Placeholder 3"/>
          <p:cNvSpPr>
            <a:spLocks noGrp="1"/>
          </p:cNvSpPr>
          <p:nvPr>
            <p:ph idx="14"/>
          </p:nvPr>
        </p:nvSpPr>
        <p:spPr>
          <a:xfrm>
            <a:off x="361950" y="1268413"/>
            <a:ext cx="8423275" cy="5040312"/>
          </a:xfrm>
        </p:spPr>
        <p:txBody>
          <a:bodyPr/>
          <a:lstStyle/>
          <a:p>
            <a:pPr marL="0" indent="0" eaLnBrk="1" hangingPunct="1">
              <a:defRPr/>
            </a:pPr>
            <a:endParaRPr lang="en-GB" dirty="0"/>
          </a:p>
          <a:p>
            <a:pPr>
              <a:defRPr/>
            </a:pPr>
            <a:endParaRPr lang="en-GB" dirty="0"/>
          </a:p>
          <a:p>
            <a:pPr>
              <a:defRPr/>
            </a:pPr>
            <a:endParaRPr dirty="0"/>
          </a:p>
        </p:txBody>
      </p:sp>
      <p:sp>
        <p:nvSpPr>
          <p:cNvPr id="13317" name="Slide Number Placeholder 4"/>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13"/>
              </a:spcBef>
              <a:buFont typeface="Arial" charset="0"/>
              <a:defRPr>
                <a:solidFill>
                  <a:schemeClr val="tx2"/>
                </a:solidFill>
                <a:latin typeface="Arial" charset="0"/>
              </a:defRPr>
            </a:lvl1pPr>
            <a:lvl2pPr marL="742950" indent="-285750" eaLnBrk="0" hangingPunct="0">
              <a:spcBef>
                <a:spcPts val="400"/>
              </a:spcBef>
              <a:buFont typeface="Arial" charset="0"/>
              <a:buChar char="•"/>
              <a:defRPr>
                <a:solidFill>
                  <a:schemeClr val="tx2"/>
                </a:solidFill>
                <a:latin typeface="Arial" charset="0"/>
              </a:defRPr>
            </a:lvl2pPr>
            <a:lvl3pPr marL="1143000" indent="-228600" eaLnBrk="0" hangingPunct="0">
              <a:spcBef>
                <a:spcPts val="400"/>
              </a:spcBef>
              <a:buFont typeface="Arial" charset="0"/>
              <a:buChar char="‒"/>
              <a:defRPr sz="1600">
                <a:solidFill>
                  <a:schemeClr val="tx2"/>
                </a:solidFill>
                <a:latin typeface="Arial" charset="0"/>
              </a:defRPr>
            </a:lvl3pPr>
            <a:lvl4pPr marL="1600200" indent="-228600" eaLnBrk="0" hangingPunct="0">
              <a:spcBef>
                <a:spcPts val="400"/>
              </a:spcBef>
              <a:buFont typeface="Arial" charset="0"/>
              <a:buChar char="•"/>
              <a:defRPr sz="1600">
                <a:solidFill>
                  <a:schemeClr val="tx2"/>
                </a:solidFill>
                <a:latin typeface="Arial" charset="0"/>
              </a:defRPr>
            </a:lvl4pPr>
            <a:lvl5pPr marL="2057400" indent="-228600" eaLnBrk="0" hangingPunct="0">
              <a:spcBef>
                <a:spcPts val="400"/>
              </a:spcBef>
              <a:buFont typeface="Arial" charset="0"/>
              <a:buChar char="‒"/>
              <a:defRPr sz="1600">
                <a:solidFill>
                  <a:schemeClr val="tx2"/>
                </a:solidFill>
                <a:latin typeface="Arial" charset="0"/>
              </a:defRPr>
            </a:lvl5pPr>
            <a:lvl6pPr marL="2514600" indent="-228600" eaLnBrk="0" fontAlgn="base" hangingPunct="0">
              <a:spcBef>
                <a:spcPts val="400"/>
              </a:spcBef>
              <a:spcAft>
                <a:spcPct val="0"/>
              </a:spcAft>
              <a:buFont typeface="Arial" charset="0"/>
              <a:buChar char="‒"/>
              <a:defRPr sz="1600">
                <a:solidFill>
                  <a:schemeClr val="tx2"/>
                </a:solidFill>
                <a:latin typeface="Arial" charset="0"/>
              </a:defRPr>
            </a:lvl6pPr>
            <a:lvl7pPr marL="2971800" indent="-228600" eaLnBrk="0" fontAlgn="base" hangingPunct="0">
              <a:spcBef>
                <a:spcPts val="400"/>
              </a:spcBef>
              <a:spcAft>
                <a:spcPct val="0"/>
              </a:spcAft>
              <a:buFont typeface="Arial" charset="0"/>
              <a:buChar char="‒"/>
              <a:defRPr sz="1600">
                <a:solidFill>
                  <a:schemeClr val="tx2"/>
                </a:solidFill>
                <a:latin typeface="Arial" charset="0"/>
              </a:defRPr>
            </a:lvl7pPr>
            <a:lvl8pPr marL="3429000" indent="-228600" eaLnBrk="0" fontAlgn="base" hangingPunct="0">
              <a:spcBef>
                <a:spcPts val="400"/>
              </a:spcBef>
              <a:spcAft>
                <a:spcPct val="0"/>
              </a:spcAft>
              <a:buFont typeface="Arial" charset="0"/>
              <a:buChar char="‒"/>
              <a:defRPr sz="1600">
                <a:solidFill>
                  <a:schemeClr val="tx2"/>
                </a:solidFill>
                <a:latin typeface="Arial" charset="0"/>
              </a:defRPr>
            </a:lvl8pPr>
            <a:lvl9pPr marL="3886200" indent="-228600" eaLnBrk="0" fontAlgn="base" hangingPunct="0">
              <a:spcBef>
                <a:spcPts val="400"/>
              </a:spcBef>
              <a:spcAft>
                <a:spcPct val="0"/>
              </a:spcAft>
              <a:buFont typeface="Arial" charset="0"/>
              <a:buChar char="‒"/>
              <a:defRPr sz="1600">
                <a:solidFill>
                  <a:schemeClr val="tx2"/>
                </a:solidFill>
                <a:latin typeface="Arial" charset="0"/>
              </a:defRPr>
            </a:lvl9pPr>
          </a:lstStyle>
          <a:p>
            <a:pPr eaLnBrk="1" hangingPunct="1">
              <a:spcBef>
                <a:spcPct val="0"/>
              </a:spcBef>
              <a:buFontTx/>
              <a:buNone/>
            </a:pPr>
            <a:fld id="{F6BEC540-C114-4C7B-B8C6-84F6F6A7EAFD}" type="slidenum">
              <a:rPr lang="en-US" altLang="en-US" smtClean="0"/>
              <a:pPr eaLnBrk="1" hangingPunct="1">
                <a:spcBef>
                  <a:spcPct val="0"/>
                </a:spcBef>
                <a:buFontTx/>
                <a:buNone/>
              </a:pPr>
              <a:t>7</a:t>
            </a:fld>
            <a:endParaRPr lang="en-US" altLang="en-US" dirty="0" smtClean="0"/>
          </a:p>
        </p:txBody>
      </p:sp>
      <p:sp>
        <p:nvSpPr>
          <p:cNvPr id="29" name="Content Placeholder 3"/>
          <p:cNvSpPr txBox="1">
            <a:spLocks/>
          </p:cNvSpPr>
          <p:nvPr/>
        </p:nvSpPr>
        <p:spPr bwMode="auto">
          <a:xfrm>
            <a:off x="142875" y="1228300"/>
            <a:ext cx="8677275" cy="525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1000"/>
              </a:spcBef>
              <a:spcAft>
                <a:spcPct val="0"/>
              </a:spcAft>
              <a:buFont typeface="Arial" charset="0"/>
              <a:defRPr lang="en-US" kern="1200">
                <a:solidFill>
                  <a:schemeClr val="tx2"/>
                </a:solidFill>
                <a:latin typeface="+mn-lt"/>
                <a:ea typeface="+mj-ea"/>
                <a:cs typeface="+mj-cs"/>
              </a:defRPr>
            </a:lvl1pPr>
            <a:lvl2pPr marL="179388" indent="-179388" algn="l" rtl="0" eaLnBrk="0" fontAlgn="base" hangingPunct="0">
              <a:spcBef>
                <a:spcPts val="400"/>
              </a:spcBef>
              <a:spcAft>
                <a:spcPct val="0"/>
              </a:spcAft>
              <a:buFont typeface="Arial" charset="0"/>
              <a:buChar char="•"/>
              <a:defRPr lang="en-US" kern="1200" dirty="0">
                <a:solidFill>
                  <a:schemeClr val="tx2"/>
                </a:solidFill>
                <a:latin typeface="+mn-lt"/>
                <a:ea typeface="+mj-ea"/>
                <a:cs typeface="+mj-cs"/>
              </a:defRPr>
            </a:lvl2pPr>
            <a:lvl3pPr marL="358775" indent="-179388" algn="l" rtl="0" eaLnBrk="0" fontAlgn="base" hangingPunct="0">
              <a:spcBef>
                <a:spcPts val="400"/>
              </a:spcBef>
              <a:spcAft>
                <a:spcPct val="0"/>
              </a:spcAft>
              <a:buFont typeface="Arial" charset="0"/>
              <a:buChar char="‒"/>
              <a:defRPr lang="en-US" sz="1600" kern="1200" dirty="0">
                <a:solidFill>
                  <a:schemeClr val="tx2"/>
                </a:solidFill>
                <a:latin typeface="+mn-lt"/>
                <a:ea typeface="+mj-ea"/>
                <a:cs typeface="+mj-cs"/>
              </a:defRPr>
            </a:lvl3pPr>
            <a:lvl4pPr marL="539750" indent="-179388" algn="l" rtl="0" eaLnBrk="0" fontAlgn="base" hangingPunct="0">
              <a:spcBef>
                <a:spcPts val="400"/>
              </a:spcBef>
              <a:spcAft>
                <a:spcPct val="0"/>
              </a:spcAft>
              <a:buFont typeface="Arial" charset="0"/>
              <a:buChar char="•"/>
              <a:defRPr lang="en-US" sz="1600" kern="1200" dirty="0">
                <a:solidFill>
                  <a:schemeClr val="tx2"/>
                </a:solidFill>
                <a:latin typeface="+mn-lt"/>
                <a:ea typeface="+mj-ea"/>
                <a:cs typeface="+mj-cs"/>
              </a:defRPr>
            </a:lvl4pPr>
            <a:lvl5pPr marL="719138" indent="-179388" algn="l" rtl="0" eaLnBrk="0" fontAlgn="base" hangingPunct="0">
              <a:spcBef>
                <a:spcPts val="400"/>
              </a:spcBef>
              <a:spcAft>
                <a:spcPct val="0"/>
              </a:spcAft>
              <a:buFont typeface="Arial" charset="0"/>
              <a:buChar char="‒"/>
              <a:defRPr lang="en-GB" sz="1600" kern="1200" dirty="0">
                <a:solidFill>
                  <a:schemeClr val="tx2"/>
                </a:solidFill>
                <a:latin typeface="+mn-lt"/>
                <a:ea typeface="+mj-ea"/>
                <a:cs typeface="+mj-cs"/>
              </a:defRPr>
            </a:lvl5pPr>
            <a:lvl6pPr marL="900000" indent="-180000" algn="l" defTabSz="914400" rtl="0" eaLnBrk="1" latinLnBrk="0" hangingPunct="1">
              <a:spcBef>
                <a:spcPts val="0"/>
              </a:spcBef>
              <a:spcAft>
                <a:spcPts val="300"/>
              </a:spcAft>
              <a:buFont typeface="Arial" pitchFamily="34" charset="0"/>
              <a:buChar char="•"/>
              <a:defRPr sz="1600" kern="1200" baseline="0">
                <a:solidFill>
                  <a:schemeClr val="tx2"/>
                </a:solidFill>
                <a:latin typeface="+mn-lt"/>
                <a:ea typeface="+mn-ea"/>
                <a:cs typeface="+mn-cs"/>
              </a:defRPr>
            </a:lvl6pPr>
            <a:lvl7pPr marL="10795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7pPr>
            <a:lvl8pPr marL="12600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8pPr>
            <a:lvl9pPr marL="14400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9pPr>
          </a:lstStyle>
          <a:p>
            <a:pPr marL="343258" indent="-343258">
              <a:spcBef>
                <a:spcPts val="0"/>
              </a:spcBef>
              <a:spcAft>
                <a:spcPts val="269"/>
              </a:spcAft>
              <a:buFont typeface="Arial" pitchFamily="34" charset="0"/>
              <a:buChar char="•"/>
              <a:defRPr/>
            </a:pPr>
            <a:endParaRPr lang="en-GB" dirty="0" smtClean="0">
              <a:solidFill>
                <a:srgbClr val="002776"/>
              </a:solidFill>
              <a:cs typeface="Arial" pitchFamily="34" charset="0"/>
            </a:endParaRPr>
          </a:p>
          <a:p>
            <a:pPr marL="343258" indent="-343258">
              <a:spcBef>
                <a:spcPts val="0"/>
              </a:spcBef>
              <a:spcAft>
                <a:spcPts val="269"/>
              </a:spcAft>
              <a:buFont typeface="Arial" pitchFamily="34" charset="0"/>
              <a:buChar char="•"/>
              <a:defRPr/>
            </a:pPr>
            <a:endParaRPr lang="en-GB" dirty="0" smtClean="0">
              <a:solidFill>
                <a:srgbClr val="002776"/>
              </a:solidFill>
              <a:cs typeface="Arial" pitchFamily="34" charset="0"/>
            </a:endParaRPr>
          </a:p>
          <a:p>
            <a:pPr marL="343258" indent="-343258">
              <a:spcBef>
                <a:spcPts val="0"/>
              </a:spcBef>
              <a:spcAft>
                <a:spcPts val="269"/>
              </a:spcAft>
              <a:buFont typeface="Arial" pitchFamily="34" charset="0"/>
              <a:buChar char="•"/>
              <a:defRPr/>
            </a:pPr>
            <a:r>
              <a:rPr lang="en-GB" dirty="0" smtClean="0">
                <a:solidFill>
                  <a:srgbClr val="002776"/>
                </a:solidFill>
                <a:cs typeface="Arial" pitchFamily="34" charset="0"/>
              </a:rPr>
              <a:t>Is bribery and corruption risk sufficiently high up the Board’s agenda? </a:t>
            </a:r>
          </a:p>
          <a:p>
            <a:pPr marL="343258" indent="-343258">
              <a:spcBef>
                <a:spcPts val="0"/>
              </a:spcBef>
              <a:spcAft>
                <a:spcPts val="269"/>
              </a:spcAft>
              <a:buFont typeface="Arial" pitchFamily="34" charset="0"/>
              <a:buChar char="•"/>
              <a:defRPr/>
            </a:pPr>
            <a:r>
              <a:rPr lang="en-GB" dirty="0" smtClean="0">
                <a:solidFill>
                  <a:srgbClr val="002776"/>
                </a:solidFill>
                <a:cs typeface="Arial" pitchFamily="34" charset="0"/>
              </a:rPr>
              <a:t>How well is internal audit connected to the compliance community in your organisation? </a:t>
            </a:r>
          </a:p>
          <a:p>
            <a:pPr marL="343258" indent="-343258">
              <a:spcBef>
                <a:spcPts val="0"/>
              </a:spcBef>
              <a:spcAft>
                <a:spcPts val="269"/>
              </a:spcAft>
              <a:buFont typeface="Arial" pitchFamily="34" charset="0"/>
              <a:buChar char="•"/>
              <a:defRPr/>
            </a:pPr>
            <a:r>
              <a:rPr lang="en-GB" dirty="0" smtClean="0"/>
              <a:t>Is sufficient time and budget allocated to internal audit, particularly in high risk areas.  </a:t>
            </a:r>
            <a:endParaRPr lang="en-GB" dirty="0" smtClean="0">
              <a:solidFill>
                <a:srgbClr val="002776"/>
              </a:solidFill>
              <a:cs typeface="Arial" pitchFamily="34" charset="0"/>
            </a:endParaRPr>
          </a:p>
          <a:p>
            <a:pPr marL="343258" indent="-343258">
              <a:spcBef>
                <a:spcPts val="0"/>
              </a:spcBef>
              <a:spcAft>
                <a:spcPts val="269"/>
              </a:spcAft>
              <a:buFont typeface="Arial" pitchFamily="34" charset="0"/>
              <a:buChar char="•"/>
              <a:defRPr/>
            </a:pPr>
            <a:r>
              <a:rPr lang="en-GB" dirty="0" smtClean="0">
                <a:solidFill>
                  <a:srgbClr val="002776"/>
                </a:solidFill>
                <a:cs typeface="Arial" pitchFamily="34" charset="0"/>
              </a:rPr>
              <a:t>To what extent would the monitoring arrangements in place flag potential issues? </a:t>
            </a:r>
          </a:p>
          <a:p>
            <a:pPr marL="343258" indent="-343258">
              <a:spcBef>
                <a:spcPts val="0"/>
              </a:spcBef>
              <a:spcAft>
                <a:spcPts val="269"/>
              </a:spcAft>
              <a:buFont typeface="Arial" pitchFamily="34" charset="0"/>
              <a:buChar char="•"/>
              <a:defRPr/>
            </a:pPr>
            <a:r>
              <a:rPr lang="en-GB" dirty="0" smtClean="0">
                <a:solidFill>
                  <a:srgbClr val="002776"/>
                </a:solidFill>
                <a:cs typeface="Arial" pitchFamily="34" charset="0"/>
              </a:rPr>
              <a:t>Have you considered data analysis techniques?</a:t>
            </a:r>
          </a:p>
          <a:p>
            <a:pPr marL="343258" indent="-343258">
              <a:spcBef>
                <a:spcPts val="0"/>
              </a:spcBef>
              <a:spcAft>
                <a:spcPts val="269"/>
              </a:spcAft>
              <a:buFont typeface="Arial" pitchFamily="34" charset="0"/>
              <a:buChar char="•"/>
              <a:defRPr/>
            </a:pPr>
            <a:r>
              <a:rPr lang="en-GB" dirty="0" smtClean="0">
                <a:solidFill>
                  <a:srgbClr val="002776"/>
                </a:solidFill>
                <a:cs typeface="Arial" pitchFamily="34" charset="0"/>
              </a:rPr>
              <a:t>Does your organisation monitor news services in order to identify relevant market risks?</a:t>
            </a:r>
          </a:p>
          <a:p>
            <a:pPr marL="343258" indent="-343258">
              <a:spcBef>
                <a:spcPts val="0"/>
              </a:spcBef>
              <a:spcAft>
                <a:spcPts val="269"/>
              </a:spcAft>
              <a:buFont typeface="Arial" pitchFamily="34" charset="0"/>
              <a:buChar char="•"/>
              <a:defRPr/>
            </a:pPr>
            <a:r>
              <a:rPr lang="en-GB" dirty="0" smtClean="0">
                <a:solidFill>
                  <a:srgbClr val="002776"/>
                </a:solidFill>
                <a:cs typeface="Arial" pitchFamily="34" charset="0"/>
              </a:rPr>
              <a:t>Is your organisation experiencing rapid growth and are controls and procedures keeping pace?</a:t>
            </a:r>
          </a:p>
          <a:p>
            <a:pPr marL="343258" indent="-343258">
              <a:spcBef>
                <a:spcPts val="0"/>
              </a:spcBef>
              <a:spcAft>
                <a:spcPts val="269"/>
              </a:spcAft>
              <a:buFont typeface="Arial" pitchFamily="34" charset="0"/>
              <a:buChar char="•"/>
              <a:defRPr/>
            </a:pPr>
            <a:r>
              <a:rPr lang="en-GB" dirty="0" smtClean="0">
                <a:solidFill>
                  <a:srgbClr val="002776"/>
                </a:solidFill>
                <a:cs typeface="Arial" pitchFamily="34" charset="0"/>
              </a:rPr>
              <a:t>Do you investigate where necessary and update policies, procedures training for lessons learnt?</a:t>
            </a:r>
          </a:p>
          <a:p>
            <a:pPr marL="531813" indent="-176213" eaLnBrk="1" hangingPunct="1">
              <a:spcBef>
                <a:spcPts val="300"/>
              </a:spcBef>
              <a:spcAft>
                <a:spcPts val="600"/>
              </a:spcAft>
              <a:buFont typeface="Arial" panose="020B0604020202020204" pitchFamily="34" charset="0"/>
              <a:buChar char="•"/>
              <a:defRPr/>
            </a:pPr>
            <a:endParaRPr lang="en-GB" dirty="0">
              <a:solidFill>
                <a:srgbClr val="002776"/>
              </a:solidFill>
              <a:cs typeface="Arial" pitchFamily="34" charset="0"/>
            </a:endParaRPr>
          </a:p>
        </p:txBody>
      </p:sp>
      <p:pic>
        <p:nvPicPr>
          <p:cNvPr id="30" name="Picture 6" descr="is?wxLV_Z3Op7UXT_CUv8BvnZp4w5j68CnhyG8hs3r5uGg">
            <a:hlinkClick r:id="rId2"/>
          </p:cNvPr>
          <p:cNvPicPr>
            <a:picLocks noChangeAspect="1" noChangeArrowheads="1"/>
          </p:cNvPicPr>
          <p:nvPr/>
        </p:nvPicPr>
        <p:blipFill>
          <a:blip r:embed="rId3" cstate="print"/>
          <a:srcRect/>
          <a:stretch>
            <a:fillRect/>
          </a:stretch>
        </p:blipFill>
        <p:spPr bwMode="auto">
          <a:xfrm>
            <a:off x="7060291" y="379521"/>
            <a:ext cx="1269800" cy="1270207"/>
          </a:xfrm>
          <a:prstGeom prst="rect">
            <a:avLst/>
          </a:prstGeom>
          <a:noFill/>
          <a:ln w="9525">
            <a:noFill/>
            <a:miter lim="800000"/>
            <a:headEnd/>
            <a:tailEnd/>
          </a:ln>
        </p:spPr>
      </p:pic>
    </p:spTree>
    <p:extLst>
      <p:ext uri="{BB962C8B-B14F-4D97-AF65-F5344CB8AC3E}">
        <p14:creationId xmlns:p14="http://schemas.microsoft.com/office/powerpoint/2010/main" val="2308172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60363" y="395288"/>
            <a:ext cx="8424862" cy="738664"/>
          </a:xfrm>
        </p:spPr>
        <p:txBody>
          <a:bodyPr/>
          <a:lstStyle/>
          <a:p>
            <a:r>
              <a:rPr lang="en-GB" dirty="0" smtClean="0">
                <a:solidFill>
                  <a:srgbClr val="002776"/>
                </a:solidFill>
                <a:cs typeface="Arial" pitchFamily="34" charset="0"/>
              </a:rPr>
              <a:t>Integrity </a:t>
            </a:r>
            <a:r>
              <a:rPr lang="en-GB" dirty="0">
                <a:solidFill>
                  <a:srgbClr val="002776"/>
                </a:solidFill>
                <a:cs typeface="Arial" pitchFamily="34" charset="0"/>
              </a:rPr>
              <a:t>Due Diligence</a:t>
            </a:r>
            <a:br>
              <a:rPr lang="en-GB" dirty="0">
                <a:solidFill>
                  <a:srgbClr val="002776"/>
                </a:solidFill>
                <a:cs typeface="Arial" pitchFamily="34" charset="0"/>
              </a:rPr>
            </a:br>
            <a:r>
              <a:rPr lang="en-GB" dirty="0">
                <a:solidFill>
                  <a:srgbClr val="92D400"/>
                </a:solidFill>
              </a:rPr>
              <a:t>What is Integrity Due Diligence (IDD</a:t>
            </a:r>
            <a:r>
              <a:rPr lang="en-GB" dirty="0" smtClean="0">
                <a:solidFill>
                  <a:srgbClr val="92D400"/>
                </a:solidFill>
              </a:rPr>
              <a:t>)?</a:t>
            </a:r>
            <a:endParaRPr lang="en-US" altLang="en-US" dirty="0" smtClean="0"/>
          </a:p>
        </p:txBody>
      </p:sp>
      <p:sp>
        <p:nvSpPr>
          <p:cNvPr id="4" name="Content Placeholder 3"/>
          <p:cNvSpPr>
            <a:spLocks noGrp="1"/>
          </p:cNvSpPr>
          <p:nvPr>
            <p:ph idx="14"/>
          </p:nvPr>
        </p:nvSpPr>
        <p:spPr>
          <a:xfrm>
            <a:off x="361950" y="1268413"/>
            <a:ext cx="8423275" cy="5040312"/>
          </a:xfrm>
        </p:spPr>
        <p:txBody>
          <a:bodyPr/>
          <a:lstStyle/>
          <a:p>
            <a:pPr marL="0" indent="0" eaLnBrk="1" hangingPunct="1">
              <a:defRPr/>
            </a:pPr>
            <a:endParaRPr lang="en-GB" dirty="0"/>
          </a:p>
          <a:p>
            <a:pPr>
              <a:defRPr/>
            </a:pPr>
            <a:endParaRPr lang="en-GB" dirty="0"/>
          </a:p>
          <a:p>
            <a:pPr>
              <a:defRPr/>
            </a:pPr>
            <a:endParaRPr dirty="0"/>
          </a:p>
        </p:txBody>
      </p:sp>
      <p:sp>
        <p:nvSpPr>
          <p:cNvPr id="13317" name="Slide Number Placeholder 4"/>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13"/>
              </a:spcBef>
              <a:buFont typeface="Arial" charset="0"/>
              <a:defRPr>
                <a:solidFill>
                  <a:schemeClr val="tx2"/>
                </a:solidFill>
                <a:latin typeface="Arial" charset="0"/>
              </a:defRPr>
            </a:lvl1pPr>
            <a:lvl2pPr marL="742950" indent="-285750" eaLnBrk="0" hangingPunct="0">
              <a:spcBef>
                <a:spcPts val="400"/>
              </a:spcBef>
              <a:buFont typeface="Arial" charset="0"/>
              <a:buChar char="•"/>
              <a:defRPr>
                <a:solidFill>
                  <a:schemeClr val="tx2"/>
                </a:solidFill>
                <a:latin typeface="Arial" charset="0"/>
              </a:defRPr>
            </a:lvl2pPr>
            <a:lvl3pPr marL="1143000" indent="-228600" eaLnBrk="0" hangingPunct="0">
              <a:spcBef>
                <a:spcPts val="400"/>
              </a:spcBef>
              <a:buFont typeface="Arial" charset="0"/>
              <a:buChar char="‒"/>
              <a:defRPr sz="1600">
                <a:solidFill>
                  <a:schemeClr val="tx2"/>
                </a:solidFill>
                <a:latin typeface="Arial" charset="0"/>
              </a:defRPr>
            </a:lvl3pPr>
            <a:lvl4pPr marL="1600200" indent="-228600" eaLnBrk="0" hangingPunct="0">
              <a:spcBef>
                <a:spcPts val="400"/>
              </a:spcBef>
              <a:buFont typeface="Arial" charset="0"/>
              <a:buChar char="•"/>
              <a:defRPr sz="1600">
                <a:solidFill>
                  <a:schemeClr val="tx2"/>
                </a:solidFill>
                <a:latin typeface="Arial" charset="0"/>
              </a:defRPr>
            </a:lvl4pPr>
            <a:lvl5pPr marL="2057400" indent="-228600" eaLnBrk="0" hangingPunct="0">
              <a:spcBef>
                <a:spcPts val="400"/>
              </a:spcBef>
              <a:buFont typeface="Arial" charset="0"/>
              <a:buChar char="‒"/>
              <a:defRPr sz="1600">
                <a:solidFill>
                  <a:schemeClr val="tx2"/>
                </a:solidFill>
                <a:latin typeface="Arial" charset="0"/>
              </a:defRPr>
            </a:lvl5pPr>
            <a:lvl6pPr marL="2514600" indent="-228600" eaLnBrk="0" fontAlgn="base" hangingPunct="0">
              <a:spcBef>
                <a:spcPts val="400"/>
              </a:spcBef>
              <a:spcAft>
                <a:spcPct val="0"/>
              </a:spcAft>
              <a:buFont typeface="Arial" charset="0"/>
              <a:buChar char="‒"/>
              <a:defRPr sz="1600">
                <a:solidFill>
                  <a:schemeClr val="tx2"/>
                </a:solidFill>
                <a:latin typeface="Arial" charset="0"/>
              </a:defRPr>
            </a:lvl6pPr>
            <a:lvl7pPr marL="2971800" indent="-228600" eaLnBrk="0" fontAlgn="base" hangingPunct="0">
              <a:spcBef>
                <a:spcPts val="400"/>
              </a:spcBef>
              <a:spcAft>
                <a:spcPct val="0"/>
              </a:spcAft>
              <a:buFont typeface="Arial" charset="0"/>
              <a:buChar char="‒"/>
              <a:defRPr sz="1600">
                <a:solidFill>
                  <a:schemeClr val="tx2"/>
                </a:solidFill>
                <a:latin typeface="Arial" charset="0"/>
              </a:defRPr>
            </a:lvl7pPr>
            <a:lvl8pPr marL="3429000" indent="-228600" eaLnBrk="0" fontAlgn="base" hangingPunct="0">
              <a:spcBef>
                <a:spcPts val="400"/>
              </a:spcBef>
              <a:spcAft>
                <a:spcPct val="0"/>
              </a:spcAft>
              <a:buFont typeface="Arial" charset="0"/>
              <a:buChar char="‒"/>
              <a:defRPr sz="1600">
                <a:solidFill>
                  <a:schemeClr val="tx2"/>
                </a:solidFill>
                <a:latin typeface="Arial" charset="0"/>
              </a:defRPr>
            </a:lvl8pPr>
            <a:lvl9pPr marL="3886200" indent="-228600" eaLnBrk="0" fontAlgn="base" hangingPunct="0">
              <a:spcBef>
                <a:spcPts val="400"/>
              </a:spcBef>
              <a:spcAft>
                <a:spcPct val="0"/>
              </a:spcAft>
              <a:buFont typeface="Arial" charset="0"/>
              <a:buChar char="‒"/>
              <a:defRPr sz="1600">
                <a:solidFill>
                  <a:schemeClr val="tx2"/>
                </a:solidFill>
                <a:latin typeface="Arial" charset="0"/>
              </a:defRPr>
            </a:lvl9pPr>
          </a:lstStyle>
          <a:p>
            <a:pPr eaLnBrk="1" hangingPunct="1">
              <a:spcBef>
                <a:spcPct val="0"/>
              </a:spcBef>
              <a:buFontTx/>
              <a:buNone/>
            </a:pPr>
            <a:fld id="{F6BEC540-C114-4C7B-B8C6-84F6F6A7EAFD}" type="slidenum">
              <a:rPr lang="en-US" altLang="en-US" smtClean="0"/>
              <a:pPr eaLnBrk="1" hangingPunct="1">
                <a:spcBef>
                  <a:spcPct val="0"/>
                </a:spcBef>
                <a:buFontTx/>
                <a:buNone/>
              </a:pPr>
              <a:t>8</a:t>
            </a:fld>
            <a:endParaRPr lang="en-US" altLang="en-US" dirty="0" smtClean="0"/>
          </a:p>
        </p:txBody>
      </p:sp>
      <p:sp>
        <p:nvSpPr>
          <p:cNvPr id="29" name="Content Placeholder 3"/>
          <p:cNvSpPr txBox="1">
            <a:spLocks/>
          </p:cNvSpPr>
          <p:nvPr/>
        </p:nvSpPr>
        <p:spPr bwMode="auto">
          <a:xfrm>
            <a:off x="142875" y="1228300"/>
            <a:ext cx="8677275" cy="525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1000"/>
              </a:spcBef>
              <a:spcAft>
                <a:spcPct val="0"/>
              </a:spcAft>
              <a:buFont typeface="Arial" charset="0"/>
              <a:defRPr lang="en-US" kern="1200">
                <a:solidFill>
                  <a:schemeClr val="tx2"/>
                </a:solidFill>
                <a:latin typeface="+mn-lt"/>
                <a:ea typeface="+mj-ea"/>
                <a:cs typeface="+mj-cs"/>
              </a:defRPr>
            </a:lvl1pPr>
            <a:lvl2pPr marL="179388" indent="-179388" algn="l" rtl="0" eaLnBrk="0" fontAlgn="base" hangingPunct="0">
              <a:spcBef>
                <a:spcPts val="400"/>
              </a:spcBef>
              <a:spcAft>
                <a:spcPct val="0"/>
              </a:spcAft>
              <a:buFont typeface="Arial" charset="0"/>
              <a:buChar char="•"/>
              <a:defRPr lang="en-US" kern="1200" dirty="0">
                <a:solidFill>
                  <a:schemeClr val="tx2"/>
                </a:solidFill>
                <a:latin typeface="+mn-lt"/>
                <a:ea typeface="+mj-ea"/>
                <a:cs typeface="+mj-cs"/>
              </a:defRPr>
            </a:lvl2pPr>
            <a:lvl3pPr marL="358775" indent="-179388" algn="l" rtl="0" eaLnBrk="0" fontAlgn="base" hangingPunct="0">
              <a:spcBef>
                <a:spcPts val="400"/>
              </a:spcBef>
              <a:spcAft>
                <a:spcPct val="0"/>
              </a:spcAft>
              <a:buFont typeface="Arial" charset="0"/>
              <a:buChar char="‒"/>
              <a:defRPr lang="en-US" sz="1600" kern="1200" dirty="0">
                <a:solidFill>
                  <a:schemeClr val="tx2"/>
                </a:solidFill>
                <a:latin typeface="+mn-lt"/>
                <a:ea typeface="+mj-ea"/>
                <a:cs typeface="+mj-cs"/>
              </a:defRPr>
            </a:lvl3pPr>
            <a:lvl4pPr marL="539750" indent="-179388" algn="l" rtl="0" eaLnBrk="0" fontAlgn="base" hangingPunct="0">
              <a:spcBef>
                <a:spcPts val="400"/>
              </a:spcBef>
              <a:spcAft>
                <a:spcPct val="0"/>
              </a:spcAft>
              <a:buFont typeface="Arial" charset="0"/>
              <a:buChar char="•"/>
              <a:defRPr lang="en-US" sz="1600" kern="1200" dirty="0">
                <a:solidFill>
                  <a:schemeClr val="tx2"/>
                </a:solidFill>
                <a:latin typeface="+mn-lt"/>
                <a:ea typeface="+mj-ea"/>
                <a:cs typeface="+mj-cs"/>
              </a:defRPr>
            </a:lvl4pPr>
            <a:lvl5pPr marL="719138" indent="-179388" algn="l" rtl="0" eaLnBrk="0" fontAlgn="base" hangingPunct="0">
              <a:spcBef>
                <a:spcPts val="400"/>
              </a:spcBef>
              <a:spcAft>
                <a:spcPct val="0"/>
              </a:spcAft>
              <a:buFont typeface="Arial" charset="0"/>
              <a:buChar char="‒"/>
              <a:defRPr lang="en-GB" sz="1600" kern="1200" dirty="0">
                <a:solidFill>
                  <a:schemeClr val="tx2"/>
                </a:solidFill>
                <a:latin typeface="+mn-lt"/>
                <a:ea typeface="+mj-ea"/>
                <a:cs typeface="+mj-cs"/>
              </a:defRPr>
            </a:lvl5pPr>
            <a:lvl6pPr marL="900000" indent="-180000" algn="l" defTabSz="914400" rtl="0" eaLnBrk="1" latinLnBrk="0" hangingPunct="1">
              <a:spcBef>
                <a:spcPts val="0"/>
              </a:spcBef>
              <a:spcAft>
                <a:spcPts val="300"/>
              </a:spcAft>
              <a:buFont typeface="Arial" pitchFamily="34" charset="0"/>
              <a:buChar char="•"/>
              <a:defRPr sz="1600" kern="1200" baseline="0">
                <a:solidFill>
                  <a:schemeClr val="tx2"/>
                </a:solidFill>
                <a:latin typeface="+mn-lt"/>
                <a:ea typeface="+mn-ea"/>
                <a:cs typeface="+mn-cs"/>
              </a:defRPr>
            </a:lvl6pPr>
            <a:lvl7pPr marL="10795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7pPr>
            <a:lvl8pPr marL="12600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8pPr>
            <a:lvl9pPr marL="14400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9pPr>
          </a:lstStyle>
          <a:p>
            <a:pPr marL="531813" indent="-176213" eaLnBrk="1" hangingPunct="1">
              <a:spcBef>
                <a:spcPts val="300"/>
              </a:spcBef>
              <a:spcAft>
                <a:spcPts val="600"/>
              </a:spcAft>
              <a:defRPr/>
            </a:pPr>
            <a:endParaRPr lang="en-GB" dirty="0" smtClean="0">
              <a:solidFill>
                <a:srgbClr val="002776"/>
              </a:solidFill>
              <a:cs typeface="Arial" pitchFamily="34" charset="0"/>
            </a:endParaRPr>
          </a:p>
          <a:p>
            <a:pPr marL="531813" indent="-176213" eaLnBrk="1" hangingPunct="1">
              <a:spcBef>
                <a:spcPts val="300"/>
              </a:spcBef>
              <a:spcAft>
                <a:spcPts val="600"/>
              </a:spcAft>
              <a:defRPr/>
            </a:pPr>
            <a:r>
              <a:rPr lang="en-GB" dirty="0" smtClean="0">
                <a:solidFill>
                  <a:srgbClr val="002776"/>
                </a:solidFill>
                <a:cs typeface="Arial" pitchFamily="34" charset="0"/>
              </a:rPr>
              <a:t>Gathering </a:t>
            </a:r>
            <a:r>
              <a:rPr lang="en-GB" dirty="0">
                <a:solidFill>
                  <a:srgbClr val="002776"/>
                </a:solidFill>
                <a:cs typeface="Arial" pitchFamily="34" charset="0"/>
              </a:rPr>
              <a:t>information independent of the third party in order to better understand who you are doing business with and to identify the potential corruption risks that they may present. </a:t>
            </a:r>
          </a:p>
          <a:p>
            <a:pPr marL="531813" indent="-176213" eaLnBrk="1" hangingPunct="1">
              <a:spcBef>
                <a:spcPts val="300"/>
              </a:spcBef>
              <a:spcAft>
                <a:spcPts val="600"/>
              </a:spcAft>
              <a:defRPr/>
            </a:pPr>
            <a:r>
              <a:rPr lang="en-GB" dirty="0">
                <a:solidFill>
                  <a:srgbClr val="002776"/>
                </a:solidFill>
                <a:cs typeface="Arial" pitchFamily="34" charset="0"/>
              </a:rPr>
              <a:t>Depending on the level of IDD required, such work might seek to confirm the identity of the third party, gather information on the subject’s business activities and reputation and seek reports that they hold political connections or have been involved in key ‘red flag’ issues (such as previous business failure, bribery/corruption, the misuse of political connections, terrorist financing, fraud, tax evasion, money laundering and connections to organised criminal groups).</a:t>
            </a:r>
          </a:p>
          <a:p>
            <a:pPr marL="531813" indent="-176213" eaLnBrk="1" hangingPunct="1">
              <a:spcBef>
                <a:spcPts val="300"/>
              </a:spcBef>
              <a:spcAft>
                <a:spcPts val="600"/>
              </a:spcAft>
              <a:defRPr/>
            </a:pPr>
            <a:r>
              <a:rPr lang="en-GB" dirty="0">
                <a:solidFill>
                  <a:srgbClr val="002776"/>
                </a:solidFill>
                <a:cs typeface="Arial" pitchFamily="34" charset="0"/>
              </a:rPr>
              <a:t>IDD has become firmly established as an important element of good corporate governance, and forms a wider part of the overall due diligence process. It is just one step in the overall due diligence process, but it fits neatly with existing processes.</a:t>
            </a:r>
          </a:p>
          <a:p>
            <a:pPr marL="531813" indent="-176213" eaLnBrk="1" hangingPunct="1">
              <a:spcBef>
                <a:spcPts val="300"/>
              </a:spcBef>
              <a:spcAft>
                <a:spcPts val="600"/>
              </a:spcAft>
              <a:defRPr/>
            </a:pPr>
            <a:r>
              <a:rPr lang="en-GB" dirty="0">
                <a:solidFill>
                  <a:srgbClr val="002776"/>
                </a:solidFill>
                <a:cs typeface="Arial" pitchFamily="34" charset="0"/>
              </a:rPr>
              <a:t>While IDD can be done in advance of forming a relationship, many companies are also currently looking at their existing relationships. This presents an issue with retrospective checks for companies with hundreds of third party relationships.</a:t>
            </a:r>
            <a:endParaRPr lang="en-GB" sz="1200" dirty="0"/>
          </a:p>
          <a:p>
            <a:pPr marL="355600" indent="0" eaLnBrk="1" hangingPunct="1">
              <a:spcBef>
                <a:spcPts val="300"/>
              </a:spcBef>
              <a:spcAft>
                <a:spcPts val="600"/>
              </a:spcAft>
              <a:defRPr/>
            </a:pPr>
            <a:endParaRPr lang="en-GB" dirty="0">
              <a:solidFill>
                <a:srgbClr val="002776"/>
              </a:solidFill>
              <a:cs typeface="Arial" pitchFamily="34" charset="0"/>
            </a:endParaRPr>
          </a:p>
        </p:txBody>
      </p:sp>
    </p:spTree>
    <p:extLst>
      <p:ext uri="{BB962C8B-B14F-4D97-AF65-F5344CB8AC3E}">
        <p14:creationId xmlns:p14="http://schemas.microsoft.com/office/powerpoint/2010/main" val="2941719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95288" y="301158"/>
            <a:ext cx="4351524" cy="1218359"/>
          </a:xfrm>
        </p:spPr>
        <p:txBody>
          <a:bodyPr/>
          <a:lstStyle/>
          <a:p>
            <a:r>
              <a:rPr lang="en-GB" dirty="0" smtClean="0">
                <a:solidFill>
                  <a:srgbClr val="002776"/>
                </a:solidFill>
                <a:cs typeface="Arial" pitchFamily="34" charset="0"/>
              </a:rPr>
              <a:t>Brazil</a:t>
            </a:r>
            <a:r>
              <a:rPr lang="en-GB" dirty="0">
                <a:solidFill>
                  <a:srgbClr val="002776"/>
                </a:solidFill>
                <a:cs typeface="Arial" pitchFamily="34" charset="0"/>
              </a:rPr>
              <a:t/>
            </a:r>
            <a:br>
              <a:rPr lang="en-GB" dirty="0">
                <a:solidFill>
                  <a:srgbClr val="002776"/>
                </a:solidFill>
                <a:cs typeface="Arial" pitchFamily="34" charset="0"/>
              </a:rPr>
            </a:br>
            <a:r>
              <a:rPr lang="en-GB" dirty="0" smtClean="0">
                <a:solidFill>
                  <a:schemeClr val="accent2"/>
                </a:solidFill>
                <a:cs typeface="Arial" pitchFamily="34" charset="0"/>
              </a:rPr>
              <a:t>Things to note when conducting IDD</a:t>
            </a:r>
            <a:endParaRPr lang="en-US" altLang="en-US" dirty="0" smtClean="0">
              <a:solidFill>
                <a:schemeClr val="accent2"/>
              </a:solidFill>
            </a:endParaRPr>
          </a:p>
        </p:txBody>
      </p:sp>
      <p:sp>
        <p:nvSpPr>
          <p:cNvPr id="4" name="Content Placeholder 3"/>
          <p:cNvSpPr>
            <a:spLocks noGrp="1"/>
          </p:cNvSpPr>
          <p:nvPr>
            <p:ph idx="14"/>
          </p:nvPr>
        </p:nvSpPr>
        <p:spPr>
          <a:xfrm>
            <a:off x="361951" y="1268413"/>
            <a:ext cx="3981449" cy="5040312"/>
          </a:xfrm>
        </p:spPr>
        <p:txBody>
          <a:bodyPr/>
          <a:lstStyle/>
          <a:p>
            <a:pPr marL="0" indent="0" eaLnBrk="1" hangingPunct="1">
              <a:defRPr/>
            </a:pPr>
            <a:endParaRPr lang="en-GB" dirty="0"/>
          </a:p>
          <a:p>
            <a:pPr>
              <a:defRPr/>
            </a:pPr>
            <a:endParaRPr lang="en-GB" dirty="0"/>
          </a:p>
          <a:p>
            <a:pPr>
              <a:defRPr/>
            </a:pPr>
            <a:endParaRPr dirty="0"/>
          </a:p>
        </p:txBody>
      </p:sp>
      <p:sp>
        <p:nvSpPr>
          <p:cNvPr id="13317" name="Slide Number Placeholder 4"/>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13"/>
              </a:spcBef>
              <a:buFont typeface="Arial" charset="0"/>
              <a:defRPr>
                <a:solidFill>
                  <a:schemeClr val="tx2"/>
                </a:solidFill>
                <a:latin typeface="Arial" charset="0"/>
              </a:defRPr>
            </a:lvl1pPr>
            <a:lvl2pPr marL="742950" indent="-285750" eaLnBrk="0" hangingPunct="0">
              <a:spcBef>
                <a:spcPts val="400"/>
              </a:spcBef>
              <a:buFont typeface="Arial" charset="0"/>
              <a:buChar char="•"/>
              <a:defRPr>
                <a:solidFill>
                  <a:schemeClr val="tx2"/>
                </a:solidFill>
                <a:latin typeface="Arial" charset="0"/>
              </a:defRPr>
            </a:lvl2pPr>
            <a:lvl3pPr marL="1143000" indent="-228600" eaLnBrk="0" hangingPunct="0">
              <a:spcBef>
                <a:spcPts val="400"/>
              </a:spcBef>
              <a:buFont typeface="Arial" charset="0"/>
              <a:buChar char="‒"/>
              <a:defRPr sz="1600">
                <a:solidFill>
                  <a:schemeClr val="tx2"/>
                </a:solidFill>
                <a:latin typeface="Arial" charset="0"/>
              </a:defRPr>
            </a:lvl3pPr>
            <a:lvl4pPr marL="1600200" indent="-228600" eaLnBrk="0" hangingPunct="0">
              <a:spcBef>
                <a:spcPts val="400"/>
              </a:spcBef>
              <a:buFont typeface="Arial" charset="0"/>
              <a:buChar char="•"/>
              <a:defRPr sz="1600">
                <a:solidFill>
                  <a:schemeClr val="tx2"/>
                </a:solidFill>
                <a:latin typeface="Arial" charset="0"/>
              </a:defRPr>
            </a:lvl4pPr>
            <a:lvl5pPr marL="2057400" indent="-228600" eaLnBrk="0" hangingPunct="0">
              <a:spcBef>
                <a:spcPts val="400"/>
              </a:spcBef>
              <a:buFont typeface="Arial" charset="0"/>
              <a:buChar char="‒"/>
              <a:defRPr sz="1600">
                <a:solidFill>
                  <a:schemeClr val="tx2"/>
                </a:solidFill>
                <a:latin typeface="Arial" charset="0"/>
              </a:defRPr>
            </a:lvl5pPr>
            <a:lvl6pPr marL="2514600" indent="-228600" eaLnBrk="0" fontAlgn="base" hangingPunct="0">
              <a:spcBef>
                <a:spcPts val="400"/>
              </a:spcBef>
              <a:spcAft>
                <a:spcPct val="0"/>
              </a:spcAft>
              <a:buFont typeface="Arial" charset="0"/>
              <a:buChar char="‒"/>
              <a:defRPr sz="1600">
                <a:solidFill>
                  <a:schemeClr val="tx2"/>
                </a:solidFill>
                <a:latin typeface="Arial" charset="0"/>
              </a:defRPr>
            </a:lvl6pPr>
            <a:lvl7pPr marL="2971800" indent="-228600" eaLnBrk="0" fontAlgn="base" hangingPunct="0">
              <a:spcBef>
                <a:spcPts val="400"/>
              </a:spcBef>
              <a:spcAft>
                <a:spcPct val="0"/>
              </a:spcAft>
              <a:buFont typeface="Arial" charset="0"/>
              <a:buChar char="‒"/>
              <a:defRPr sz="1600">
                <a:solidFill>
                  <a:schemeClr val="tx2"/>
                </a:solidFill>
                <a:latin typeface="Arial" charset="0"/>
              </a:defRPr>
            </a:lvl7pPr>
            <a:lvl8pPr marL="3429000" indent="-228600" eaLnBrk="0" fontAlgn="base" hangingPunct="0">
              <a:spcBef>
                <a:spcPts val="400"/>
              </a:spcBef>
              <a:spcAft>
                <a:spcPct val="0"/>
              </a:spcAft>
              <a:buFont typeface="Arial" charset="0"/>
              <a:buChar char="‒"/>
              <a:defRPr sz="1600">
                <a:solidFill>
                  <a:schemeClr val="tx2"/>
                </a:solidFill>
                <a:latin typeface="Arial" charset="0"/>
              </a:defRPr>
            </a:lvl8pPr>
            <a:lvl9pPr marL="3886200" indent="-228600" eaLnBrk="0" fontAlgn="base" hangingPunct="0">
              <a:spcBef>
                <a:spcPts val="400"/>
              </a:spcBef>
              <a:spcAft>
                <a:spcPct val="0"/>
              </a:spcAft>
              <a:buFont typeface="Arial" charset="0"/>
              <a:buChar char="‒"/>
              <a:defRPr sz="1600">
                <a:solidFill>
                  <a:schemeClr val="tx2"/>
                </a:solidFill>
                <a:latin typeface="Arial" charset="0"/>
              </a:defRPr>
            </a:lvl9pPr>
          </a:lstStyle>
          <a:p>
            <a:pPr eaLnBrk="1" hangingPunct="1">
              <a:spcBef>
                <a:spcPct val="0"/>
              </a:spcBef>
              <a:buFontTx/>
              <a:buNone/>
            </a:pPr>
            <a:fld id="{F6BEC540-C114-4C7B-B8C6-84F6F6A7EAFD}" type="slidenum">
              <a:rPr lang="en-US" altLang="en-US" smtClean="0"/>
              <a:pPr eaLnBrk="1" hangingPunct="1">
                <a:spcBef>
                  <a:spcPct val="0"/>
                </a:spcBef>
                <a:buFontTx/>
                <a:buNone/>
              </a:pPr>
              <a:t>9</a:t>
            </a:fld>
            <a:endParaRPr lang="en-US" altLang="en-US" dirty="0" smtClean="0"/>
          </a:p>
        </p:txBody>
      </p:sp>
      <p:sp>
        <p:nvSpPr>
          <p:cNvPr id="29" name="Content Placeholder 3"/>
          <p:cNvSpPr txBox="1">
            <a:spLocks/>
          </p:cNvSpPr>
          <p:nvPr/>
        </p:nvSpPr>
        <p:spPr bwMode="auto">
          <a:xfrm>
            <a:off x="0" y="1389665"/>
            <a:ext cx="4442572" cy="525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1000"/>
              </a:spcBef>
              <a:spcAft>
                <a:spcPct val="0"/>
              </a:spcAft>
              <a:buFont typeface="Arial" charset="0"/>
              <a:defRPr lang="en-US" kern="1200">
                <a:solidFill>
                  <a:schemeClr val="tx2"/>
                </a:solidFill>
                <a:latin typeface="+mn-lt"/>
                <a:ea typeface="+mj-ea"/>
                <a:cs typeface="+mj-cs"/>
              </a:defRPr>
            </a:lvl1pPr>
            <a:lvl2pPr marL="179388" indent="-179388" algn="l" rtl="0" eaLnBrk="0" fontAlgn="base" hangingPunct="0">
              <a:spcBef>
                <a:spcPts val="400"/>
              </a:spcBef>
              <a:spcAft>
                <a:spcPct val="0"/>
              </a:spcAft>
              <a:buFont typeface="Arial" charset="0"/>
              <a:buChar char="•"/>
              <a:defRPr lang="en-US" kern="1200" dirty="0">
                <a:solidFill>
                  <a:schemeClr val="tx2"/>
                </a:solidFill>
                <a:latin typeface="+mn-lt"/>
                <a:ea typeface="+mj-ea"/>
                <a:cs typeface="+mj-cs"/>
              </a:defRPr>
            </a:lvl2pPr>
            <a:lvl3pPr marL="358775" indent="-179388" algn="l" rtl="0" eaLnBrk="0" fontAlgn="base" hangingPunct="0">
              <a:spcBef>
                <a:spcPts val="400"/>
              </a:spcBef>
              <a:spcAft>
                <a:spcPct val="0"/>
              </a:spcAft>
              <a:buFont typeface="Arial" charset="0"/>
              <a:buChar char="‒"/>
              <a:defRPr lang="en-US" sz="1600" kern="1200" dirty="0">
                <a:solidFill>
                  <a:schemeClr val="tx2"/>
                </a:solidFill>
                <a:latin typeface="+mn-lt"/>
                <a:ea typeface="+mj-ea"/>
                <a:cs typeface="+mj-cs"/>
              </a:defRPr>
            </a:lvl3pPr>
            <a:lvl4pPr marL="539750" indent="-179388" algn="l" rtl="0" eaLnBrk="0" fontAlgn="base" hangingPunct="0">
              <a:spcBef>
                <a:spcPts val="400"/>
              </a:spcBef>
              <a:spcAft>
                <a:spcPct val="0"/>
              </a:spcAft>
              <a:buFont typeface="Arial" charset="0"/>
              <a:buChar char="•"/>
              <a:defRPr lang="en-US" sz="1600" kern="1200" dirty="0">
                <a:solidFill>
                  <a:schemeClr val="tx2"/>
                </a:solidFill>
                <a:latin typeface="+mn-lt"/>
                <a:ea typeface="+mj-ea"/>
                <a:cs typeface="+mj-cs"/>
              </a:defRPr>
            </a:lvl4pPr>
            <a:lvl5pPr marL="719138" indent="-179388" algn="l" rtl="0" eaLnBrk="0" fontAlgn="base" hangingPunct="0">
              <a:spcBef>
                <a:spcPts val="400"/>
              </a:spcBef>
              <a:spcAft>
                <a:spcPct val="0"/>
              </a:spcAft>
              <a:buFont typeface="Arial" charset="0"/>
              <a:buChar char="‒"/>
              <a:defRPr lang="en-GB" sz="1600" kern="1200" dirty="0">
                <a:solidFill>
                  <a:schemeClr val="tx2"/>
                </a:solidFill>
                <a:latin typeface="+mn-lt"/>
                <a:ea typeface="+mj-ea"/>
                <a:cs typeface="+mj-cs"/>
              </a:defRPr>
            </a:lvl5pPr>
            <a:lvl6pPr marL="900000" indent="-180000" algn="l" defTabSz="914400" rtl="0" eaLnBrk="1" latinLnBrk="0" hangingPunct="1">
              <a:spcBef>
                <a:spcPts val="0"/>
              </a:spcBef>
              <a:spcAft>
                <a:spcPts val="300"/>
              </a:spcAft>
              <a:buFont typeface="Arial" pitchFamily="34" charset="0"/>
              <a:buChar char="•"/>
              <a:defRPr sz="1600" kern="1200" baseline="0">
                <a:solidFill>
                  <a:schemeClr val="tx2"/>
                </a:solidFill>
                <a:latin typeface="+mn-lt"/>
                <a:ea typeface="+mn-ea"/>
                <a:cs typeface="+mn-cs"/>
              </a:defRPr>
            </a:lvl6pPr>
            <a:lvl7pPr marL="10795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7pPr>
            <a:lvl8pPr marL="12600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8pPr>
            <a:lvl9pPr marL="14400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9pPr>
          </a:lstStyle>
          <a:p>
            <a:pPr marL="531813" indent="-176213" eaLnBrk="1" hangingPunct="1">
              <a:spcBef>
                <a:spcPts val="300"/>
              </a:spcBef>
              <a:spcAft>
                <a:spcPts val="600"/>
              </a:spcAft>
              <a:defRPr/>
            </a:pPr>
            <a:endParaRPr lang="en-GB" dirty="0">
              <a:solidFill>
                <a:srgbClr val="002776"/>
              </a:solidFill>
              <a:cs typeface="Arial" pitchFamily="34" charset="0"/>
            </a:endParaRPr>
          </a:p>
          <a:p>
            <a:pPr marL="641350" indent="-285750" eaLnBrk="1" hangingPunct="1">
              <a:spcBef>
                <a:spcPts val="300"/>
              </a:spcBef>
              <a:spcAft>
                <a:spcPts val="600"/>
              </a:spcAft>
              <a:buFont typeface="Arial" panose="020B0604020202020204" pitchFamily="34" charset="0"/>
              <a:buChar char="•"/>
              <a:defRPr/>
            </a:pPr>
            <a:r>
              <a:rPr lang="en-GB" sz="1900" dirty="0" smtClean="0">
                <a:solidFill>
                  <a:srgbClr val="002776"/>
                </a:solidFill>
                <a:cs typeface="Arial" pitchFamily="34" charset="0"/>
              </a:rPr>
              <a:t>Each State has its own nuances </a:t>
            </a:r>
          </a:p>
          <a:p>
            <a:pPr marL="641350" indent="-285750" eaLnBrk="1" hangingPunct="1">
              <a:spcBef>
                <a:spcPts val="300"/>
              </a:spcBef>
              <a:spcAft>
                <a:spcPts val="600"/>
              </a:spcAft>
              <a:buFont typeface="Arial" panose="020B0604020202020204" pitchFamily="34" charset="0"/>
              <a:buChar char="•"/>
              <a:defRPr/>
            </a:pPr>
            <a:r>
              <a:rPr lang="en-GB" sz="1900" dirty="0" smtClean="0">
                <a:solidFill>
                  <a:srgbClr val="002776"/>
                </a:solidFill>
                <a:cs typeface="Arial" pitchFamily="34" charset="0"/>
              </a:rPr>
              <a:t>Lack of centralised information on companies and individuals</a:t>
            </a:r>
          </a:p>
          <a:p>
            <a:pPr marL="641350" indent="-285750" eaLnBrk="1" hangingPunct="1">
              <a:spcBef>
                <a:spcPts val="300"/>
              </a:spcBef>
              <a:spcAft>
                <a:spcPts val="600"/>
              </a:spcAft>
              <a:buFont typeface="Arial" panose="020B0604020202020204" pitchFamily="34" charset="0"/>
              <a:buChar char="•"/>
              <a:defRPr/>
            </a:pPr>
            <a:r>
              <a:rPr lang="en-GB" sz="1900" dirty="0">
                <a:solidFill>
                  <a:srgbClr val="002776"/>
                </a:solidFill>
                <a:cs typeface="Arial" pitchFamily="34" charset="0"/>
              </a:rPr>
              <a:t>Family owned firms represent 70% of the largest Brazilian business groups</a:t>
            </a:r>
          </a:p>
          <a:p>
            <a:pPr marL="641350" indent="-285750" eaLnBrk="1" hangingPunct="1">
              <a:spcBef>
                <a:spcPts val="300"/>
              </a:spcBef>
              <a:spcAft>
                <a:spcPts val="600"/>
              </a:spcAft>
              <a:buFont typeface="Arial" panose="020B0604020202020204" pitchFamily="34" charset="0"/>
              <a:buChar char="•"/>
              <a:defRPr/>
            </a:pPr>
            <a:r>
              <a:rPr lang="en-GB" sz="1900" dirty="0" smtClean="0">
                <a:solidFill>
                  <a:srgbClr val="002776"/>
                </a:solidFill>
                <a:cs typeface="Arial" pitchFamily="34" charset="0"/>
              </a:rPr>
              <a:t>Assess the size and nature of the business/ 3</a:t>
            </a:r>
            <a:r>
              <a:rPr lang="en-GB" sz="1900" baseline="30000" dirty="0" smtClean="0">
                <a:solidFill>
                  <a:srgbClr val="002776"/>
                </a:solidFill>
                <a:cs typeface="Arial" pitchFamily="34" charset="0"/>
              </a:rPr>
              <a:t>rd</a:t>
            </a:r>
            <a:r>
              <a:rPr lang="en-GB" sz="1900" dirty="0" smtClean="0">
                <a:solidFill>
                  <a:srgbClr val="002776"/>
                </a:solidFill>
                <a:cs typeface="Arial" pitchFamily="34" charset="0"/>
              </a:rPr>
              <a:t> party</a:t>
            </a:r>
          </a:p>
          <a:p>
            <a:pPr marL="641350" indent="-285750" eaLnBrk="1" hangingPunct="1">
              <a:spcBef>
                <a:spcPts val="300"/>
              </a:spcBef>
              <a:spcAft>
                <a:spcPts val="600"/>
              </a:spcAft>
              <a:buFont typeface="Arial" panose="020B0604020202020204" pitchFamily="34" charset="0"/>
              <a:buChar char="•"/>
              <a:defRPr/>
            </a:pPr>
            <a:r>
              <a:rPr lang="en-GB" sz="1900" dirty="0" smtClean="0">
                <a:solidFill>
                  <a:srgbClr val="002776"/>
                </a:solidFill>
                <a:cs typeface="Arial" pitchFamily="34" charset="0"/>
              </a:rPr>
              <a:t>It is important to seek copies of incorporation documents as well as passports and CVs</a:t>
            </a:r>
          </a:p>
          <a:p>
            <a:pPr marL="641350" indent="-285750" eaLnBrk="1" hangingPunct="1">
              <a:spcBef>
                <a:spcPts val="300"/>
              </a:spcBef>
              <a:spcAft>
                <a:spcPts val="600"/>
              </a:spcAft>
              <a:buFont typeface="Arial" panose="020B0604020202020204" pitchFamily="34" charset="0"/>
              <a:buChar char="•"/>
              <a:defRPr/>
            </a:pPr>
            <a:r>
              <a:rPr lang="en-GB" sz="1900" dirty="0" smtClean="0">
                <a:solidFill>
                  <a:srgbClr val="002776"/>
                </a:solidFill>
                <a:cs typeface="Arial" pitchFamily="34" charset="0"/>
              </a:rPr>
              <a:t>Tax numbers for companies and individuals are crucial</a:t>
            </a:r>
          </a:p>
          <a:p>
            <a:pPr marL="531813" indent="-176213" eaLnBrk="1" hangingPunct="1">
              <a:spcBef>
                <a:spcPts val="300"/>
              </a:spcBef>
              <a:spcAft>
                <a:spcPts val="600"/>
              </a:spcAft>
              <a:defRPr/>
            </a:pPr>
            <a:endParaRPr lang="en-GB" dirty="0" smtClean="0">
              <a:solidFill>
                <a:srgbClr val="002776"/>
              </a:solidFill>
              <a:cs typeface="Arial" pitchFamily="34" charset="0"/>
            </a:endParaRPr>
          </a:p>
          <a:p>
            <a:pPr marL="531813" indent="-176213" eaLnBrk="1" hangingPunct="1">
              <a:spcBef>
                <a:spcPts val="300"/>
              </a:spcBef>
              <a:spcAft>
                <a:spcPts val="600"/>
              </a:spcAft>
              <a:defRPr/>
            </a:pPr>
            <a:endParaRPr lang="en-GB" dirty="0" smtClean="0">
              <a:solidFill>
                <a:srgbClr val="002776"/>
              </a:solidFill>
              <a:cs typeface="Arial" pitchFamily="34" charset="0"/>
            </a:endParaRPr>
          </a:p>
          <a:p>
            <a:pPr marL="531813" indent="-176213" eaLnBrk="1" hangingPunct="1">
              <a:spcBef>
                <a:spcPts val="300"/>
              </a:spcBef>
              <a:spcAft>
                <a:spcPts val="600"/>
              </a:spcAft>
              <a:defRPr/>
            </a:pPr>
            <a:endParaRPr lang="en-GB" dirty="0">
              <a:solidFill>
                <a:srgbClr val="002776"/>
              </a:solidFill>
              <a:cs typeface="Arial" pitchFamily="34" charset="0"/>
            </a:endParaRPr>
          </a:p>
          <a:p>
            <a:pPr marL="531813" indent="-176213" eaLnBrk="1" hangingPunct="1">
              <a:spcBef>
                <a:spcPts val="300"/>
              </a:spcBef>
              <a:spcAft>
                <a:spcPts val="600"/>
              </a:spcAft>
              <a:defRPr/>
            </a:pPr>
            <a:r>
              <a:rPr lang="en-GB" dirty="0" smtClean="0">
                <a:solidFill>
                  <a:srgbClr val="002776"/>
                </a:solidFill>
                <a:cs typeface="Arial" pitchFamily="34" charset="0"/>
              </a:rPr>
              <a:t>.</a:t>
            </a:r>
            <a:endParaRPr lang="en-GB" sz="1200" dirty="0"/>
          </a:p>
          <a:p>
            <a:pPr marL="355600" indent="0" eaLnBrk="1" hangingPunct="1">
              <a:spcBef>
                <a:spcPts val="300"/>
              </a:spcBef>
              <a:spcAft>
                <a:spcPts val="600"/>
              </a:spcAft>
              <a:defRPr/>
            </a:pPr>
            <a:endParaRPr lang="en-GB" dirty="0">
              <a:solidFill>
                <a:srgbClr val="002776"/>
              </a:solidFill>
              <a:cs typeface="Arial" pitchFamily="34" charset="0"/>
            </a:endParaRPr>
          </a:p>
        </p:txBody>
      </p:sp>
      <p:sp>
        <p:nvSpPr>
          <p:cNvPr id="7" name="Title 1"/>
          <p:cNvSpPr txBox="1">
            <a:spLocks/>
          </p:cNvSpPr>
          <p:nvPr/>
        </p:nvSpPr>
        <p:spPr bwMode="auto">
          <a:xfrm>
            <a:off x="4792476" y="383131"/>
            <a:ext cx="43515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rtl="0" eaLnBrk="0" fontAlgn="base" hangingPunct="0">
              <a:spcBef>
                <a:spcPct val="0"/>
              </a:spcBef>
              <a:spcAft>
                <a:spcPct val="0"/>
              </a:spcAft>
              <a:defRPr sz="2400" b="1" kern="1200">
                <a:solidFill>
                  <a:schemeClr val="tx2"/>
                </a:solidFill>
                <a:latin typeface="+mn-lt"/>
                <a:ea typeface="+mj-ea"/>
                <a:cs typeface="+mj-cs"/>
              </a:defRPr>
            </a:lvl1pPr>
            <a:lvl2pPr algn="l" rtl="0" eaLnBrk="0" fontAlgn="base" hangingPunct="0">
              <a:spcBef>
                <a:spcPct val="0"/>
              </a:spcBef>
              <a:spcAft>
                <a:spcPct val="0"/>
              </a:spcAft>
              <a:defRPr sz="2400" b="1">
                <a:solidFill>
                  <a:schemeClr val="tx2"/>
                </a:solidFill>
                <a:latin typeface="Arial" charset="0"/>
              </a:defRPr>
            </a:lvl2pPr>
            <a:lvl3pPr algn="l" rtl="0" eaLnBrk="0" fontAlgn="base" hangingPunct="0">
              <a:spcBef>
                <a:spcPct val="0"/>
              </a:spcBef>
              <a:spcAft>
                <a:spcPct val="0"/>
              </a:spcAft>
              <a:defRPr sz="2400" b="1">
                <a:solidFill>
                  <a:schemeClr val="tx2"/>
                </a:solidFill>
                <a:latin typeface="Arial" charset="0"/>
              </a:defRPr>
            </a:lvl3pPr>
            <a:lvl4pPr algn="l" rtl="0" eaLnBrk="0" fontAlgn="base" hangingPunct="0">
              <a:spcBef>
                <a:spcPct val="0"/>
              </a:spcBef>
              <a:spcAft>
                <a:spcPct val="0"/>
              </a:spcAft>
              <a:defRPr sz="2400" b="1">
                <a:solidFill>
                  <a:schemeClr val="tx2"/>
                </a:solidFill>
                <a:latin typeface="Arial" charset="0"/>
              </a:defRPr>
            </a:lvl4pPr>
            <a:lvl5pPr algn="l" rtl="0" eaLnBrk="0" fontAlgn="base" hangingPunct="0">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tx2"/>
                </a:solidFill>
                <a:latin typeface="Arial" charset="0"/>
              </a:defRPr>
            </a:lvl6pPr>
            <a:lvl7pPr marL="914400" algn="l" rtl="0" eaLnBrk="1" fontAlgn="base" hangingPunct="1">
              <a:spcBef>
                <a:spcPct val="0"/>
              </a:spcBef>
              <a:spcAft>
                <a:spcPct val="0"/>
              </a:spcAft>
              <a:defRPr sz="2400" b="1">
                <a:solidFill>
                  <a:schemeClr val="tx2"/>
                </a:solidFill>
                <a:latin typeface="Arial" charset="0"/>
              </a:defRPr>
            </a:lvl7pPr>
            <a:lvl8pPr marL="1371600" algn="l" rtl="0" eaLnBrk="1" fontAlgn="base" hangingPunct="1">
              <a:spcBef>
                <a:spcPct val="0"/>
              </a:spcBef>
              <a:spcAft>
                <a:spcPct val="0"/>
              </a:spcAft>
              <a:defRPr sz="2400" b="1">
                <a:solidFill>
                  <a:schemeClr val="tx2"/>
                </a:solidFill>
                <a:latin typeface="Arial" charset="0"/>
              </a:defRPr>
            </a:lvl8pPr>
            <a:lvl9pPr marL="1828800" algn="l" rtl="0" eaLnBrk="1" fontAlgn="base" hangingPunct="1">
              <a:spcBef>
                <a:spcPct val="0"/>
              </a:spcBef>
              <a:spcAft>
                <a:spcPct val="0"/>
              </a:spcAft>
              <a:defRPr sz="2400" b="1">
                <a:solidFill>
                  <a:schemeClr val="tx2"/>
                </a:solidFill>
                <a:latin typeface="Arial" charset="0"/>
              </a:defRPr>
            </a:lvl9pPr>
          </a:lstStyle>
          <a:p>
            <a:r>
              <a:rPr lang="en-GB" dirty="0">
                <a:solidFill>
                  <a:srgbClr val="002776"/>
                </a:solidFill>
                <a:cs typeface="Arial" pitchFamily="34" charset="0"/>
              </a:rPr>
              <a:t>	</a:t>
            </a:r>
            <a:r>
              <a:rPr lang="en-GB" dirty="0" smtClean="0">
                <a:solidFill>
                  <a:srgbClr val="002776"/>
                </a:solidFill>
                <a:cs typeface="Arial" pitchFamily="34" charset="0"/>
              </a:rPr>
              <a:t>		</a:t>
            </a:r>
            <a:endParaRPr lang="en-US" altLang="en-US" dirty="0" smtClean="0">
              <a:solidFill>
                <a:schemeClr val="accent2"/>
              </a:solidFill>
            </a:endParaRPr>
          </a:p>
        </p:txBody>
      </p:sp>
      <p:sp>
        <p:nvSpPr>
          <p:cNvPr id="8" name="Content Placeholder 3"/>
          <p:cNvSpPr txBox="1">
            <a:spLocks/>
          </p:cNvSpPr>
          <p:nvPr/>
        </p:nvSpPr>
        <p:spPr bwMode="auto">
          <a:xfrm>
            <a:off x="4577603" y="1389665"/>
            <a:ext cx="4442572" cy="525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1000"/>
              </a:spcBef>
              <a:spcAft>
                <a:spcPct val="0"/>
              </a:spcAft>
              <a:buFont typeface="Arial" charset="0"/>
              <a:defRPr lang="en-US" kern="1200">
                <a:solidFill>
                  <a:schemeClr val="tx2"/>
                </a:solidFill>
                <a:latin typeface="+mn-lt"/>
                <a:ea typeface="+mj-ea"/>
                <a:cs typeface="+mj-cs"/>
              </a:defRPr>
            </a:lvl1pPr>
            <a:lvl2pPr marL="179388" indent="-179388" algn="l" rtl="0" eaLnBrk="0" fontAlgn="base" hangingPunct="0">
              <a:spcBef>
                <a:spcPts val="400"/>
              </a:spcBef>
              <a:spcAft>
                <a:spcPct val="0"/>
              </a:spcAft>
              <a:buFont typeface="Arial" charset="0"/>
              <a:buChar char="•"/>
              <a:defRPr lang="en-US" kern="1200" dirty="0">
                <a:solidFill>
                  <a:schemeClr val="tx2"/>
                </a:solidFill>
                <a:latin typeface="+mn-lt"/>
                <a:ea typeface="+mj-ea"/>
                <a:cs typeface="+mj-cs"/>
              </a:defRPr>
            </a:lvl2pPr>
            <a:lvl3pPr marL="358775" indent="-179388" algn="l" rtl="0" eaLnBrk="0" fontAlgn="base" hangingPunct="0">
              <a:spcBef>
                <a:spcPts val="400"/>
              </a:spcBef>
              <a:spcAft>
                <a:spcPct val="0"/>
              </a:spcAft>
              <a:buFont typeface="Arial" charset="0"/>
              <a:buChar char="‒"/>
              <a:defRPr lang="en-US" sz="1600" kern="1200" dirty="0">
                <a:solidFill>
                  <a:schemeClr val="tx2"/>
                </a:solidFill>
                <a:latin typeface="+mn-lt"/>
                <a:ea typeface="+mj-ea"/>
                <a:cs typeface="+mj-cs"/>
              </a:defRPr>
            </a:lvl3pPr>
            <a:lvl4pPr marL="539750" indent="-179388" algn="l" rtl="0" eaLnBrk="0" fontAlgn="base" hangingPunct="0">
              <a:spcBef>
                <a:spcPts val="400"/>
              </a:spcBef>
              <a:spcAft>
                <a:spcPct val="0"/>
              </a:spcAft>
              <a:buFont typeface="Arial" charset="0"/>
              <a:buChar char="•"/>
              <a:defRPr lang="en-US" sz="1600" kern="1200" dirty="0">
                <a:solidFill>
                  <a:schemeClr val="tx2"/>
                </a:solidFill>
                <a:latin typeface="+mn-lt"/>
                <a:ea typeface="+mj-ea"/>
                <a:cs typeface="+mj-cs"/>
              </a:defRPr>
            </a:lvl4pPr>
            <a:lvl5pPr marL="719138" indent="-179388" algn="l" rtl="0" eaLnBrk="0" fontAlgn="base" hangingPunct="0">
              <a:spcBef>
                <a:spcPts val="400"/>
              </a:spcBef>
              <a:spcAft>
                <a:spcPct val="0"/>
              </a:spcAft>
              <a:buFont typeface="Arial" charset="0"/>
              <a:buChar char="‒"/>
              <a:defRPr lang="en-GB" sz="1600" kern="1200" dirty="0">
                <a:solidFill>
                  <a:schemeClr val="tx2"/>
                </a:solidFill>
                <a:latin typeface="+mn-lt"/>
                <a:ea typeface="+mj-ea"/>
                <a:cs typeface="+mj-cs"/>
              </a:defRPr>
            </a:lvl5pPr>
            <a:lvl6pPr marL="900000" indent="-180000" algn="l" defTabSz="914400" rtl="0" eaLnBrk="1" latinLnBrk="0" hangingPunct="1">
              <a:spcBef>
                <a:spcPts val="0"/>
              </a:spcBef>
              <a:spcAft>
                <a:spcPts val="300"/>
              </a:spcAft>
              <a:buFont typeface="Arial" pitchFamily="34" charset="0"/>
              <a:buChar char="•"/>
              <a:defRPr sz="1600" kern="1200" baseline="0">
                <a:solidFill>
                  <a:schemeClr val="tx2"/>
                </a:solidFill>
                <a:latin typeface="+mn-lt"/>
                <a:ea typeface="+mn-ea"/>
                <a:cs typeface="+mn-cs"/>
              </a:defRPr>
            </a:lvl6pPr>
            <a:lvl7pPr marL="10795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7pPr>
            <a:lvl8pPr marL="12600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8pPr>
            <a:lvl9pPr marL="1440000" indent="-180000" algn="l" defTabSz="914400" rtl="0" eaLnBrk="1" latinLnBrk="0" hangingPunct="1">
              <a:spcBef>
                <a:spcPts val="0"/>
              </a:spcBef>
              <a:spcAft>
                <a:spcPts val="300"/>
              </a:spcAft>
              <a:buFont typeface="Arial" pitchFamily="34" charset="0"/>
              <a:buChar char="‒"/>
              <a:defRPr sz="1400" kern="1200">
                <a:solidFill>
                  <a:schemeClr val="tx2"/>
                </a:solidFill>
                <a:latin typeface="+mn-lt"/>
                <a:ea typeface="+mn-ea"/>
                <a:cs typeface="+mn-cs"/>
              </a:defRPr>
            </a:lvl9pPr>
          </a:lstStyle>
          <a:p>
            <a:pPr marL="531813" indent="-176213" eaLnBrk="1" hangingPunct="1">
              <a:spcBef>
                <a:spcPts val="300"/>
              </a:spcBef>
              <a:spcAft>
                <a:spcPts val="600"/>
              </a:spcAft>
              <a:defRPr/>
            </a:pPr>
            <a:endParaRPr lang="en-GB" dirty="0">
              <a:solidFill>
                <a:srgbClr val="002776"/>
              </a:solidFill>
              <a:cs typeface="Arial" pitchFamily="34" charset="0"/>
            </a:endParaRPr>
          </a:p>
          <a:p>
            <a:pPr marL="641350" indent="-285750" eaLnBrk="1" hangingPunct="1">
              <a:spcBef>
                <a:spcPts val="300"/>
              </a:spcBef>
              <a:spcAft>
                <a:spcPts val="600"/>
              </a:spcAft>
              <a:buFont typeface="Arial" panose="020B0604020202020204" pitchFamily="34" charset="0"/>
              <a:buChar char="•"/>
              <a:defRPr/>
            </a:pPr>
            <a:r>
              <a:rPr lang="en-GB" sz="1900" dirty="0">
                <a:solidFill>
                  <a:srgbClr val="002776"/>
                </a:solidFill>
                <a:cs typeface="Arial" pitchFamily="34" charset="0"/>
              </a:rPr>
              <a:t>Business vs. government connections</a:t>
            </a:r>
          </a:p>
          <a:p>
            <a:pPr marL="641350" indent="-285750" eaLnBrk="1" hangingPunct="1">
              <a:spcBef>
                <a:spcPts val="300"/>
              </a:spcBef>
              <a:spcAft>
                <a:spcPts val="600"/>
              </a:spcAft>
              <a:buFont typeface="Arial" panose="020B0604020202020204" pitchFamily="34" charset="0"/>
              <a:buChar char="•"/>
              <a:defRPr/>
            </a:pPr>
            <a:r>
              <a:rPr lang="en-GB" sz="1900" dirty="0" smtClean="0">
                <a:solidFill>
                  <a:srgbClr val="002776"/>
                </a:solidFill>
                <a:cs typeface="Arial" pitchFamily="34" charset="0"/>
              </a:rPr>
              <a:t>Brazil like all Latin American countries is extremely litigious - </a:t>
            </a:r>
            <a:r>
              <a:rPr lang="en-GB" sz="1900" dirty="0">
                <a:solidFill>
                  <a:srgbClr val="002776"/>
                </a:solidFill>
                <a:cs typeface="Arial" pitchFamily="34" charset="0"/>
              </a:rPr>
              <a:t>T</a:t>
            </a:r>
            <a:r>
              <a:rPr lang="en-GB" sz="1900" dirty="0" smtClean="0">
                <a:solidFill>
                  <a:srgbClr val="002776"/>
                </a:solidFill>
                <a:cs typeface="Arial" pitchFamily="34" charset="0"/>
              </a:rPr>
              <a:t>ax and Labour courts</a:t>
            </a:r>
          </a:p>
          <a:p>
            <a:pPr marL="641350" indent="-285750" eaLnBrk="1" hangingPunct="1">
              <a:spcBef>
                <a:spcPts val="300"/>
              </a:spcBef>
              <a:spcAft>
                <a:spcPts val="600"/>
              </a:spcAft>
              <a:buFont typeface="Arial" panose="020B0604020202020204" pitchFamily="34" charset="0"/>
              <a:buChar char="•"/>
              <a:defRPr/>
            </a:pPr>
            <a:r>
              <a:rPr lang="en-GB" sz="1900" dirty="0" smtClean="0">
                <a:solidFill>
                  <a:srgbClr val="002776"/>
                </a:solidFill>
                <a:cs typeface="Arial" pitchFamily="34" charset="0"/>
              </a:rPr>
              <a:t>Political donations</a:t>
            </a:r>
          </a:p>
          <a:p>
            <a:pPr marL="641350" indent="-285750" eaLnBrk="1" hangingPunct="1">
              <a:spcBef>
                <a:spcPts val="300"/>
              </a:spcBef>
              <a:spcAft>
                <a:spcPts val="600"/>
              </a:spcAft>
              <a:buFont typeface="Arial" panose="020B0604020202020204" pitchFamily="34" charset="0"/>
              <a:buChar char="•"/>
              <a:defRPr/>
            </a:pPr>
            <a:r>
              <a:rPr lang="en-GB" sz="1900" dirty="0" smtClean="0">
                <a:solidFill>
                  <a:srgbClr val="002776"/>
                </a:solidFill>
                <a:cs typeface="Arial" pitchFamily="34" charset="0"/>
              </a:rPr>
              <a:t>Collusion in tenders/cartels</a:t>
            </a:r>
          </a:p>
          <a:p>
            <a:pPr marL="641350" indent="-285750" eaLnBrk="1" hangingPunct="1">
              <a:spcBef>
                <a:spcPts val="300"/>
              </a:spcBef>
              <a:spcAft>
                <a:spcPts val="600"/>
              </a:spcAft>
              <a:buFont typeface="Arial" panose="020B0604020202020204" pitchFamily="34" charset="0"/>
              <a:buChar char="•"/>
              <a:defRPr/>
            </a:pPr>
            <a:r>
              <a:rPr lang="en-GB" sz="1900" dirty="0">
                <a:solidFill>
                  <a:srgbClr val="002776"/>
                </a:solidFill>
                <a:cs typeface="Arial" pitchFamily="34" charset="0"/>
              </a:rPr>
              <a:t>Conflict of </a:t>
            </a:r>
            <a:r>
              <a:rPr lang="en-GB" sz="1900" dirty="0" smtClean="0">
                <a:solidFill>
                  <a:srgbClr val="002776"/>
                </a:solidFill>
                <a:cs typeface="Arial" pitchFamily="34" charset="0"/>
              </a:rPr>
              <a:t>interests in the same sector</a:t>
            </a:r>
            <a:endParaRPr lang="en-GB" sz="1900" dirty="0">
              <a:solidFill>
                <a:srgbClr val="002776"/>
              </a:solidFill>
              <a:cs typeface="Arial" pitchFamily="34" charset="0"/>
            </a:endParaRPr>
          </a:p>
          <a:p>
            <a:pPr marL="641350" indent="-285750" eaLnBrk="1" hangingPunct="1">
              <a:spcBef>
                <a:spcPts val="300"/>
              </a:spcBef>
              <a:spcAft>
                <a:spcPts val="600"/>
              </a:spcAft>
              <a:buFont typeface="Arial" panose="020B0604020202020204" pitchFamily="34" charset="0"/>
              <a:buChar char="•"/>
              <a:defRPr/>
            </a:pPr>
            <a:r>
              <a:rPr lang="en-GB" sz="1900" dirty="0" smtClean="0">
                <a:solidFill>
                  <a:srgbClr val="002776"/>
                </a:solidFill>
                <a:cs typeface="Arial" pitchFamily="34" charset="0"/>
              </a:rPr>
              <a:t>Bribery</a:t>
            </a:r>
          </a:p>
          <a:p>
            <a:pPr marL="641350" indent="-285750" eaLnBrk="1" hangingPunct="1">
              <a:spcBef>
                <a:spcPts val="300"/>
              </a:spcBef>
              <a:spcAft>
                <a:spcPts val="600"/>
              </a:spcAft>
              <a:buFont typeface="Arial" panose="020B0604020202020204" pitchFamily="34" charset="0"/>
              <a:buChar char="•"/>
              <a:defRPr/>
            </a:pPr>
            <a:r>
              <a:rPr lang="en-GB" sz="1900" dirty="0" smtClean="0">
                <a:solidFill>
                  <a:srgbClr val="002776"/>
                </a:solidFill>
                <a:cs typeface="Arial" pitchFamily="34" charset="0"/>
              </a:rPr>
              <a:t>Government contracts</a:t>
            </a:r>
          </a:p>
          <a:p>
            <a:pPr marL="641350" indent="-285750" eaLnBrk="1" hangingPunct="1">
              <a:spcBef>
                <a:spcPts val="300"/>
              </a:spcBef>
              <a:spcAft>
                <a:spcPts val="600"/>
              </a:spcAft>
              <a:buFont typeface="Arial" panose="020B0604020202020204" pitchFamily="34" charset="0"/>
              <a:buChar char="•"/>
              <a:defRPr/>
            </a:pPr>
            <a:r>
              <a:rPr lang="en-GB" sz="1900" dirty="0" smtClean="0">
                <a:solidFill>
                  <a:srgbClr val="002776"/>
                </a:solidFill>
                <a:cs typeface="Arial" pitchFamily="34" charset="0"/>
              </a:rPr>
              <a:t>Public information is improving on a daily basis</a:t>
            </a:r>
          </a:p>
          <a:p>
            <a:pPr marL="641350" indent="-285750" eaLnBrk="1" hangingPunct="1">
              <a:spcBef>
                <a:spcPts val="300"/>
              </a:spcBef>
              <a:spcAft>
                <a:spcPts val="600"/>
              </a:spcAft>
              <a:buFont typeface="Arial" panose="020B0604020202020204" pitchFamily="34" charset="0"/>
              <a:buChar char="•"/>
              <a:defRPr/>
            </a:pPr>
            <a:endParaRPr lang="en-GB" dirty="0" smtClean="0">
              <a:solidFill>
                <a:srgbClr val="002776"/>
              </a:solidFill>
              <a:cs typeface="Arial" pitchFamily="34" charset="0"/>
            </a:endParaRPr>
          </a:p>
          <a:p>
            <a:pPr marL="641350" indent="-285750" eaLnBrk="1" hangingPunct="1">
              <a:spcBef>
                <a:spcPts val="300"/>
              </a:spcBef>
              <a:spcAft>
                <a:spcPts val="600"/>
              </a:spcAft>
              <a:buFont typeface="Arial" panose="020B0604020202020204" pitchFamily="34" charset="0"/>
              <a:buChar char="•"/>
              <a:defRPr/>
            </a:pPr>
            <a:endParaRPr lang="en-GB" dirty="0" smtClean="0">
              <a:solidFill>
                <a:srgbClr val="002776"/>
              </a:solidFill>
              <a:cs typeface="Arial" pitchFamily="34" charset="0"/>
            </a:endParaRPr>
          </a:p>
          <a:p>
            <a:pPr marL="641350" indent="-285750" eaLnBrk="1" hangingPunct="1">
              <a:spcBef>
                <a:spcPts val="300"/>
              </a:spcBef>
              <a:spcAft>
                <a:spcPts val="600"/>
              </a:spcAft>
              <a:buFont typeface="Arial" panose="020B0604020202020204" pitchFamily="34" charset="0"/>
              <a:buChar char="•"/>
              <a:defRPr/>
            </a:pPr>
            <a:endParaRPr lang="en-GB" dirty="0" smtClean="0">
              <a:solidFill>
                <a:srgbClr val="002776"/>
              </a:solidFill>
              <a:cs typeface="Arial" pitchFamily="34" charset="0"/>
            </a:endParaRPr>
          </a:p>
          <a:p>
            <a:pPr marL="531813" indent="-176213" eaLnBrk="1" hangingPunct="1">
              <a:spcBef>
                <a:spcPts val="300"/>
              </a:spcBef>
              <a:spcAft>
                <a:spcPts val="600"/>
              </a:spcAft>
              <a:defRPr/>
            </a:pPr>
            <a:endParaRPr lang="en-GB" dirty="0" smtClean="0">
              <a:solidFill>
                <a:srgbClr val="002776"/>
              </a:solidFill>
              <a:cs typeface="Arial" pitchFamily="34" charset="0"/>
            </a:endParaRPr>
          </a:p>
          <a:p>
            <a:pPr marL="531813" indent="-176213" eaLnBrk="1" hangingPunct="1">
              <a:spcBef>
                <a:spcPts val="300"/>
              </a:spcBef>
              <a:spcAft>
                <a:spcPts val="600"/>
              </a:spcAft>
              <a:defRPr/>
            </a:pPr>
            <a:endParaRPr lang="en-GB" dirty="0">
              <a:solidFill>
                <a:srgbClr val="002776"/>
              </a:solidFill>
              <a:cs typeface="Arial" pitchFamily="34" charset="0"/>
            </a:endParaRPr>
          </a:p>
          <a:p>
            <a:pPr marL="531813" indent="-176213" eaLnBrk="1" hangingPunct="1">
              <a:spcBef>
                <a:spcPts val="300"/>
              </a:spcBef>
              <a:spcAft>
                <a:spcPts val="600"/>
              </a:spcAft>
              <a:defRPr/>
            </a:pPr>
            <a:r>
              <a:rPr lang="en-GB" dirty="0" smtClean="0">
                <a:solidFill>
                  <a:srgbClr val="002776"/>
                </a:solidFill>
                <a:cs typeface="Arial" pitchFamily="34" charset="0"/>
              </a:rPr>
              <a:t>.</a:t>
            </a:r>
            <a:endParaRPr lang="en-GB" sz="1200" dirty="0"/>
          </a:p>
          <a:p>
            <a:pPr marL="355600" indent="0" eaLnBrk="1" hangingPunct="1">
              <a:spcBef>
                <a:spcPts val="300"/>
              </a:spcBef>
              <a:spcAft>
                <a:spcPts val="600"/>
              </a:spcAft>
              <a:defRPr/>
            </a:pPr>
            <a:endParaRPr lang="en-GB" dirty="0">
              <a:solidFill>
                <a:srgbClr val="002776"/>
              </a:solidFill>
              <a:cs typeface="Arial" pitchFamily="34" charset="0"/>
            </a:endParaRPr>
          </a:p>
        </p:txBody>
      </p:sp>
      <p:sp>
        <p:nvSpPr>
          <p:cNvPr id="5" name="TextBox 4"/>
          <p:cNvSpPr txBox="1"/>
          <p:nvPr/>
        </p:nvSpPr>
        <p:spPr>
          <a:xfrm>
            <a:off x="4792476" y="675237"/>
            <a:ext cx="4058210" cy="369332"/>
          </a:xfrm>
          <a:prstGeom prst="rect">
            <a:avLst/>
          </a:prstGeom>
          <a:noFill/>
        </p:spPr>
        <p:txBody>
          <a:bodyPr wrap="square" lIns="0" tIns="0" rIns="0" bIns="0" rtlCol="0">
            <a:spAutoFit/>
          </a:bodyPr>
          <a:lstStyle/>
          <a:p>
            <a:pPr>
              <a:spcAft>
                <a:spcPts val="300"/>
              </a:spcAft>
            </a:pPr>
            <a:r>
              <a:rPr lang="en-GB" sz="2400" b="1" dirty="0" smtClean="0">
                <a:solidFill>
                  <a:schemeClr val="accent2"/>
                </a:solidFill>
              </a:rPr>
              <a:t>   </a:t>
            </a:r>
            <a:r>
              <a:rPr lang="en-GB" sz="2400" b="1" dirty="0" smtClean="0">
                <a:solidFill>
                  <a:schemeClr val="accent2"/>
                </a:solidFill>
                <a:latin typeface="+mn-lt"/>
              </a:rPr>
              <a:t>Lessons learned</a:t>
            </a:r>
          </a:p>
        </p:txBody>
      </p:sp>
    </p:spTree>
    <p:extLst>
      <p:ext uri="{BB962C8B-B14F-4D97-AF65-F5344CB8AC3E}">
        <p14:creationId xmlns:p14="http://schemas.microsoft.com/office/powerpoint/2010/main" val="273646468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7.0&quot;&gt;&lt;object type=&quot;1&quot; unique_id=&quot;10001&quot;&gt;&lt;object type=&quot;8&quot; unique_id=&quot;10126&quot;&gt;&lt;/object&gt;&lt;object type=&quot;2&quot; unique_id=&quot;10127&quot;&gt;&lt;object type=&quot;3&quot; unique_id=&quot;14269&quot;&gt;&lt;property id=&quot;20148&quot; value=&quot;5&quot;/&gt;&lt;property id=&quot;20300&quot; value=&quot;Slide 3&quot;/&gt;&lt;property id=&quot;20307&quot; value=&quot;262&quot;/&gt;&lt;/object&gt;&lt;object type=&quot;3&quot; unique_id=&quot;14408&quot;&gt;&lt;property id=&quot;20148&quot; value=&quot;5&quot;/&gt;&lt;property id=&quot;20300&quot; value=&quot;Slide 2&quot;/&gt;&lt;property id=&quot;20307&quot; value=&quot;266&quot;/&gt;&lt;/object&gt;&lt;object type=&quot;3&quot; unique_id=&quot;14414&quot;&gt;&lt;property id=&quot;20148&quot; value=&quot;5&quot;/&gt;&lt;property id=&quot;20300&quot; value=&quot;Slide 1&quot;/&gt;&lt;property id=&quot;20307&quot; value=&quot;267&quot;/&gt;&lt;/object&gt;&lt;/object&gt;&lt;/object&gt;&lt;/database&gt;"/>
  <p:tag name="SECTOMILLISECCONVERTED" val="1"/>
  <p:tag name="SDNEW" val="False"/>
</p:tagLst>
</file>

<file path=ppt/tags/tag2.xml><?xml version="1.0" encoding="utf-8"?>
<p:tagLst xmlns:a="http://schemas.openxmlformats.org/drawingml/2006/main" xmlns:r="http://schemas.openxmlformats.org/officeDocument/2006/relationships" xmlns:p="http://schemas.openxmlformats.org/presentationml/2006/main">
  <p:tag name="LTOP" val=" 156.25"/>
  <p:tag name="LLEFT" val=" 282.125"/>
</p:tagLst>
</file>

<file path=ppt/tags/tag3.xml><?xml version="1.0" encoding="utf-8"?>
<p:tagLst xmlns:a="http://schemas.openxmlformats.org/drawingml/2006/main" xmlns:r="http://schemas.openxmlformats.org/officeDocument/2006/relationships" xmlns:p="http://schemas.openxmlformats.org/presentationml/2006/main">
  <p:tag name="LTOP" val=" 156.25"/>
  <p:tag name="LLEFT" val=" 282.125"/>
</p:tagLst>
</file>

<file path=ppt/tags/tag4.xml><?xml version="1.0" encoding="utf-8"?>
<p:tagLst xmlns:a="http://schemas.openxmlformats.org/drawingml/2006/main" xmlns:r="http://schemas.openxmlformats.org/officeDocument/2006/relationships" xmlns:p="http://schemas.openxmlformats.org/presentationml/2006/main">
  <p:tag name="LLEFT" val=" 282.125"/>
  <p:tag name="LTOP" val=" 156.25"/>
</p:tagLst>
</file>

<file path=ppt/tags/tag5.xml><?xml version="1.0" encoding="utf-8"?>
<p:tagLst xmlns:a="http://schemas.openxmlformats.org/drawingml/2006/main" xmlns:r="http://schemas.openxmlformats.org/officeDocument/2006/relationships" xmlns:p="http://schemas.openxmlformats.org/presentationml/2006/main">
  <p:tag name="LTOP" val=" 156.25"/>
  <p:tag name="LLEFT" val=" 282.125"/>
</p:tagLst>
</file>

<file path=ppt/tags/tag6.xml><?xml version="1.0" encoding="utf-8"?>
<p:tagLst xmlns:a="http://schemas.openxmlformats.org/drawingml/2006/main" xmlns:r="http://schemas.openxmlformats.org/officeDocument/2006/relationships" xmlns:p="http://schemas.openxmlformats.org/presentationml/2006/main">
  <p:tag name="LLEFT" val=" 282.125"/>
  <p:tag name="LTOP" val=" 156.25"/>
</p:tagLst>
</file>

<file path=ppt/tags/tag7.xml><?xml version="1.0" encoding="utf-8"?>
<p:tagLst xmlns:a="http://schemas.openxmlformats.org/drawingml/2006/main" xmlns:r="http://schemas.openxmlformats.org/officeDocument/2006/relationships" xmlns:p="http://schemas.openxmlformats.org/presentationml/2006/main">
  <p:tag name="LTOP" val=" 156.25"/>
  <p:tag name="LLEFT" val=" 282.125"/>
</p:tagLst>
</file>

<file path=ppt/tags/tag8.xml><?xml version="1.0" encoding="utf-8"?>
<p:tagLst xmlns:a="http://schemas.openxmlformats.org/drawingml/2006/main" xmlns:r="http://schemas.openxmlformats.org/officeDocument/2006/relationships" xmlns:p="http://schemas.openxmlformats.org/presentationml/2006/main">
  <p:tag name="LLEFT" val=" 282.125"/>
  <p:tag name="LTOP" val=" 156.25"/>
</p:tagLst>
</file>

<file path=ppt/tags/tag9.xml><?xml version="1.0" encoding="utf-8"?>
<p:tagLst xmlns:a="http://schemas.openxmlformats.org/drawingml/2006/main" xmlns:r="http://schemas.openxmlformats.org/officeDocument/2006/relationships" xmlns:p="http://schemas.openxmlformats.org/presentationml/2006/main">
  <p:tag name="LTOP" val=" 156.25"/>
  <p:tag name="LLEFT" val=" 282.125"/>
</p:tagLst>
</file>

<file path=ppt/theme/theme1.xml><?xml version="1.0" encoding="utf-8"?>
<a:theme xmlns:a="http://schemas.openxmlformats.org/drawingml/2006/main" name="Deloitte_on-screen-presentation_DMCSL_14 Jan11">
  <a:themeElements>
    <a:clrScheme name="Deloitte new">
      <a:dk1>
        <a:srgbClr val="000000"/>
      </a:dk1>
      <a:lt1>
        <a:srgbClr val="FFFFFF"/>
      </a:lt1>
      <a:dk2>
        <a:srgbClr val="002776"/>
      </a:dk2>
      <a:lt2>
        <a:srgbClr val="FFFFFF"/>
      </a:lt2>
      <a:accent1>
        <a:srgbClr val="00A1DE"/>
      </a:accent1>
      <a:accent2>
        <a:srgbClr val="92D400"/>
      </a:accent2>
      <a:accent3>
        <a:srgbClr val="72C7E7"/>
      </a:accent3>
      <a:accent4>
        <a:srgbClr val="3C8A2E"/>
      </a:accent4>
      <a:accent5>
        <a:srgbClr val="002776"/>
      </a:accent5>
      <a:accent6>
        <a:srgbClr val="C9DD03"/>
      </a:accent6>
      <a:hlink>
        <a:srgbClr val="00A1DE"/>
      </a:hlink>
      <a:folHlink>
        <a:srgbClr val="72C7E7"/>
      </a:folHlink>
    </a:clrScheme>
    <a:fontScheme name="Deloit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solidFill>
            <a:schemeClr val="tx2"/>
          </a:solid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spcAft>
            <a:spcPts val="300"/>
          </a:spcAft>
          <a:defRPr dirty="0" smtClean="0">
            <a:solidFill>
              <a:schemeClr val="tx2"/>
            </a:solidFill>
          </a:defRPr>
        </a:defPPr>
      </a:lstStyle>
    </a:txDef>
  </a:objectDefaults>
  <a:extraClrSchemeLst/>
</a:theme>
</file>

<file path=ppt/theme/theme2.xml><?xml version="1.0" encoding="utf-8"?>
<a:theme xmlns:a="http://schemas.openxmlformats.org/drawingml/2006/main" name="Office Theme">
  <a:themeElements>
    <a:clrScheme name="Deloitte new">
      <a:dk1>
        <a:srgbClr val="000000"/>
      </a:dk1>
      <a:lt1>
        <a:srgbClr val="FFFFFF"/>
      </a:lt1>
      <a:dk2>
        <a:srgbClr val="002776"/>
      </a:dk2>
      <a:lt2>
        <a:srgbClr val="FFFFFF"/>
      </a:lt2>
      <a:accent1>
        <a:srgbClr val="00A1DE"/>
      </a:accent1>
      <a:accent2>
        <a:srgbClr val="92D400"/>
      </a:accent2>
      <a:accent3>
        <a:srgbClr val="72C7E7"/>
      </a:accent3>
      <a:accent4>
        <a:srgbClr val="3C8A2E"/>
      </a:accent4>
      <a:accent5>
        <a:srgbClr val="002776"/>
      </a:accent5>
      <a:accent6>
        <a:srgbClr val="C9DD03"/>
      </a:accent6>
      <a:hlink>
        <a:srgbClr val="00A1DE"/>
      </a:hlink>
      <a:folHlink>
        <a:srgbClr val="72C7E7"/>
      </a:folHlink>
    </a:clrScheme>
    <a:fontScheme name="Deloit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eloitte new">
      <a:dk1>
        <a:srgbClr val="000000"/>
      </a:dk1>
      <a:lt1>
        <a:srgbClr val="FFFFFF"/>
      </a:lt1>
      <a:dk2>
        <a:srgbClr val="002776"/>
      </a:dk2>
      <a:lt2>
        <a:srgbClr val="FFFFFF"/>
      </a:lt2>
      <a:accent1>
        <a:srgbClr val="00A1DE"/>
      </a:accent1>
      <a:accent2>
        <a:srgbClr val="92D400"/>
      </a:accent2>
      <a:accent3>
        <a:srgbClr val="72C7E7"/>
      </a:accent3>
      <a:accent4>
        <a:srgbClr val="3C8A2E"/>
      </a:accent4>
      <a:accent5>
        <a:srgbClr val="002776"/>
      </a:accent5>
      <a:accent6>
        <a:srgbClr val="C9DD03"/>
      </a:accent6>
      <a:hlink>
        <a:srgbClr val="00A1DE"/>
      </a:hlink>
      <a:folHlink>
        <a:srgbClr val="72C7E7"/>
      </a:folHlink>
    </a:clrScheme>
    <a:fontScheme name="Deloit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E406FB5DF76BC43A4ED61437C3FF799" ma:contentTypeVersion="1" ma:contentTypeDescription="Create a new document." ma:contentTypeScope="" ma:versionID="763da70cf92a1e5060b1120dab0d8791">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DB7FAB0-464A-4F8E-98C8-5228726C31B4}">
  <ds:schemaRefs>
    <ds:schemaRef ds:uri="http://purl.org/dc/dcmitype/"/>
    <ds:schemaRef ds:uri="http://schemas.microsoft.com/office/2006/documentManagement/types"/>
    <ds:schemaRef ds:uri="http://www.w3.org/XML/1998/namespace"/>
    <ds:schemaRef ds:uri="http://purl.org/dc/terms/"/>
    <ds:schemaRef ds:uri="http://purl.org/dc/elements/1.1/"/>
    <ds:schemaRef ds:uri="http://schemas.microsoft.com/office/infopath/2007/PartnerControls"/>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2CE32AE9-35FB-4621-8F54-F9616C4857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F1CA209F-8FEE-4865-8A89-B3382FBB934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Deloitte_on-screen-presentation_DMCSL_14 Jan11</Template>
  <TotalTime>497</TotalTime>
  <Words>1092</Words>
  <Application>Microsoft Office PowerPoint</Application>
  <PresentationFormat>On-screen Show (4:3)</PresentationFormat>
  <Paragraphs>177</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Deloitte_on-screen-presentation_DMCSL_14 Jan11</vt:lpstr>
      <vt:lpstr>Anti-bribery legislation </vt:lpstr>
      <vt:lpstr>Introduction and agenda</vt:lpstr>
      <vt:lpstr>Establishing an effective framework Anti-bribery control framework</vt:lpstr>
      <vt:lpstr>Establishing an effective framework Road map to implementing adequate procedures</vt:lpstr>
      <vt:lpstr>Risk assessment Key principles</vt:lpstr>
      <vt:lpstr>Risk assessment Areas of potential risk and red flags</vt:lpstr>
      <vt:lpstr>Monitor and review Some questions to ask yourself….</vt:lpstr>
      <vt:lpstr>Integrity Due Diligence What is Integrity Due Diligence (IDD)?</vt:lpstr>
      <vt:lpstr>Brazil Things to note when conducting IDD</vt:lpstr>
      <vt:lpstr>PowerPoint Presentation</vt:lpstr>
      <vt:lpstr>Contact information</vt:lpstr>
      <vt:lpstr>PowerPoint Presentation</vt:lpstr>
    </vt:vector>
  </TitlesOfParts>
  <Company>Deloitte Touche Tohmatsu Services,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(description)</dc:title>
  <dc:creator>emcnamee</dc:creator>
  <cp:lastModifiedBy>catherinearnold</cp:lastModifiedBy>
  <cp:revision>47</cp:revision>
  <cp:lastPrinted>2014-01-20T09:00:03Z</cp:lastPrinted>
  <dcterms:created xsi:type="dcterms:W3CDTF">2011-03-15T11:24:07Z</dcterms:created>
  <dcterms:modified xsi:type="dcterms:W3CDTF">2014-01-20T21:39:23Z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www.skabelondesign.com</vt:lpwstr>
  </property>
</Properties>
</file>