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8.xml" ContentType="application/vnd.openxmlformats-officedocument.drawingml.chart+xml"/>
  <Override PartName="/ppt/theme/themeOverride4.xml" ContentType="application/vnd.openxmlformats-officedocument.themeOverride+xml"/>
  <Override PartName="/ppt/charts/chart9.xml" ContentType="application/vnd.openxmlformats-officedocument.drawingml.chart+xml"/>
  <Override PartName="/ppt/notesSlides/notesSlide9.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charts/chart11.xml" ContentType="application/vnd.openxmlformats-officedocument.drawingml.chart+xml"/>
  <Override PartName="/ppt/notesSlides/notesSlide10.xml" ContentType="application/vnd.openxmlformats-officedocument.presentationml.notesSlide+xml"/>
  <Override PartName="/ppt/charts/chart12.xml" ContentType="application/vnd.openxmlformats-officedocument.drawingml.chart+xml"/>
  <Override PartName="/ppt/drawings/drawing4.xml" ContentType="application/vnd.openxmlformats-officedocument.drawingml.chartshapes+xml"/>
  <Override PartName="/ppt/charts/chart13.xml" ContentType="application/vnd.openxmlformats-officedocument.drawingml.chart+xml"/>
  <Override PartName="/ppt/notesSlides/notesSlide11.xml" ContentType="application/vnd.openxmlformats-officedocument.presentationml.notesSlide+xml"/>
  <Override PartName="/ppt/charts/chart14.xml" ContentType="application/vnd.openxmlformats-officedocument.drawingml.chart+xml"/>
  <Override PartName="/ppt/theme/themeOverride5.xml" ContentType="application/vnd.openxmlformats-officedocument.themeOverride+xml"/>
  <Override PartName="/ppt/charts/chart15.xml" ContentType="application/vnd.openxmlformats-officedocument.drawingml.chart+xml"/>
  <Override PartName="/ppt/theme/themeOverride6.xml" ContentType="application/vnd.openxmlformats-officedocument.themeOverride+xml"/>
  <Override PartName="/ppt/drawings/drawing5.xml" ContentType="application/vnd.openxmlformats-officedocument.drawingml.chartshapes+xml"/>
  <Override PartName="/ppt/notesSlides/notesSlide12.xml" ContentType="application/vnd.openxmlformats-officedocument.presentationml.notesSlide+xml"/>
  <Override PartName="/ppt/charts/chart16.xml" ContentType="application/vnd.openxmlformats-officedocument.drawingml.chart+xml"/>
  <Override PartName="/ppt/theme/themeOverride7.xml" ContentType="application/vnd.openxmlformats-officedocument.themeOverride+xml"/>
  <Override PartName="/ppt/charts/chart17.xml" ContentType="application/vnd.openxmlformats-officedocument.drawingml.chart+xml"/>
  <Override PartName="/ppt/notesSlides/notesSlide13.xml" ContentType="application/vnd.openxmlformats-officedocument.presentationml.notesSlide+xml"/>
  <Override PartName="/ppt/charts/chart18.xml" ContentType="application/vnd.openxmlformats-officedocument.drawingml.chart+xml"/>
  <Override PartName="/ppt/theme/themeOverride8.xml" ContentType="application/vnd.openxmlformats-officedocument.themeOverride+xml"/>
  <Override PartName="/ppt/notesSlides/notesSlide14.xml" ContentType="application/vnd.openxmlformats-officedocument.presentationml.notesSlide+xml"/>
  <Override PartName="/ppt/charts/chart19.xml" ContentType="application/vnd.openxmlformats-officedocument.drawingml.chart+xml"/>
  <Override PartName="/ppt/theme/themeOverride9.xml" ContentType="application/vnd.openxmlformats-officedocument.themeOverride+xml"/>
  <Override PartName="/ppt/charts/chart20.xml" ContentType="application/vnd.openxmlformats-officedocument.drawingml.chart+xml"/>
  <Override PartName="/ppt/notesSlides/notesSlide15.xml" ContentType="application/vnd.openxmlformats-officedocument.presentationml.notesSlide+xml"/>
  <Override PartName="/ppt/charts/chart21.xml" ContentType="application/vnd.openxmlformats-officedocument.drawingml.chart+xml"/>
  <Override PartName="/ppt/theme/themeOverride10.xml" ContentType="application/vnd.openxmlformats-officedocument.themeOverride+xml"/>
  <Override PartName="/ppt/notesSlides/notesSlide16.xml" ContentType="application/vnd.openxmlformats-officedocument.presentationml.notesSlide+xml"/>
  <Override PartName="/ppt/charts/chart22.xml" ContentType="application/vnd.openxmlformats-officedocument.drawingml.chart+xml"/>
  <Override PartName="/ppt/theme/themeOverride11.xml" ContentType="application/vnd.openxmlformats-officedocument.themeOverride+xml"/>
  <Override PartName="/ppt/drawings/drawing6.xml" ContentType="application/vnd.openxmlformats-officedocument.drawingml.chartshapes+xml"/>
  <Override PartName="/ppt/notesSlides/notesSlide17.xml" ContentType="application/vnd.openxmlformats-officedocument.presentationml.notesSlide+xml"/>
  <Override PartName="/ppt/charts/chart23.xml" ContentType="application/vnd.openxmlformats-officedocument.drawingml.chart+xml"/>
  <Override PartName="/ppt/theme/themeOverride12.xml" ContentType="application/vnd.openxmlformats-officedocument.themeOverride+xml"/>
  <Override PartName="/ppt/charts/chart24.xml" ContentType="application/vnd.openxmlformats-officedocument.drawingml.chart+xml"/>
  <Override PartName="/ppt/theme/themeOverride13.xml" ContentType="application/vnd.openxmlformats-officedocument.themeOverride+xml"/>
  <Override PartName="/ppt/drawings/drawing7.xml" ContentType="application/vnd.openxmlformats-officedocument.drawingml.chartshapes+xml"/>
  <Override PartName="/ppt/notesSlides/notesSlide18.xml" ContentType="application/vnd.openxmlformats-officedocument.presentationml.notesSlide+xml"/>
  <Override PartName="/ppt/charts/chart25.xml" ContentType="application/vnd.openxmlformats-officedocument.drawingml.chart+xml"/>
  <Override PartName="/ppt/notesSlides/notesSlide19.xml" ContentType="application/vnd.openxmlformats-officedocument.presentationml.notesSlide+xml"/>
  <Override PartName="/ppt/charts/chart26.xml" ContentType="application/vnd.openxmlformats-officedocument.drawingml.chart+xml"/>
  <Override PartName="/ppt/theme/themeOverride14.xml" ContentType="application/vnd.openxmlformats-officedocument.themeOverride+xml"/>
  <Override PartName="/ppt/charts/chart27.xml" ContentType="application/vnd.openxmlformats-officedocument.drawingml.chart+xml"/>
  <Override PartName="/ppt/theme/themeOverride15.xml" ContentType="application/vnd.openxmlformats-officedocument.themeOverride+xml"/>
  <Override PartName="/ppt/drawings/drawing8.xml" ContentType="application/vnd.openxmlformats-officedocument.drawingml.chartshape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8"/>
  </p:notesMasterIdLst>
  <p:handoutMasterIdLst>
    <p:handoutMasterId r:id="rId29"/>
  </p:handoutMasterIdLst>
  <p:sldIdLst>
    <p:sldId id="256" r:id="rId2"/>
    <p:sldId id="307" r:id="rId3"/>
    <p:sldId id="308" r:id="rId4"/>
    <p:sldId id="311" r:id="rId5"/>
    <p:sldId id="309" r:id="rId6"/>
    <p:sldId id="330" r:id="rId7"/>
    <p:sldId id="301" r:id="rId8"/>
    <p:sldId id="320" r:id="rId9"/>
    <p:sldId id="293" r:id="rId10"/>
    <p:sldId id="314" r:id="rId11"/>
    <p:sldId id="315" r:id="rId12"/>
    <p:sldId id="295" r:id="rId13"/>
    <p:sldId id="316" r:id="rId14"/>
    <p:sldId id="296" r:id="rId15"/>
    <p:sldId id="319" r:id="rId16"/>
    <p:sldId id="317" r:id="rId17"/>
    <p:sldId id="324" r:id="rId18"/>
    <p:sldId id="304" r:id="rId19"/>
    <p:sldId id="312" r:id="rId20"/>
    <p:sldId id="290" r:id="rId21"/>
    <p:sldId id="329" r:id="rId22"/>
    <p:sldId id="306" r:id="rId23"/>
    <p:sldId id="328" r:id="rId24"/>
    <p:sldId id="323" r:id="rId25"/>
    <p:sldId id="327" r:id="rId26"/>
    <p:sldId id="285" r:id="rId27"/>
  </p:sldIdLst>
  <p:sldSz cx="9144000" cy="6858000" type="screen4x3"/>
  <p:notesSz cx="6797675" cy="992822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50">
          <p15:clr>
            <a:srgbClr val="A4A3A4"/>
          </p15:clr>
        </p15:guide>
        <p15:guide id="2" orient="horz" pos="2840">
          <p15:clr>
            <a:srgbClr val="A4A3A4"/>
          </p15:clr>
        </p15:guide>
        <p15:guide id="3" pos="2857">
          <p15:clr>
            <a:srgbClr val="A4A3A4"/>
          </p15:clr>
        </p15:guide>
        <p15:guide id="4" pos="249">
          <p15:clr>
            <a:srgbClr val="A4A3A4"/>
          </p15:clr>
        </p15:guide>
        <p15:guide id="5" pos="2971">
          <p15:clr>
            <a:srgbClr val="A4A3A4"/>
          </p15:clr>
        </p15:guide>
        <p15:guide id="6" pos="55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BD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90" d="100"/>
          <a:sy n="90" d="100"/>
        </p:scale>
        <p:origin x="-972" y="-438"/>
      </p:cViewPr>
      <p:guideLst>
        <p:guide orient="horz" pos="550"/>
        <p:guide orient="horz" pos="2840"/>
        <p:guide pos="2857"/>
        <p:guide pos="249"/>
        <p:guide pos="2971"/>
        <p:guide pos="5579"/>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mz-vv-fs-043\ANALISE\ANALISTA_M\MACRO\Database\Bloomberg\China.xls"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mz-vv-fs-043\ANALISE\ANALISTA_M\Denis\Prep\savings%20deposi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mz-vv-fs-043\ANALISE\ANALISTA_M\MACRO\Analysis\Credit\New\New%20New%20Loans.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mz-vv-fs-043\ANALISE\ANALISTA_M\MACRO\Analysis\Credit\BNDE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mz-vv-fs-043\ANALISE\ANALISTA_M\MACRO\Analysis\Credit\New\New%20Credit%20Summary.xlsx" TargetMode="External"/></Relationships>
</file>

<file path=ppt/charts/_rels/chart14.xml.rels><?xml version="1.0" encoding="UTF-8" standalone="yes"?>
<Relationships xmlns="http://schemas.openxmlformats.org/package/2006/relationships"><Relationship Id="rId2" Type="http://schemas.openxmlformats.org/officeDocument/2006/relationships/oleObject" Target="file:///\\mz-vv-fs-043\ANALISE\ANALISTA_M\MACRO\Analysis\Credit\New\New%20Credit%20Summary.xlsx" TargetMode="External"/><Relationship Id="rId1" Type="http://schemas.openxmlformats.org/officeDocument/2006/relationships/themeOverride" Target="../theme/themeOverride5.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mz-vv-fs-043\ANALISE\ANALISTA_M\MACRO\Analysis\Credit\New\New%20Credit%20Summary.xlsx" TargetMode="External"/><Relationship Id="rId1" Type="http://schemas.openxmlformats.org/officeDocument/2006/relationships/themeOverride" Target="../theme/themeOverride6.xml"/></Relationships>
</file>

<file path=ppt/charts/_rels/chart16.xml.rels><?xml version="1.0" encoding="UTF-8" standalone="yes"?>
<Relationships xmlns="http://schemas.openxmlformats.org/package/2006/relationships"><Relationship Id="rId2" Type="http://schemas.openxmlformats.org/officeDocument/2006/relationships/oleObject" Target="file:///\\mz-vv-fs-043\ANALISE\ANALISTA_M\MACRO\Analysis\Credit\New\New%20CHARTS.xlsx" TargetMode="External"/><Relationship Id="rId1" Type="http://schemas.openxmlformats.org/officeDocument/2006/relationships/themeOverride" Target="../theme/themeOverride7.xml"/></Relationships>
</file>

<file path=ppt/charts/_rels/chart17.xml.rels><?xml version="1.0" encoding="UTF-8" standalone="yes"?>
<Relationships xmlns="http://schemas.openxmlformats.org/package/2006/relationships"><Relationship Id="rId1" Type="http://schemas.openxmlformats.org/officeDocument/2006/relationships/oleObject" Target="file:///\\mz-vv-fs-043\ANALISE\ANALISTA_M\MACRO\Analysis\Credit\New\New%20CHARTS.xlsx" TargetMode="External"/></Relationships>
</file>

<file path=ppt/charts/_rels/chart18.xml.rels><?xml version="1.0" encoding="UTF-8" standalone="yes"?>
<Relationships xmlns="http://schemas.openxmlformats.org/package/2006/relationships"><Relationship Id="rId2" Type="http://schemas.openxmlformats.org/officeDocument/2006/relationships/oleObject" Target="file:///\\mz-vv-fs-043\ANALISE\ANALISTA_M\MACRO\Analysis\Credit\GDP%20Expectations.xls" TargetMode="External"/><Relationship Id="rId1" Type="http://schemas.openxmlformats.org/officeDocument/2006/relationships/themeOverride" Target="../theme/themeOverride8.xml"/></Relationships>
</file>

<file path=ppt/charts/_rels/chart19.xml.rels><?xml version="1.0" encoding="UTF-8" standalone="yes"?>
<Relationships xmlns="http://schemas.openxmlformats.org/package/2006/relationships"><Relationship Id="rId2" Type="http://schemas.openxmlformats.org/officeDocument/2006/relationships/oleObject" Target="file:///\\mz-vv-fs-043\ANALISE\ANALISTA_M\MACRO\Analysis\Credit\New\New%20Credit%20Summary.xlsx" TargetMode="External"/><Relationship Id="rId1" Type="http://schemas.openxmlformats.org/officeDocument/2006/relationships/themeOverride" Target="../theme/themeOverride9.xml"/></Relationships>
</file>

<file path=ppt/charts/_rels/chart2.xml.rels><?xml version="1.0" encoding="UTF-8" standalone="yes"?>
<Relationships xmlns="http://schemas.openxmlformats.org/package/2006/relationships"><Relationship Id="rId2" Type="http://schemas.openxmlformats.org/officeDocument/2006/relationships/oleObject" Target="file:///\\mz-vv-fs-043\ANALISE\ANALISTA_M\MACRO\Presentations\Roadshow%20Denis%20US%202015%20May\T5YIFR.xlsx" TargetMode="External"/><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1" Type="http://schemas.openxmlformats.org/officeDocument/2006/relationships/oleObject" Target="file:///\\mz-vv-fs-043\ANALISE\ANALISTA_M\MACRO\Analysis\Credit\New\New%20Credit%20Summary.xlsx" TargetMode="External"/></Relationships>
</file>

<file path=ppt/charts/_rels/chart21.xml.rels><?xml version="1.0" encoding="UTF-8" standalone="yes"?>
<Relationships xmlns="http://schemas.openxmlformats.org/package/2006/relationships"><Relationship Id="rId2" Type="http://schemas.openxmlformats.org/officeDocument/2006/relationships/oleObject" Target="file:///\\mz-vv-fs-043\ANALISE\ANALISTA_M\MACRO\Analysis\Output\Old\GDP%20Savings%20Investments20150327_pre_divulgacao_PIB.xlsx" TargetMode="External"/><Relationship Id="rId1" Type="http://schemas.openxmlformats.org/officeDocument/2006/relationships/themeOverride" Target="../theme/themeOverride10.xml"/></Relationships>
</file>

<file path=ppt/charts/_rels/chart22.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mz-vv-fs-043\ANALISE\ANALISTA_M\MACRO\Analysis\Output\Old\GDP%20Savings%20Investments20150327_pre_divulgacao_PIB.xlsx" TargetMode="External"/><Relationship Id="rId1" Type="http://schemas.openxmlformats.org/officeDocument/2006/relationships/themeOverride" Target="../theme/themeOverride11.xml"/></Relationships>
</file>

<file path=ppt/charts/_rels/chart23.xml.rels><?xml version="1.0" encoding="UTF-8" standalone="yes"?>
<Relationships xmlns="http://schemas.openxmlformats.org/package/2006/relationships"><Relationship Id="rId2" Type="http://schemas.openxmlformats.org/officeDocument/2006/relationships/oleObject" Target="file:///\\mz-vv-fs-043\ANALISE\ANALISTA_M\MACRO\Analysis\Inflation\New_IPCA_Projecoes.xlsx" TargetMode="External"/><Relationship Id="rId1" Type="http://schemas.openxmlformats.org/officeDocument/2006/relationships/themeOverride" Target="../theme/themeOverride12.xml"/></Relationships>
</file>

<file path=ppt/charts/_rels/chart24.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mz-vv-fs-043\ANALISE\ANALISTA_M\MACRO\Analysis\Inflation\New_IPCA_Projecoes.xlsx" TargetMode="External"/><Relationship Id="rId1" Type="http://schemas.openxmlformats.org/officeDocument/2006/relationships/themeOverride" Target="../theme/themeOverride13.xml"/></Relationships>
</file>

<file path=ppt/charts/_rels/chart25.xml.rels><?xml version="1.0" encoding="UTF-8" standalone="yes"?>
<Relationships xmlns="http://schemas.openxmlformats.org/package/2006/relationships"><Relationship Id="rId1" Type="http://schemas.openxmlformats.org/officeDocument/2006/relationships/oleObject" Target="file:///\\mz-vv-fs-043\ANALISE\ANALISTA_M\MACRO\Analysis\Public%20finance\NFSP.xlsx" TargetMode="External"/></Relationships>
</file>

<file path=ppt/charts/_rels/chart26.xml.rels><?xml version="1.0" encoding="UTF-8" standalone="yes"?>
<Relationships xmlns="http://schemas.openxmlformats.org/package/2006/relationships"><Relationship Id="rId2" Type="http://schemas.openxmlformats.org/officeDocument/2006/relationships/oleObject" Target="file:///\\mz-vv-fs-043\ANALISE\ANALISTA_M\MACRO\Analysis\Output\PIMES.xlsx" TargetMode="External"/><Relationship Id="rId1" Type="http://schemas.openxmlformats.org/officeDocument/2006/relationships/themeOverride" Target="../theme/themeOverride14.xml"/></Relationships>
</file>

<file path=ppt/charts/_rels/chart27.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mz-vv-fs-043\ANALISE\ANALISTA_M\MACRO\Analysis\Output\GDP%20Savings%20Investments.xlsx" TargetMode="External"/><Relationship Id="rId1" Type="http://schemas.openxmlformats.org/officeDocument/2006/relationships/themeOverride" Target="../theme/themeOverride15.xml"/></Relationships>
</file>

<file path=ppt/charts/_rels/chart3.xml.rels><?xml version="1.0" encoding="UTF-8" standalone="yes"?>
<Relationships xmlns="http://schemas.openxmlformats.org/package/2006/relationships"><Relationship Id="rId1" Type="http://schemas.openxmlformats.org/officeDocument/2006/relationships/oleObject" Target="file:///\\mz-vv-fs-043\ANALISE\ANALISTA_M\MACRO\Analysis\Foreign%20accounts\New_Trade.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mz-vv-fs-043\ANALISE\ANALISTA_M\MACRO\Analysis\Foreign%20accounts\Trade%20Balance%20Forecasts.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mz-vv-fs-043\ANALISE\ANALISTA_M\MACRO\Presentations\sup%20primari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Pasta2" TargetMode="Externa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mz-vv-fs-043\ANALISE\ANALISTA_M\MACRO\Analysis\Public%20finance\DLSP.xlsx" TargetMode="External"/><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2" Type="http://schemas.openxmlformats.org/officeDocument/2006/relationships/oleObject" Target="file:///\\mz-vv-fs-043\ANALISE\ANALISTA_M\MACRO\Analysis\Credit\Household%20Indebtedness.xlsx" TargetMode="External"/><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1" Type="http://schemas.openxmlformats.org/officeDocument/2006/relationships/oleObject" Target="file:///\\mz-vv-fs-043\ANALISE\ANALISTA_M\MACRO\Analysis\Credit\Household%20Indebtednes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pt-BR" b="1" dirty="0"/>
              <a:t>China - Total Social </a:t>
            </a:r>
            <a:r>
              <a:rPr lang="pt-BR" b="1" dirty="0" err="1"/>
              <a:t>Financing</a:t>
            </a:r>
            <a:endParaRPr lang="pt-BR" b="1"/>
          </a:p>
          <a:p>
            <a:pPr>
              <a:defRPr b="1"/>
            </a:pPr>
            <a:r>
              <a:rPr lang="pt-BR" b="1"/>
              <a:t>(12 month MA)</a:t>
            </a:r>
          </a:p>
        </c:rich>
      </c:tx>
      <c:layout>
        <c:manualLayout>
          <c:xMode val="edge"/>
          <c:yMode val="edge"/>
          <c:x val="0.26190763731220745"/>
          <c:y val="0"/>
        </c:manualLayout>
      </c:layout>
      <c:overlay val="1"/>
    </c:title>
    <c:autoTitleDeleted val="0"/>
    <c:plotArea>
      <c:layout>
        <c:manualLayout>
          <c:layoutTarget val="inner"/>
          <c:xMode val="edge"/>
          <c:yMode val="edge"/>
          <c:x val="0.10211111111111112"/>
          <c:y val="2.3988501469999153E-2"/>
          <c:w val="0.89788888888888974"/>
          <c:h val="0.86633676030670836"/>
        </c:manualLayout>
      </c:layout>
      <c:lineChart>
        <c:grouping val="standard"/>
        <c:varyColors val="0"/>
        <c:ser>
          <c:idx val="0"/>
          <c:order val="0"/>
          <c:spPr>
            <a:ln>
              <a:solidFill>
                <a:srgbClr val="800000"/>
              </a:solidFill>
            </a:ln>
          </c:spPr>
          <c:marker>
            <c:symbol val="none"/>
          </c:marker>
          <c:cat>
            <c:numRef>
              <c:f>Monetary!$AB$197:$AB$308</c:f>
              <c:numCache>
                <c:formatCode>dd/mm/yyyy</c:formatCode>
                <c:ptCount val="112"/>
                <c:pt idx="0">
                  <c:v>38748</c:v>
                </c:pt>
                <c:pt idx="1">
                  <c:v>38776</c:v>
                </c:pt>
                <c:pt idx="2">
                  <c:v>38807</c:v>
                </c:pt>
                <c:pt idx="3">
                  <c:v>38837</c:v>
                </c:pt>
                <c:pt idx="4">
                  <c:v>38868</c:v>
                </c:pt>
                <c:pt idx="5">
                  <c:v>38898</c:v>
                </c:pt>
                <c:pt idx="6">
                  <c:v>38929</c:v>
                </c:pt>
                <c:pt idx="7">
                  <c:v>38960</c:v>
                </c:pt>
                <c:pt idx="8">
                  <c:v>38990</c:v>
                </c:pt>
                <c:pt idx="9">
                  <c:v>39021</c:v>
                </c:pt>
                <c:pt idx="10">
                  <c:v>39051</c:v>
                </c:pt>
                <c:pt idx="11">
                  <c:v>39082</c:v>
                </c:pt>
                <c:pt idx="12">
                  <c:v>39113</c:v>
                </c:pt>
                <c:pt idx="13">
                  <c:v>39141</c:v>
                </c:pt>
                <c:pt idx="14">
                  <c:v>39172</c:v>
                </c:pt>
                <c:pt idx="15">
                  <c:v>39202</c:v>
                </c:pt>
                <c:pt idx="16">
                  <c:v>39233</c:v>
                </c:pt>
                <c:pt idx="17">
                  <c:v>39263</c:v>
                </c:pt>
                <c:pt idx="18">
                  <c:v>39294</c:v>
                </c:pt>
                <c:pt idx="19">
                  <c:v>39325</c:v>
                </c:pt>
                <c:pt idx="20">
                  <c:v>39355</c:v>
                </c:pt>
                <c:pt idx="21">
                  <c:v>39386</c:v>
                </c:pt>
                <c:pt idx="22">
                  <c:v>39416</c:v>
                </c:pt>
                <c:pt idx="23">
                  <c:v>39447</c:v>
                </c:pt>
                <c:pt idx="24">
                  <c:v>39478</c:v>
                </c:pt>
                <c:pt idx="25">
                  <c:v>39507</c:v>
                </c:pt>
                <c:pt idx="26">
                  <c:v>39538</c:v>
                </c:pt>
                <c:pt idx="27">
                  <c:v>39568</c:v>
                </c:pt>
                <c:pt idx="28">
                  <c:v>39599</c:v>
                </c:pt>
                <c:pt idx="29">
                  <c:v>39629</c:v>
                </c:pt>
                <c:pt idx="30">
                  <c:v>39660</c:v>
                </c:pt>
                <c:pt idx="31">
                  <c:v>39691</c:v>
                </c:pt>
                <c:pt idx="32">
                  <c:v>39721</c:v>
                </c:pt>
                <c:pt idx="33">
                  <c:v>39752</c:v>
                </c:pt>
                <c:pt idx="34">
                  <c:v>39782</c:v>
                </c:pt>
                <c:pt idx="35">
                  <c:v>39813</c:v>
                </c:pt>
                <c:pt idx="36">
                  <c:v>39844</c:v>
                </c:pt>
                <c:pt idx="37">
                  <c:v>39872</c:v>
                </c:pt>
                <c:pt idx="38">
                  <c:v>39903</c:v>
                </c:pt>
                <c:pt idx="39">
                  <c:v>39933</c:v>
                </c:pt>
                <c:pt idx="40">
                  <c:v>39964</c:v>
                </c:pt>
                <c:pt idx="41">
                  <c:v>39994</c:v>
                </c:pt>
                <c:pt idx="42">
                  <c:v>40025</c:v>
                </c:pt>
                <c:pt idx="43">
                  <c:v>40056</c:v>
                </c:pt>
                <c:pt idx="44">
                  <c:v>40086</c:v>
                </c:pt>
                <c:pt idx="45">
                  <c:v>40117</c:v>
                </c:pt>
                <c:pt idx="46">
                  <c:v>40147</c:v>
                </c:pt>
                <c:pt idx="47">
                  <c:v>40178</c:v>
                </c:pt>
                <c:pt idx="48">
                  <c:v>40209</c:v>
                </c:pt>
                <c:pt idx="49">
                  <c:v>40237</c:v>
                </c:pt>
                <c:pt idx="50">
                  <c:v>40268</c:v>
                </c:pt>
                <c:pt idx="51">
                  <c:v>40298</c:v>
                </c:pt>
                <c:pt idx="52">
                  <c:v>40329</c:v>
                </c:pt>
                <c:pt idx="53">
                  <c:v>40359</c:v>
                </c:pt>
                <c:pt idx="54">
                  <c:v>40390</c:v>
                </c:pt>
                <c:pt idx="55">
                  <c:v>40421</c:v>
                </c:pt>
                <c:pt idx="56">
                  <c:v>40451</c:v>
                </c:pt>
                <c:pt idx="57">
                  <c:v>40482</c:v>
                </c:pt>
                <c:pt idx="58">
                  <c:v>40512</c:v>
                </c:pt>
                <c:pt idx="59">
                  <c:v>40543</c:v>
                </c:pt>
                <c:pt idx="60">
                  <c:v>40574</c:v>
                </c:pt>
                <c:pt idx="61">
                  <c:v>40602</c:v>
                </c:pt>
                <c:pt idx="62">
                  <c:v>40633</c:v>
                </c:pt>
                <c:pt idx="63">
                  <c:v>40663</c:v>
                </c:pt>
                <c:pt idx="64">
                  <c:v>40694</c:v>
                </c:pt>
                <c:pt idx="65">
                  <c:v>40724</c:v>
                </c:pt>
                <c:pt idx="66">
                  <c:v>40755</c:v>
                </c:pt>
                <c:pt idx="67">
                  <c:v>40786</c:v>
                </c:pt>
                <c:pt idx="68">
                  <c:v>40816</c:v>
                </c:pt>
                <c:pt idx="69">
                  <c:v>40847</c:v>
                </c:pt>
                <c:pt idx="70">
                  <c:v>40877</c:v>
                </c:pt>
                <c:pt idx="71">
                  <c:v>40908</c:v>
                </c:pt>
                <c:pt idx="72">
                  <c:v>40939</c:v>
                </c:pt>
                <c:pt idx="73">
                  <c:v>40968</c:v>
                </c:pt>
                <c:pt idx="74">
                  <c:v>40999</c:v>
                </c:pt>
                <c:pt idx="75">
                  <c:v>41029</c:v>
                </c:pt>
                <c:pt idx="76">
                  <c:v>41060</c:v>
                </c:pt>
                <c:pt idx="77">
                  <c:v>41090</c:v>
                </c:pt>
                <c:pt idx="78">
                  <c:v>41121</c:v>
                </c:pt>
                <c:pt idx="79">
                  <c:v>41152</c:v>
                </c:pt>
                <c:pt idx="80">
                  <c:v>41182</c:v>
                </c:pt>
                <c:pt idx="81">
                  <c:v>41213</c:v>
                </c:pt>
                <c:pt idx="82">
                  <c:v>41243</c:v>
                </c:pt>
                <c:pt idx="83">
                  <c:v>41274</c:v>
                </c:pt>
                <c:pt idx="84">
                  <c:v>41305</c:v>
                </c:pt>
                <c:pt idx="85">
                  <c:v>41333</c:v>
                </c:pt>
                <c:pt idx="86">
                  <c:v>41364</c:v>
                </c:pt>
                <c:pt idx="87">
                  <c:v>41394</c:v>
                </c:pt>
                <c:pt idx="88">
                  <c:v>41425</c:v>
                </c:pt>
                <c:pt idx="89">
                  <c:v>41455</c:v>
                </c:pt>
                <c:pt idx="90">
                  <c:v>41486</c:v>
                </c:pt>
                <c:pt idx="91">
                  <c:v>41517</c:v>
                </c:pt>
                <c:pt idx="92">
                  <c:v>41547</c:v>
                </c:pt>
                <c:pt idx="93">
                  <c:v>41578</c:v>
                </c:pt>
                <c:pt idx="94">
                  <c:v>41608</c:v>
                </c:pt>
                <c:pt idx="95">
                  <c:v>41639</c:v>
                </c:pt>
                <c:pt idx="96">
                  <c:v>41670</c:v>
                </c:pt>
                <c:pt idx="97">
                  <c:v>41698</c:v>
                </c:pt>
                <c:pt idx="98">
                  <c:v>41729</c:v>
                </c:pt>
                <c:pt idx="99">
                  <c:v>41759</c:v>
                </c:pt>
                <c:pt idx="100">
                  <c:v>41790</c:v>
                </c:pt>
                <c:pt idx="101">
                  <c:v>41820</c:v>
                </c:pt>
                <c:pt idx="102">
                  <c:v>41851</c:v>
                </c:pt>
                <c:pt idx="103">
                  <c:v>41882</c:v>
                </c:pt>
                <c:pt idx="104">
                  <c:v>41912</c:v>
                </c:pt>
                <c:pt idx="105">
                  <c:v>41943</c:v>
                </c:pt>
                <c:pt idx="106">
                  <c:v>41973</c:v>
                </c:pt>
                <c:pt idx="107">
                  <c:v>42004</c:v>
                </c:pt>
                <c:pt idx="108">
                  <c:v>42035</c:v>
                </c:pt>
                <c:pt idx="109">
                  <c:v>42063</c:v>
                </c:pt>
                <c:pt idx="110">
                  <c:v>42094</c:v>
                </c:pt>
                <c:pt idx="111">
                  <c:v>42124</c:v>
                </c:pt>
              </c:numCache>
            </c:numRef>
          </c:cat>
          <c:val>
            <c:numRef>
              <c:f>Monetary!$AD$197:$AD$308</c:f>
              <c:numCache>
                <c:formatCode>_(* #,##0_);_(* \(#,##0\);_(* "-"??_);_(@_)</c:formatCode>
                <c:ptCount val="112"/>
                <c:pt idx="0">
                  <c:v>272.5916666666667</c:v>
                </c:pt>
                <c:pt idx="1">
                  <c:v>280.2</c:v>
                </c:pt>
                <c:pt idx="2">
                  <c:v>307.55833333333351</c:v>
                </c:pt>
                <c:pt idx="3">
                  <c:v>318.60833333333363</c:v>
                </c:pt>
                <c:pt idx="4">
                  <c:v>333.75</c:v>
                </c:pt>
                <c:pt idx="5">
                  <c:v>326.41666666666674</c:v>
                </c:pt>
                <c:pt idx="6">
                  <c:v>339.95833333333337</c:v>
                </c:pt>
                <c:pt idx="7">
                  <c:v>350.5</c:v>
                </c:pt>
                <c:pt idx="8">
                  <c:v>325.8</c:v>
                </c:pt>
                <c:pt idx="9">
                  <c:v>341.3666666666669</c:v>
                </c:pt>
                <c:pt idx="10">
                  <c:v>344.8666666666669</c:v>
                </c:pt>
                <c:pt idx="11">
                  <c:v>355.80833333333362</c:v>
                </c:pt>
                <c:pt idx="12">
                  <c:v>360.68333333333362</c:v>
                </c:pt>
                <c:pt idx="13">
                  <c:v>371.90000000000003</c:v>
                </c:pt>
                <c:pt idx="14">
                  <c:v>362.2249999999998</c:v>
                </c:pt>
                <c:pt idx="15">
                  <c:v>385.375</c:v>
                </c:pt>
                <c:pt idx="16">
                  <c:v>385.7</c:v>
                </c:pt>
                <c:pt idx="17">
                  <c:v>412.35833333333363</c:v>
                </c:pt>
                <c:pt idx="18">
                  <c:v>419.40833333333336</c:v>
                </c:pt>
                <c:pt idx="19">
                  <c:v>449.40000000000009</c:v>
                </c:pt>
                <c:pt idx="20">
                  <c:v>467.84166666666698</c:v>
                </c:pt>
                <c:pt idx="21">
                  <c:v>491.12500000000006</c:v>
                </c:pt>
                <c:pt idx="22">
                  <c:v>493.50000000000006</c:v>
                </c:pt>
                <c:pt idx="23">
                  <c:v>497.2000000000001</c:v>
                </c:pt>
                <c:pt idx="24">
                  <c:v>530.125</c:v>
                </c:pt>
                <c:pt idx="25">
                  <c:v>543.85833333333358</c:v>
                </c:pt>
                <c:pt idx="26">
                  <c:v>544.52500000000009</c:v>
                </c:pt>
                <c:pt idx="27">
                  <c:v>552.63333333333355</c:v>
                </c:pt>
                <c:pt idx="28">
                  <c:v>568.08333333333417</c:v>
                </c:pt>
                <c:pt idx="29">
                  <c:v>559.2000000000005</c:v>
                </c:pt>
                <c:pt idx="30">
                  <c:v>574.11666666666724</c:v>
                </c:pt>
                <c:pt idx="31">
                  <c:v>554.23333333333403</c:v>
                </c:pt>
                <c:pt idx="32">
                  <c:v>557.30833333333351</c:v>
                </c:pt>
                <c:pt idx="33">
                  <c:v>537.30833333333351</c:v>
                </c:pt>
                <c:pt idx="34">
                  <c:v>549.34166666666658</c:v>
                </c:pt>
                <c:pt idx="35">
                  <c:v>581.69999999999993</c:v>
                </c:pt>
                <c:pt idx="36">
                  <c:v>607.79166666666754</c:v>
                </c:pt>
                <c:pt idx="37">
                  <c:v>661.125</c:v>
                </c:pt>
                <c:pt idx="38">
                  <c:v>791.29166666666754</c:v>
                </c:pt>
                <c:pt idx="39">
                  <c:v>777.75833333333355</c:v>
                </c:pt>
                <c:pt idx="40">
                  <c:v>855.1</c:v>
                </c:pt>
                <c:pt idx="41">
                  <c:v>980.85833333333323</c:v>
                </c:pt>
                <c:pt idx="42">
                  <c:v>1001.6749999999998</c:v>
                </c:pt>
                <c:pt idx="43">
                  <c:v>1027.3</c:v>
                </c:pt>
                <c:pt idx="44">
                  <c:v>1079.066666666668</c:v>
                </c:pt>
                <c:pt idx="45">
                  <c:v>1118.2083333333328</c:v>
                </c:pt>
                <c:pt idx="46">
                  <c:v>1159.7416666666679</c:v>
                </c:pt>
                <c:pt idx="47">
                  <c:v>1159.2083333333328</c:v>
                </c:pt>
                <c:pt idx="48">
                  <c:v>1213.875</c:v>
                </c:pt>
                <c:pt idx="49">
                  <c:v>1211.7583333333328</c:v>
                </c:pt>
                <c:pt idx="50">
                  <c:v>1143.5833333333314</c:v>
                </c:pt>
                <c:pt idx="51">
                  <c:v>1222.4750000000001</c:v>
                </c:pt>
                <c:pt idx="52">
                  <c:v>1187.858333333332</c:v>
                </c:pt>
                <c:pt idx="53">
                  <c:v>1097.266666666668</c:v>
                </c:pt>
                <c:pt idx="54">
                  <c:v>1095.7166666666683</c:v>
                </c:pt>
                <c:pt idx="55">
                  <c:v>1120.6833333333311</c:v>
                </c:pt>
                <c:pt idx="56">
                  <c:v>1115.2916666666667</c:v>
                </c:pt>
                <c:pt idx="57">
                  <c:v>1137.1499999999999</c:v>
                </c:pt>
                <c:pt idx="58">
                  <c:v>1145.9250000000011</c:v>
                </c:pt>
                <c:pt idx="59">
                  <c:v>1168.2583333333328</c:v>
                </c:pt>
                <c:pt idx="60">
                  <c:v>1143.3416666666665</c:v>
                </c:pt>
                <c:pt idx="61">
                  <c:v>1106.5999999999997</c:v>
                </c:pt>
                <c:pt idx="62">
                  <c:v>1143.1166666666677</c:v>
                </c:pt>
                <c:pt idx="63">
                  <c:v>1132.733333333332</c:v>
                </c:pt>
                <c:pt idx="64">
                  <c:v>1133.1416666666667</c:v>
                </c:pt>
                <c:pt idx="65">
                  <c:v>1138.7833333333315</c:v>
                </c:pt>
                <c:pt idx="66">
                  <c:v>1123.7083333333328</c:v>
                </c:pt>
                <c:pt idx="67">
                  <c:v>1124.5</c:v>
                </c:pt>
                <c:pt idx="68">
                  <c:v>1066.6249999999998</c:v>
                </c:pt>
                <c:pt idx="69">
                  <c:v>1060.7916666666665</c:v>
                </c:pt>
                <c:pt idx="70">
                  <c:v>1052.6833333333307</c:v>
                </c:pt>
                <c:pt idx="71">
                  <c:v>1069.05</c:v>
                </c:pt>
                <c:pt idx="72">
                  <c:v>1004</c:v>
                </c:pt>
                <c:pt idx="73">
                  <c:v>1037.0249999999999</c:v>
                </c:pt>
                <c:pt idx="74">
                  <c:v>1041.1241666666658</c:v>
                </c:pt>
                <c:pt idx="75">
                  <c:v>1007.4933333333339</c:v>
                </c:pt>
                <c:pt idx="76">
                  <c:v>1012.3058333333332</c:v>
                </c:pt>
                <c:pt idx="77">
                  <c:v>1070.0466666666675</c:v>
                </c:pt>
                <c:pt idx="78">
                  <c:v>1112.7849999999999</c:v>
                </c:pt>
                <c:pt idx="79">
                  <c:v>1127.2375000000011</c:v>
                </c:pt>
                <c:pt idx="80">
                  <c:v>1228.7641666666666</c:v>
                </c:pt>
                <c:pt idx="81">
                  <c:v>1270.4116666666678</c:v>
                </c:pt>
                <c:pt idx="82">
                  <c:v>1284.1075000000001</c:v>
                </c:pt>
                <c:pt idx="83">
                  <c:v>1313.59</c:v>
                </c:pt>
                <c:pt idx="84">
                  <c:v>1444.3566666666677</c:v>
                </c:pt>
                <c:pt idx="85">
                  <c:v>1446.6399999999999</c:v>
                </c:pt>
                <c:pt idx="86">
                  <c:v>1503.2991666666669</c:v>
                </c:pt>
                <c:pt idx="87">
                  <c:v>1569.8966666666679</c:v>
                </c:pt>
                <c:pt idx="88">
                  <c:v>1573.5591666666667</c:v>
                </c:pt>
                <c:pt idx="89">
                  <c:v>1511.6683333333319</c:v>
                </c:pt>
                <c:pt idx="90">
                  <c:v>1492.2466666666683</c:v>
                </c:pt>
                <c:pt idx="91">
                  <c:v>1520.2858333333334</c:v>
                </c:pt>
                <c:pt idx="92">
                  <c:v>1500.7091666666665</c:v>
                </c:pt>
                <c:pt idx="93">
                  <c:v>1465.1616666666669</c:v>
                </c:pt>
                <c:pt idx="94">
                  <c:v>1473.8658333333328</c:v>
                </c:pt>
                <c:pt idx="95">
                  <c:v>1440.8666666666677</c:v>
                </c:pt>
                <c:pt idx="96">
                  <c:v>1445.516666666668</c:v>
                </c:pt>
                <c:pt idx="97">
                  <c:v>1434.3916666666667</c:v>
                </c:pt>
                <c:pt idx="98">
                  <c:v>1396.316666666668</c:v>
                </c:pt>
                <c:pt idx="99">
                  <c:v>1376.5666666666677</c:v>
                </c:pt>
                <c:pt idx="100">
                  <c:v>1394.4166666666686</c:v>
                </c:pt>
                <c:pt idx="101">
                  <c:v>1471.8999999999999</c:v>
                </c:pt>
                <c:pt idx="102">
                  <c:v>1426.45</c:v>
                </c:pt>
                <c:pt idx="103">
                  <c:v>1374.2583333333328</c:v>
                </c:pt>
                <c:pt idx="104">
                  <c:v>1351.2749999999999</c:v>
                </c:pt>
                <c:pt idx="105">
                  <c:v>1336</c:v>
                </c:pt>
                <c:pt idx="106">
                  <c:v>1329.25</c:v>
                </c:pt>
                <c:pt idx="107">
                  <c:v>1367.7750000000003</c:v>
                </c:pt>
                <c:pt idx="108">
                  <c:v>1323.0000000000002</c:v>
                </c:pt>
                <c:pt idx="109">
                  <c:v>1358.0333333333319</c:v>
                </c:pt>
                <c:pt idx="110">
                  <c:v>1282.05</c:v>
                </c:pt>
                <c:pt idx="111">
                  <c:v>1242.3916666666667</c:v>
                </c:pt>
              </c:numCache>
            </c:numRef>
          </c:val>
          <c:smooth val="0"/>
        </c:ser>
        <c:dLbls>
          <c:showLegendKey val="0"/>
          <c:showVal val="0"/>
          <c:showCatName val="0"/>
          <c:showSerName val="0"/>
          <c:showPercent val="0"/>
          <c:showBubbleSize val="0"/>
        </c:dLbls>
        <c:marker val="1"/>
        <c:smooth val="0"/>
        <c:axId val="193533824"/>
        <c:axId val="193535360"/>
      </c:lineChart>
      <c:dateAx>
        <c:axId val="193533824"/>
        <c:scaling>
          <c:orientation val="minMax"/>
          <c:min val="39448"/>
        </c:scaling>
        <c:delete val="0"/>
        <c:axPos val="b"/>
        <c:numFmt formatCode="yyyy" sourceLinked="0"/>
        <c:majorTickMark val="out"/>
        <c:minorTickMark val="none"/>
        <c:tickLblPos val="nextTo"/>
        <c:txPr>
          <a:bodyPr rot="-2700000" vert="horz"/>
          <a:lstStyle/>
          <a:p>
            <a:pPr>
              <a:defRPr/>
            </a:pPr>
            <a:endParaRPr lang="en-US"/>
          </a:p>
        </c:txPr>
        <c:crossAx val="193535360"/>
        <c:crosses val="autoZero"/>
        <c:auto val="1"/>
        <c:lblOffset val="100"/>
        <c:baseTimeUnit val="months"/>
        <c:majorUnit val="12"/>
        <c:majorTimeUnit val="months"/>
      </c:dateAx>
      <c:valAx>
        <c:axId val="193535360"/>
        <c:scaling>
          <c:orientation val="minMax"/>
          <c:min val="400"/>
        </c:scaling>
        <c:delete val="0"/>
        <c:axPos val="l"/>
        <c:majorGridlines>
          <c:spPr>
            <a:ln w="3175">
              <a:solidFill>
                <a:schemeClr val="bg1">
                  <a:lumMod val="85000"/>
                </a:schemeClr>
              </a:solidFill>
              <a:prstDash val="dash"/>
            </a:ln>
          </c:spPr>
        </c:majorGridlines>
        <c:numFmt formatCode="_(* #,##0_);_(* \(#,##0\);_(* &quot;-&quot;??_);_(@_)" sourceLinked="1"/>
        <c:majorTickMark val="out"/>
        <c:minorTickMark val="none"/>
        <c:tickLblPos val="nextTo"/>
        <c:txPr>
          <a:bodyPr rot="0" vert="horz"/>
          <a:lstStyle/>
          <a:p>
            <a:pPr>
              <a:defRPr/>
            </a:pPr>
            <a:endParaRPr lang="en-US"/>
          </a:p>
        </c:txPr>
        <c:crossAx val="193533824"/>
        <c:crosses val="autoZero"/>
        <c:crossBetween val="between"/>
      </c:valAx>
    </c:plotArea>
    <c:plotVisOnly val="1"/>
    <c:dispBlanksAs val="gap"/>
    <c:showDLblsOverMax val="0"/>
  </c:chart>
  <c:spPr>
    <a:ln>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noProof="0"/>
            </a:pPr>
            <a:r>
              <a:rPr lang="en-US" noProof="0"/>
              <a:t>Savings </a:t>
            </a:r>
            <a:r>
              <a:rPr lang="en-US" noProof="0" smtClean="0"/>
              <a:t>Deposits</a:t>
            </a:r>
          </a:p>
          <a:p>
            <a:pPr>
              <a:defRPr lang="en-US" noProof="0"/>
            </a:pPr>
            <a:r>
              <a:rPr lang="en-US" noProof="0" smtClean="0"/>
              <a:t>(R$bn)</a:t>
            </a:r>
            <a:endParaRPr lang="en-US" noProof="0"/>
          </a:p>
        </c:rich>
      </c:tx>
      <c:layout>
        <c:manualLayout>
          <c:xMode val="edge"/>
          <c:yMode val="edge"/>
          <c:x val="0.35576687116564526"/>
          <c:y val="0"/>
        </c:manualLayout>
      </c:layout>
      <c:overlay val="1"/>
      <c:spPr>
        <a:solidFill>
          <a:schemeClr val="bg1"/>
        </a:solidFill>
      </c:spPr>
    </c:title>
    <c:autoTitleDeleted val="0"/>
    <c:plotArea>
      <c:layout/>
      <c:lineChart>
        <c:grouping val="standard"/>
        <c:varyColors val="0"/>
        <c:ser>
          <c:idx val="0"/>
          <c:order val="0"/>
          <c:spPr>
            <a:ln w="22225">
              <a:solidFill>
                <a:srgbClr val="800000"/>
              </a:solidFill>
            </a:ln>
          </c:spPr>
          <c:marker>
            <c:symbol val="none"/>
          </c:marker>
          <c:cat>
            <c:numRef>
              <c:f>savings!$A$23:$A$1358</c:f>
              <c:numCache>
                <c:formatCode>m/d/yyyy</c:formatCode>
                <c:ptCount val="1336"/>
                <c:pt idx="0">
                  <c:v>40211</c:v>
                </c:pt>
                <c:pt idx="1">
                  <c:v>40212</c:v>
                </c:pt>
                <c:pt idx="2">
                  <c:v>40213</c:v>
                </c:pt>
                <c:pt idx="3">
                  <c:v>40214</c:v>
                </c:pt>
                <c:pt idx="4">
                  <c:v>40217</c:v>
                </c:pt>
                <c:pt idx="5">
                  <c:v>40218</c:v>
                </c:pt>
                <c:pt idx="6">
                  <c:v>40219</c:v>
                </c:pt>
                <c:pt idx="7">
                  <c:v>40220</c:v>
                </c:pt>
                <c:pt idx="8">
                  <c:v>40221</c:v>
                </c:pt>
                <c:pt idx="9">
                  <c:v>40226</c:v>
                </c:pt>
                <c:pt idx="10">
                  <c:v>40227</c:v>
                </c:pt>
                <c:pt idx="11">
                  <c:v>40228</c:v>
                </c:pt>
                <c:pt idx="12">
                  <c:v>40231</c:v>
                </c:pt>
                <c:pt idx="13">
                  <c:v>40232</c:v>
                </c:pt>
                <c:pt idx="14">
                  <c:v>40233</c:v>
                </c:pt>
                <c:pt idx="15">
                  <c:v>40234</c:v>
                </c:pt>
                <c:pt idx="16">
                  <c:v>40235</c:v>
                </c:pt>
                <c:pt idx="17">
                  <c:v>40238</c:v>
                </c:pt>
                <c:pt idx="18">
                  <c:v>40239</c:v>
                </c:pt>
                <c:pt idx="19">
                  <c:v>40240</c:v>
                </c:pt>
                <c:pt idx="20">
                  <c:v>40241</c:v>
                </c:pt>
                <c:pt idx="21">
                  <c:v>40242</c:v>
                </c:pt>
                <c:pt idx="22">
                  <c:v>40245</c:v>
                </c:pt>
                <c:pt idx="23">
                  <c:v>40246</c:v>
                </c:pt>
                <c:pt idx="24">
                  <c:v>40247</c:v>
                </c:pt>
                <c:pt idx="25">
                  <c:v>40248</c:v>
                </c:pt>
                <c:pt idx="26">
                  <c:v>40249</c:v>
                </c:pt>
                <c:pt idx="27">
                  <c:v>40252</c:v>
                </c:pt>
                <c:pt idx="28">
                  <c:v>40253</c:v>
                </c:pt>
                <c:pt idx="29">
                  <c:v>40254</c:v>
                </c:pt>
                <c:pt idx="30">
                  <c:v>40255</c:v>
                </c:pt>
                <c:pt idx="31">
                  <c:v>40256</c:v>
                </c:pt>
                <c:pt idx="32">
                  <c:v>40259</c:v>
                </c:pt>
                <c:pt idx="33">
                  <c:v>40260</c:v>
                </c:pt>
                <c:pt idx="34">
                  <c:v>40261</c:v>
                </c:pt>
                <c:pt idx="35">
                  <c:v>40262</c:v>
                </c:pt>
                <c:pt idx="36">
                  <c:v>40263</c:v>
                </c:pt>
                <c:pt idx="37">
                  <c:v>40266</c:v>
                </c:pt>
                <c:pt idx="38">
                  <c:v>40267</c:v>
                </c:pt>
                <c:pt idx="39">
                  <c:v>40268</c:v>
                </c:pt>
                <c:pt idx="40">
                  <c:v>40269</c:v>
                </c:pt>
                <c:pt idx="41">
                  <c:v>40273</c:v>
                </c:pt>
                <c:pt idx="42">
                  <c:v>40274</c:v>
                </c:pt>
                <c:pt idx="43">
                  <c:v>40275</c:v>
                </c:pt>
                <c:pt idx="44">
                  <c:v>40276</c:v>
                </c:pt>
                <c:pt idx="45">
                  <c:v>40277</c:v>
                </c:pt>
                <c:pt idx="46">
                  <c:v>40280</c:v>
                </c:pt>
                <c:pt idx="47">
                  <c:v>40281</c:v>
                </c:pt>
                <c:pt idx="48">
                  <c:v>40282</c:v>
                </c:pt>
                <c:pt idx="49">
                  <c:v>40283</c:v>
                </c:pt>
                <c:pt idx="50">
                  <c:v>40284</c:v>
                </c:pt>
                <c:pt idx="51">
                  <c:v>40287</c:v>
                </c:pt>
                <c:pt idx="52">
                  <c:v>40288</c:v>
                </c:pt>
                <c:pt idx="53">
                  <c:v>40290</c:v>
                </c:pt>
                <c:pt idx="54">
                  <c:v>40291</c:v>
                </c:pt>
                <c:pt idx="55">
                  <c:v>40294</c:v>
                </c:pt>
                <c:pt idx="56">
                  <c:v>40295</c:v>
                </c:pt>
                <c:pt idx="57">
                  <c:v>40296</c:v>
                </c:pt>
                <c:pt idx="58">
                  <c:v>40297</c:v>
                </c:pt>
                <c:pt idx="59">
                  <c:v>40298</c:v>
                </c:pt>
                <c:pt idx="60">
                  <c:v>40301</c:v>
                </c:pt>
                <c:pt idx="61">
                  <c:v>40302</c:v>
                </c:pt>
                <c:pt idx="62">
                  <c:v>40303</c:v>
                </c:pt>
                <c:pt idx="63">
                  <c:v>40304</c:v>
                </c:pt>
                <c:pt idx="64">
                  <c:v>40305</c:v>
                </c:pt>
                <c:pt idx="65">
                  <c:v>40308</c:v>
                </c:pt>
                <c:pt idx="66">
                  <c:v>40309</c:v>
                </c:pt>
                <c:pt idx="67">
                  <c:v>40310</c:v>
                </c:pt>
                <c:pt idx="68">
                  <c:v>40311</c:v>
                </c:pt>
                <c:pt idx="69">
                  <c:v>40312</c:v>
                </c:pt>
                <c:pt idx="70">
                  <c:v>40315</c:v>
                </c:pt>
                <c:pt idx="71">
                  <c:v>40316</c:v>
                </c:pt>
                <c:pt idx="72">
                  <c:v>40317</c:v>
                </c:pt>
                <c:pt idx="73">
                  <c:v>40318</c:v>
                </c:pt>
                <c:pt idx="74">
                  <c:v>40319</c:v>
                </c:pt>
                <c:pt idx="75">
                  <c:v>40322</c:v>
                </c:pt>
                <c:pt idx="76">
                  <c:v>40323</c:v>
                </c:pt>
                <c:pt idx="77">
                  <c:v>40324</c:v>
                </c:pt>
                <c:pt idx="78">
                  <c:v>40325</c:v>
                </c:pt>
                <c:pt idx="79">
                  <c:v>40326</c:v>
                </c:pt>
                <c:pt idx="80">
                  <c:v>40329</c:v>
                </c:pt>
                <c:pt idx="81">
                  <c:v>40330</c:v>
                </c:pt>
                <c:pt idx="82">
                  <c:v>40331</c:v>
                </c:pt>
                <c:pt idx="83">
                  <c:v>40333</c:v>
                </c:pt>
                <c:pt idx="84">
                  <c:v>40336</c:v>
                </c:pt>
                <c:pt idx="85">
                  <c:v>40337</c:v>
                </c:pt>
                <c:pt idx="86">
                  <c:v>40338</c:v>
                </c:pt>
                <c:pt idx="87">
                  <c:v>40339</c:v>
                </c:pt>
                <c:pt idx="88">
                  <c:v>40340</c:v>
                </c:pt>
                <c:pt idx="89">
                  <c:v>40343</c:v>
                </c:pt>
                <c:pt idx="90">
                  <c:v>40344</c:v>
                </c:pt>
                <c:pt idx="91">
                  <c:v>40345</c:v>
                </c:pt>
                <c:pt idx="92">
                  <c:v>40346</c:v>
                </c:pt>
                <c:pt idx="93">
                  <c:v>40347</c:v>
                </c:pt>
                <c:pt idx="94">
                  <c:v>40350</c:v>
                </c:pt>
                <c:pt idx="95">
                  <c:v>40351</c:v>
                </c:pt>
                <c:pt idx="96">
                  <c:v>40352</c:v>
                </c:pt>
                <c:pt idx="97">
                  <c:v>40353</c:v>
                </c:pt>
                <c:pt idx="98">
                  <c:v>40354</c:v>
                </c:pt>
                <c:pt idx="99">
                  <c:v>40357</c:v>
                </c:pt>
                <c:pt idx="100">
                  <c:v>40358</c:v>
                </c:pt>
                <c:pt idx="101">
                  <c:v>40359</c:v>
                </c:pt>
                <c:pt idx="102">
                  <c:v>40360</c:v>
                </c:pt>
                <c:pt idx="103">
                  <c:v>40361</c:v>
                </c:pt>
                <c:pt idx="104">
                  <c:v>40364</c:v>
                </c:pt>
                <c:pt idx="105">
                  <c:v>40365</c:v>
                </c:pt>
                <c:pt idx="106">
                  <c:v>40366</c:v>
                </c:pt>
                <c:pt idx="107">
                  <c:v>40367</c:v>
                </c:pt>
                <c:pt idx="108">
                  <c:v>40368</c:v>
                </c:pt>
                <c:pt idx="109">
                  <c:v>40371</c:v>
                </c:pt>
                <c:pt idx="110">
                  <c:v>40372</c:v>
                </c:pt>
                <c:pt idx="111">
                  <c:v>40373</c:v>
                </c:pt>
                <c:pt idx="112">
                  <c:v>40374</c:v>
                </c:pt>
                <c:pt idx="113">
                  <c:v>40375</c:v>
                </c:pt>
                <c:pt idx="114">
                  <c:v>40378</c:v>
                </c:pt>
                <c:pt idx="115">
                  <c:v>40379</c:v>
                </c:pt>
                <c:pt idx="116">
                  <c:v>40380</c:v>
                </c:pt>
                <c:pt idx="117">
                  <c:v>40381</c:v>
                </c:pt>
                <c:pt idx="118">
                  <c:v>40382</c:v>
                </c:pt>
                <c:pt idx="119">
                  <c:v>40385</c:v>
                </c:pt>
                <c:pt idx="120">
                  <c:v>40386</c:v>
                </c:pt>
                <c:pt idx="121">
                  <c:v>40387</c:v>
                </c:pt>
                <c:pt idx="122">
                  <c:v>40388</c:v>
                </c:pt>
                <c:pt idx="123">
                  <c:v>40389</c:v>
                </c:pt>
                <c:pt idx="124">
                  <c:v>40392</c:v>
                </c:pt>
                <c:pt idx="125">
                  <c:v>40393</c:v>
                </c:pt>
                <c:pt idx="126">
                  <c:v>40394</c:v>
                </c:pt>
                <c:pt idx="127">
                  <c:v>40395</c:v>
                </c:pt>
                <c:pt idx="128">
                  <c:v>40396</c:v>
                </c:pt>
                <c:pt idx="129">
                  <c:v>40399</c:v>
                </c:pt>
                <c:pt idx="130">
                  <c:v>40400</c:v>
                </c:pt>
                <c:pt idx="131">
                  <c:v>40401</c:v>
                </c:pt>
                <c:pt idx="132">
                  <c:v>40402</c:v>
                </c:pt>
                <c:pt idx="133">
                  <c:v>40403</c:v>
                </c:pt>
                <c:pt idx="134">
                  <c:v>40406</c:v>
                </c:pt>
                <c:pt idx="135">
                  <c:v>40407</c:v>
                </c:pt>
                <c:pt idx="136">
                  <c:v>40408</c:v>
                </c:pt>
                <c:pt idx="137">
                  <c:v>40409</c:v>
                </c:pt>
                <c:pt idx="138">
                  <c:v>40410</c:v>
                </c:pt>
                <c:pt idx="139">
                  <c:v>40413</c:v>
                </c:pt>
                <c:pt idx="140">
                  <c:v>40414</c:v>
                </c:pt>
                <c:pt idx="141">
                  <c:v>40415</c:v>
                </c:pt>
                <c:pt idx="142">
                  <c:v>40416</c:v>
                </c:pt>
                <c:pt idx="143">
                  <c:v>40417</c:v>
                </c:pt>
                <c:pt idx="144">
                  <c:v>40420</c:v>
                </c:pt>
                <c:pt idx="145">
                  <c:v>40421</c:v>
                </c:pt>
                <c:pt idx="146">
                  <c:v>40422</c:v>
                </c:pt>
                <c:pt idx="147">
                  <c:v>40423</c:v>
                </c:pt>
                <c:pt idx="148">
                  <c:v>40424</c:v>
                </c:pt>
                <c:pt idx="149">
                  <c:v>40427</c:v>
                </c:pt>
                <c:pt idx="150">
                  <c:v>40429</c:v>
                </c:pt>
                <c:pt idx="151">
                  <c:v>40430</c:v>
                </c:pt>
                <c:pt idx="152">
                  <c:v>40431</c:v>
                </c:pt>
                <c:pt idx="153">
                  <c:v>40434</c:v>
                </c:pt>
                <c:pt idx="154">
                  <c:v>40435</c:v>
                </c:pt>
                <c:pt idx="155">
                  <c:v>40436</c:v>
                </c:pt>
                <c:pt idx="156">
                  <c:v>40437</c:v>
                </c:pt>
                <c:pt idx="157">
                  <c:v>40438</c:v>
                </c:pt>
                <c:pt idx="158">
                  <c:v>40441</c:v>
                </c:pt>
                <c:pt idx="159">
                  <c:v>40442</c:v>
                </c:pt>
                <c:pt idx="160">
                  <c:v>40443</c:v>
                </c:pt>
                <c:pt idx="161">
                  <c:v>40444</c:v>
                </c:pt>
                <c:pt idx="162">
                  <c:v>40445</c:v>
                </c:pt>
                <c:pt idx="163">
                  <c:v>40448</c:v>
                </c:pt>
                <c:pt idx="164">
                  <c:v>40449</c:v>
                </c:pt>
                <c:pt idx="165">
                  <c:v>40450</c:v>
                </c:pt>
                <c:pt idx="166">
                  <c:v>40451</c:v>
                </c:pt>
                <c:pt idx="167">
                  <c:v>40452</c:v>
                </c:pt>
                <c:pt idx="168">
                  <c:v>40455</c:v>
                </c:pt>
                <c:pt idx="169">
                  <c:v>40456</c:v>
                </c:pt>
                <c:pt idx="170">
                  <c:v>40457</c:v>
                </c:pt>
                <c:pt idx="171">
                  <c:v>40458</c:v>
                </c:pt>
                <c:pt idx="172">
                  <c:v>40459</c:v>
                </c:pt>
                <c:pt idx="173">
                  <c:v>40462</c:v>
                </c:pt>
                <c:pt idx="174">
                  <c:v>40464</c:v>
                </c:pt>
                <c:pt idx="175">
                  <c:v>40465</c:v>
                </c:pt>
                <c:pt idx="176">
                  <c:v>40466</c:v>
                </c:pt>
                <c:pt idx="177">
                  <c:v>40469</c:v>
                </c:pt>
                <c:pt idx="178">
                  <c:v>40470</c:v>
                </c:pt>
                <c:pt idx="179">
                  <c:v>40471</c:v>
                </c:pt>
                <c:pt idx="180">
                  <c:v>40472</c:v>
                </c:pt>
                <c:pt idx="181">
                  <c:v>40473</c:v>
                </c:pt>
                <c:pt idx="182">
                  <c:v>40476</c:v>
                </c:pt>
                <c:pt idx="183">
                  <c:v>40477</c:v>
                </c:pt>
                <c:pt idx="184">
                  <c:v>40478</c:v>
                </c:pt>
                <c:pt idx="185">
                  <c:v>40479</c:v>
                </c:pt>
                <c:pt idx="186">
                  <c:v>40480</c:v>
                </c:pt>
                <c:pt idx="187">
                  <c:v>40483</c:v>
                </c:pt>
                <c:pt idx="188">
                  <c:v>40485</c:v>
                </c:pt>
                <c:pt idx="189">
                  <c:v>40486</c:v>
                </c:pt>
                <c:pt idx="190">
                  <c:v>40487</c:v>
                </c:pt>
                <c:pt idx="191">
                  <c:v>40490</c:v>
                </c:pt>
                <c:pt idx="192">
                  <c:v>40491</c:v>
                </c:pt>
                <c:pt idx="193">
                  <c:v>40492</c:v>
                </c:pt>
                <c:pt idx="194">
                  <c:v>40493</c:v>
                </c:pt>
                <c:pt idx="195">
                  <c:v>40494</c:v>
                </c:pt>
                <c:pt idx="196">
                  <c:v>40498</c:v>
                </c:pt>
                <c:pt idx="197">
                  <c:v>40499</c:v>
                </c:pt>
                <c:pt idx="198">
                  <c:v>40500</c:v>
                </c:pt>
                <c:pt idx="199">
                  <c:v>40501</c:v>
                </c:pt>
                <c:pt idx="200">
                  <c:v>40504</c:v>
                </c:pt>
                <c:pt idx="201">
                  <c:v>40505</c:v>
                </c:pt>
                <c:pt idx="202">
                  <c:v>40506</c:v>
                </c:pt>
                <c:pt idx="203">
                  <c:v>40507</c:v>
                </c:pt>
                <c:pt idx="204">
                  <c:v>40508</c:v>
                </c:pt>
                <c:pt idx="205">
                  <c:v>40511</c:v>
                </c:pt>
                <c:pt idx="206">
                  <c:v>40512</c:v>
                </c:pt>
                <c:pt idx="207">
                  <c:v>40513</c:v>
                </c:pt>
                <c:pt idx="208">
                  <c:v>40514</c:v>
                </c:pt>
                <c:pt idx="209">
                  <c:v>40515</c:v>
                </c:pt>
                <c:pt idx="210">
                  <c:v>40518</c:v>
                </c:pt>
                <c:pt idx="211">
                  <c:v>40519</c:v>
                </c:pt>
                <c:pt idx="212">
                  <c:v>40520</c:v>
                </c:pt>
                <c:pt idx="213">
                  <c:v>40521</c:v>
                </c:pt>
                <c:pt idx="214">
                  <c:v>40522</c:v>
                </c:pt>
                <c:pt idx="215">
                  <c:v>40525</c:v>
                </c:pt>
                <c:pt idx="216">
                  <c:v>40526</c:v>
                </c:pt>
                <c:pt idx="217">
                  <c:v>40527</c:v>
                </c:pt>
                <c:pt idx="218">
                  <c:v>40528</c:v>
                </c:pt>
                <c:pt idx="219">
                  <c:v>40529</c:v>
                </c:pt>
                <c:pt idx="220">
                  <c:v>40532</c:v>
                </c:pt>
                <c:pt idx="221">
                  <c:v>40533</c:v>
                </c:pt>
                <c:pt idx="222">
                  <c:v>40534</c:v>
                </c:pt>
                <c:pt idx="223">
                  <c:v>40535</c:v>
                </c:pt>
                <c:pt idx="224">
                  <c:v>40536</c:v>
                </c:pt>
                <c:pt idx="225">
                  <c:v>40539</c:v>
                </c:pt>
                <c:pt idx="226">
                  <c:v>40540</c:v>
                </c:pt>
                <c:pt idx="227">
                  <c:v>40541</c:v>
                </c:pt>
                <c:pt idx="228">
                  <c:v>40542</c:v>
                </c:pt>
                <c:pt idx="229">
                  <c:v>40543</c:v>
                </c:pt>
                <c:pt idx="230">
                  <c:v>40546</c:v>
                </c:pt>
                <c:pt idx="231">
                  <c:v>40547</c:v>
                </c:pt>
                <c:pt idx="232">
                  <c:v>40548</c:v>
                </c:pt>
                <c:pt idx="233">
                  <c:v>40549</c:v>
                </c:pt>
                <c:pt idx="234">
                  <c:v>40550</c:v>
                </c:pt>
                <c:pt idx="235">
                  <c:v>40553</c:v>
                </c:pt>
                <c:pt idx="236">
                  <c:v>40554</c:v>
                </c:pt>
                <c:pt idx="237">
                  <c:v>40555</c:v>
                </c:pt>
                <c:pt idx="238">
                  <c:v>40556</c:v>
                </c:pt>
                <c:pt idx="239">
                  <c:v>40557</c:v>
                </c:pt>
                <c:pt idx="240">
                  <c:v>40560</c:v>
                </c:pt>
                <c:pt idx="241">
                  <c:v>40561</c:v>
                </c:pt>
                <c:pt idx="242">
                  <c:v>40562</c:v>
                </c:pt>
                <c:pt idx="243">
                  <c:v>40563</c:v>
                </c:pt>
                <c:pt idx="244">
                  <c:v>40564</c:v>
                </c:pt>
                <c:pt idx="245">
                  <c:v>40567</c:v>
                </c:pt>
                <c:pt idx="246">
                  <c:v>40568</c:v>
                </c:pt>
                <c:pt idx="247">
                  <c:v>40569</c:v>
                </c:pt>
                <c:pt idx="248">
                  <c:v>40570</c:v>
                </c:pt>
                <c:pt idx="249">
                  <c:v>40571</c:v>
                </c:pt>
                <c:pt idx="250">
                  <c:v>40574</c:v>
                </c:pt>
                <c:pt idx="251">
                  <c:v>40575</c:v>
                </c:pt>
                <c:pt idx="252">
                  <c:v>40576</c:v>
                </c:pt>
                <c:pt idx="253">
                  <c:v>40577</c:v>
                </c:pt>
                <c:pt idx="254">
                  <c:v>40578</c:v>
                </c:pt>
                <c:pt idx="255">
                  <c:v>40581</c:v>
                </c:pt>
                <c:pt idx="256">
                  <c:v>40582</c:v>
                </c:pt>
                <c:pt idx="257">
                  <c:v>40583</c:v>
                </c:pt>
                <c:pt idx="258">
                  <c:v>40584</c:v>
                </c:pt>
                <c:pt idx="259">
                  <c:v>40585</c:v>
                </c:pt>
                <c:pt idx="260">
                  <c:v>40588</c:v>
                </c:pt>
                <c:pt idx="261">
                  <c:v>40589</c:v>
                </c:pt>
                <c:pt idx="262">
                  <c:v>40590</c:v>
                </c:pt>
                <c:pt idx="263">
                  <c:v>40591</c:v>
                </c:pt>
                <c:pt idx="264">
                  <c:v>40592</c:v>
                </c:pt>
                <c:pt idx="265">
                  <c:v>40595</c:v>
                </c:pt>
                <c:pt idx="266">
                  <c:v>40596</c:v>
                </c:pt>
                <c:pt idx="267">
                  <c:v>40597</c:v>
                </c:pt>
                <c:pt idx="268">
                  <c:v>40598</c:v>
                </c:pt>
                <c:pt idx="269">
                  <c:v>40599</c:v>
                </c:pt>
                <c:pt idx="270">
                  <c:v>40602</c:v>
                </c:pt>
                <c:pt idx="271">
                  <c:v>40603</c:v>
                </c:pt>
                <c:pt idx="272">
                  <c:v>40604</c:v>
                </c:pt>
                <c:pt idx="273">
                  <c:v>40605</c:v>
                </c:pt>
                <c:pt idx="274">
                  <c:v>40606</c:v>
                </c:pt>
                <c:pt idx="275">
                  <c:v>40611</c:v>
                </c:pt>
                <c:pt idx="276">
                  <c:v>40612</c:v>
                </c:pt>
                <c:pt idx="277">
                  <c:v>40613</c:v>
                </c:pt>
                <c:pt idx="278">
                  <c:v>40616</c:v>
                </c:pt>
                <c:pt idx="279">
                  <c:v>40617</c:v>
                </c:pt>
                <c:pt idx="280">
                  <c:v>40618</c:v>
                </c:pt>
                <c:pt idx="281">
                  <c:v>40619</c:v>
                </c:pt>
                <c:pt idx="282">
                  <c:v>40620</c:v>
                </c:pt>
                <c:pt idx="283">
                  <c:v>40623</c:v>
                </c:pt>
                <c:pt idx="284">
                  <c:v>40624</c:v>
                </c:pt>
                <c:pt idx="285">
                  <c:v>40625</c:v>
                </c:pt>
                <c:pt idx="286">
                  <c:v>40626</c:v>
                </c:pt>
                <c:pt idx="287">
                  <c:v>40627</c:v>
                </c:pt>
                <c:pt idx="288">
                  <c:v>40630</c:v>
                </c:pt>
                <c:pt idx="289">
                  <c:v>40631</c:v>
                </c:pt>
                <c:pt idx="290">
                  <c:v>40632</c:v>
                </c:pt>
                <c:pt idx="291">
                  <c:v>40633</c:v>
                </c:pt>
                <c:pt idx="292">
                  <c:v>40634</c:v>
                </c:pt>
                <c:pt idx="293">
                  <c:v>40637</c:v>
                </c:pt>
                <c:pt idx="294">
                  <c:v>40638</c:v>
                </c:pt>
                <c:pt idx="295">
                  <c:v>40639</c:v>
                </c:pt>
                <c:pt idx="296">
                  <c:v>40640</c:v>
                </c:pt>
                <c:pt idx="297">
                  <c:v>40641</c:v>
                </c:pt>
                <c:pt idx="298">
                  <c:v>40644</c:v>
                </c:pt>
                <c:pt idx="299">
                  <c:v>40645</c:v>
                </c:pt>
                <c:pt idx="300">
                  <c:v>40646</c:v>
                </c:pt>
                <c:pt idx="301">
                  <c:v>40647</c:v>
                </c:pt>
                <c:pt idx="302">
                  <c:v>40648</c:v>
                </c:pt>
                <c:pt idx="303">
                  <c:v>40651</c:v>
                </c:pt>
                <c:pt idx="304">
                  <c:v>40652</c:v>
                </c:pt>
                <c:pt idx="305">
                  <c:v>40653</c:v>
                </c:pt>
                <c:pt idx="306">
                  <c:v>40658</c:v>
                </c:pt>
                <c:pt idx="307">
                  <c:v>40659</c:v>
                </c:pt>
                <c:pt idx="308">
                  <c:v>40660</c:v>
                </c:pt>
                <c:pt idx="309">
                  <c:v>40661</c:v>
                </c:pt>
                <c:pt idx="310">
                  <c:v>40662</c:v>
                </c:pt>
                <c:pt idx="311">
                  <c:v>40665</c:v>
                </c:pt>
                <c:pt idx="312">
                  <c:v>40666</c:v>
                </c:pt>
                <c:pt idx="313">
                  <c:v>40667</c:v>
                </c:pt>
                <c:pt idx="314">
                  <c:v>40668</c:v>
                </c:pt>
                <c:pt idx="315">
                  <c:v>40669</c:v>
                </c:pt>
                <c:pt idx="316">
                  <c:v>40672</c:v>
                </c:pt>
                <c:pt idx="317">
                  <c:v>40673</c:v>
                </c:pt>
                <c:pt idx="318">
                  <c:v>40674</c:v>
                </c:pt>
                <c:pt idx="319">
                  <c:v>40675</c:v>
                </c:pt>
                <c:pt idx="320">
                  <c:v>40676</c:v>
                </c:pt>
                <c:pt idx="321">
                  <c:v>40679</c:v>
                </c:pt>
                <c:pt idx="322">
                  <c:v>40680</c:v>
                </c:pt>
                <c:pt idx="323">
                  <c:v>40681</c:v>
                </c:pt>
                <c:pt idx="324">
                  <c:v>40682</c:v>
                </c:pt>
                <c:pt idx="325">
                  <c:v>40683</c:v>
                </c:pt>
                <c:pt idx="326">
                  <c:v>40686</c:v>
                </c:pt>
                <c:pt idx="327">
                  <c:v>40687</c:v>
                </c:pt>
                <c:pt idx="328">
                  <c:v>40688</c:v>
                </c:pt>
                <c:pt idx="329">
                  <c:v>40689</c:v>
                </c:pt>
                <c:pt idx="330">
                  <c:v>40690</c:v>
                </c:pt>
                <c:pt idx="331">
                  <c:v>40693</c:v>
                </c:pt>
                <c:pt idx="332">
                  <c:v>40694</c:v>
                </c:pt>
                <c:pt idx="333">
                  <c:v>40695</c:v>
                </c:pt>
                <c:pt idx="334">
                  <c:v>40696</c:v>
                </c:pt>
                <c:pt idx="335">
                  <c:v>40697</c:v>
                </c:pt>
                <c:pt idx="336">
                  <c:v>40700</c:v>
                </c:pt>
                <c:pt idx="337">
                  <c:v>40701</c:v>
                </c:pt>
                <c:pt idx="338">
                  <c:v>40702</c:v>
                </c:pt>
                <c:pt idx="339">
                  <c:v>40703</c:v>
                </c:pt>
                <c:pt idx="340">
                  <c:v>40704</c:v>
                </c:pt>
                <c:pt idx="341">
                  <c:v>40707</c:v>
                </c:pt>
                <c:pt idx="342">
                  <c:v>40708</c:v>
                </c:pt>
                <c:pt idx="343">
                  <c:v>40709</c:v>
                </c:pt>
                <c:pt idx="344">
                  <c:v>40710</c:v>
                </c:pt>
                <c:pt idx="345">
                  <c:v>40711</c:v>
                </c:pt>
                <c:pt idx="346">
                  <c:v>40714</c:v>
                </c:pt>
                <c:pt idx="347">
                  <c:v>40715</c:v>
                </c:pt>
                <c:pt idx="348">
                  <c:v>40716</c:v>
                </c:pt>
                <c:pt idx="349">
                  <c:v>40718</c:v>
                </c:pt>
                <c:pt idx="350">
                  <c:v>40721</c:v>
                </c:pt>
                <c:pt idx="351">
                  <c:v>40722</c:v>
                </c:pt>
                <c:pt idx="352">
                  <c:v>40723</c:v>
                </c:pt>
                <c:pt idx="353">
                  <c:v>40724</c:v>
                </c:pt>
                <c:pt idx="354">
                  <c:v>40725</c:v>
                </c:pt>
                <c:pt idx="355">
                  <c:v>40728</c:v>
                </c:pt>
                <c:pt idx="356">
                  <c:v>40729</c:v>
                </c:pt>
                <c:pt idx="357">
                  <c:v>40730</c:v>
                </c:pt>
                <c:pt idx="358">
                  <c:v>40731</c:v>
                </c:pt>
                <c:pt idx="359">
                  <c:v>40732</c:v>
                </c:pt>
                <c:pt idx="360">
                  <c:v>40735</c:v>
                </c:pt>
                <c:pt idx="361">
                  <c:v>40736</c:v>
                </c:pt>
                <c:pt idx="362">
                  <c:v>40737</c:v>
                </c:pt>
                <c:pt idx="363">
                  <c:v>40738</c:v>
                </c:pt>
                <c:pt idx="364">
                  <c:v>40739</c:v>
                </c:pt>
                <c:pt idx="365">
                  <c:v>40742</c:v>
                </c:pt>
                <c:pt idx="366">
                  <c:v>40743</c:v>
                </c:pt>
                <c:pt idx="367">
                  <c:v>40744</c:v>
                </c:pt>
                <c:pt idx="368">
                  <c:v>40745</c:v>
                </c:pt>
                <c:pt idx="369">
                  <c:v>40746</c:v>
                </c:pt>
                <c:pt idx="370">
                  <c:v>40749</c:v>
                </c:pt>
                <c:pt idx="371">
                  <c:v>40750</c:v>
                </c:pt>
                <c:pt idx="372">
                  <c:v>40751</c:v>
                </c:pt>
                <c:pt idx="373">
                  <c:v>40752</c:v>
                </c:pt>
                <c:pt idx="374">
                  <c:v>40753</c:v>
                </c:pt>
                <c:pt idx="375">
                  <c:v>40756</c:v>
                </c:pt>
                <c:pt idx="376">
                  <c:v>40757</c:v>
                </c:pt>
                <c:pt idx="377">
                  <c:v>40758</c:v>
                </c:pt>
                <c:pt idx="378">
                  <c:v>40759</c:v>
                </c:pt>
                <c:pt idx="379">
                  <c:v>40760</c:v>
                </c:pt>
                <c:pt idx="380">
                  <c:v>40763</c:v>
                </c:pt>
                <c:pt idx="381">
                  <c:v>40764</c:v>
                </c:pt>
                <c:pt idx="382">
                  <c:v>40765</c:v>
                </c:pt>
                <c:pt idx="383">
                  <c:v>40766</c:v>
                </c:pt>
                <c:pt idx="384">
                  <c:v>40767</c:v>
                </c:pt>
                <c:pt idx="385">
                  <c:v>40770</c:v>
                </c:pt>
                <c:pt idx="386">
                  <c:v>40771</c:v>
                </c:pt>
                <c:pt idx="387">
                  <c:v>40772</c:v>
                </c:pt>
                <c:pt idx="388">
                  <c:v>40773</c:v>
                </c:pt>
                <c:pt idx="389">
                  <c:v>40774</c:v>
                </c:pt>
                <c:pt idx="390">
                  <c:v>40777</c:v>
                </c:pt>
                <c:pt idx="391">
                  <c:v>40778</c:v>
                </c:pt>
                <c:pt idx="392">
                  <c:v>40779</c:v>
                </c:pt>
                <c:pt idx="393">
                  <c:v>40780</c:v>
                </c:pt>
                <c:pt idx="394">
                  <c:v>40781</c:v>
                </c:pt>
                <c:pt idx="395">
                  <c:v>40784</c:v>
                </c:pt>
                <c:pt idx="396">
                  <c:v>40785</c:v>
                </c:pt>
                <c:pt idx="397">
                  <c:v>40786</c:v>
                </c:pt>
                <c:pt idx="398">
                  <c:v>40787</c:v>
                </c:pt>
                <c:pt idx="399">
                  <c:v>40788</c:v>
                </c:pt>
                <c:pt idx="400">
                  <c:v>40791</c:v>
                </c:pt>
                <c:pt idx="401">
                  <c:v>40792</c:v>
                </c:pt>
                <c:pt idx="402">
                  <c:v>40794</c:v>
                </c:pt>
                <c:pt idx="403">
                  <c:v>40795</c:v>
                </c:pt>
                <c:pt idx="404">
                  <c:v>40798</c:v>
                </c:pt>
                <c:pt idx="405">
                  <c:v>40799</c:v>
                </c:pt>
                <c:pt idx="406">
                  <c:v>40800</c:v>
                </c:pt>
                <c:pt idx="407">
                  <c:v>40801</c:v>
                </c:pt>
                <c:pt idx="408">
                  <c:v>40802</c:v>
                </c:pt>
                <c:pt idx="409">
                  <c:v>40805</c:v>
                </c:pt>
                <c:pt idx="410">
                  <c:v>40806</c:v>
                </c:pt>
                <c:pt idx="411">
                  <c:v>40807</c:v>
                </c:pt>
                <c:pt idx="412">
                  <c:v>40808</c:v>
                </c:pt>
                <c:pt idx="413">
                  <c:v>40809</c:v>
                </c:pt>
                <c:pt idx="414">
                  <c:v>40812</c:v>
                </c:pt>
                <c:pt idx="415">
                  <c:v>40813</c:v>
                </c:pt>
                <c:pt idx="416">
                  <c:v>40814</c:v>
                </c:pt>
                <c:pt idx="417">
                  <c:v>40815</c:v>
                </c:pt>
                <c:pt idx="418">
                  <c:v>40816</c:v>
                </c:pt>
                <c:pt idx="419">
                  <c:v>40819</c:v>
                </c:pt>
                <c:pt idx="420">
                  <c:v>40820</c:v>
                </c:pt>
                <c:pt idx="421">
                  <c:v>40821</c:v>
                </c:pt>
                <c:pt idx="422">
                  <c:v>40822</c:v>
                </c:pt>
                <c:pt idx="423">
                  <c:v>40823</c:v>
                </c:pt>
                <c:pt idx="424">
                  <c:v>40826</c:v>
                </c:pt>
                <c:pt idx="425">
                  <c:v>40827</c:v>
                </c:pt>
                <c:pt idx="426">
                  <c:v>40829</c:v>
                </c:pt>
                <c:pt idx="427">
                  <c:v>40830</c:v>
                </c:pt>
                <c:pt idx="428">
                  <c:v>40833</c:v>
                </c:pt>
                <c:pt idx="429">
                  <c:v>40834</c:v>
                </c:pt>
                <c:pt idx="430">
                  <c:v>40835</c:v>
                </c:pt>
                <c:pt idx="431">
                  <c:v>40836</c:v>
                </c:pt>
                <c:pt idx="432">
                  <c:v>40837</c:v>
                </c:pt>
                <c:pt idx="433">
                  <c:v>40840</c:v>
                </c:pt>
                <c:pt idx="434">
                  <c:v>40841</c:v>
                </c:pt>
                <c:pt idx="435">
                  <c:v>40842</c:v>
                </c:pt>
                <c:pt idx="436">
                  <c:v>40843</c:v>
                </c:pt>
                <c:pt idx="437">
                  <c:v>40844</c:v>
                </c:pt>
                <c:pt idx="438">
                  <c:v>40847</c:v>
                </c:pt>
                <c:pt idx="439">
                  <c:v>40848</c:v>
                </c:pt>
                <c:pt idx="440">
                  <c:v>40850</c:v>
                </c:pt>
                <c:pt idx="441">
                  <c:v>40851</c:v>
                </c:pt>
                <c:pt idx="442">
                  <c:v>40854</c:v>
                </c:pt>
                <c:pt idx="443">
                  <c:v>40855</c:v>
                </c:pt>
                <c:pt idx="444">
                  <c:v>40856</c:v>
                </c:pt>
                <c:pt idx="445">
                  <c:v>40857</c:v>
                </c:pt>
                <c:pt idx="446">
                  <c:v>40858</c:v>
                </c:pt>
                <c:pt idx="447">
                  <c:v>40861</c:v>
                </c:pt>
                <c:pt idx="448">
                  <c:v>40863</c:v>
                </c:pt>
                <c:pt idx="449">
                  <c:v>40864</c:v>
                </c:pt>
                <c:pt idx="450">
                  <c:v>40865</c:v>
                </c:pt>
                <c:pt idx="451">
                  <c:v>40868</c:v>
                </c:pt>
                <c:pt idx="452">
                  <c:v>40869</c:v>
                </c:pt>
                <c:pt idx="453">
                  <c:v>40870</c:v>
                </c:pt>
                <c:pt idx="454">
                  <c:v>40871</c:v>
                </c:pt>
                <c:pt idx="455">
                  <c:v>40872</c:v>
                </c:pt>
                <c:pt idx="456">
                  <c:v>40875</c:v>
                </c:pt>
                <c:pt idx="457">
                  <c:v>40876</c:v>
                </c:pt>
                <c:pt idx="458">
                  <c:v>40877</c:v>
                </c:pt>
                <c:pt idx="459">
                  <c:v>40878</c:v>
                </c:pt>
                <c:pt idx="460">
                  <c:v>40879</c:v>
                </c:pt>
                <c:pt idx="461">
                  <c:v>40882</c:v>
                </c:pt>
                <c:pt idx="462">
                  <c:v>40883</c:v>
                </c:pt>
                <c:pt idx="463">
                  <c:v>40884</c:v>
                </c:pt>
                <c:pt idx="464">
                  <c:v>40885</c:v>
                </c:pt>
                <c:pt idx="465">
                  <c:v>40886</c:v>
                </c:pt>
                <c:pt idx="466">
                  <c:v>40889</c:v>
                </c:pt>
                <c:pt idx="467">
                  <c:v>40890</c:v>
                </c:pt>
                <c:pt idx="468">
                  <c:v>40891</c:v>
                </c:pt>
                <c:pt idx="469">
                  <c:v>40892</c:v>
                </c:pt>
                <c:pt idx="470">
                  <c:v>40893</c:v>
                </c:pt>
                <c:pt idx="471">
                  <c:v>40896</c:v>
                </c:pt>
                <c:pt idx="472">
                  <c:v>40897</c:v>
                </c:pt>
                <c:pt idx="473">
                  <c:v>40898</c:v>
                </c:pt>
                <c:pt idx="474">
                  <c:v>40899</c:v>
                </c:pt>
                <c:pt idx="475">
                  <c:v>40900</c:v>
                </c:pt>
                <c:pt idx="476">
                  <c:v>40903</c:v>
                </c:pt>
                <c:pt idx="477">
                  <c:v>40904</c:v>
                </c:pt>
                <c:pt idx="478">
                  <c:v>40905</c:v>
                </c:pt>
                <c:pt idx="479">
                  <c:v>40906</c:v>
                </c:pt>
                <c:pt idx="480">
                  <c:v>40907</c:v>
                </c:pt>
                <c:pt idx="481">
                  <c:v>40910</c:v>
                </c:pt>
                <c:pt idx="482">
                  <c:v>40911</c:v>
                </c:pt>
                <c:pt idx="483">
                  <c:v>40912</c:v>
                </c:pt>
                <c:pt idx="484">
                  <c:v>40913</c:v>
                </c:pt>
                <c:pt idx="485">
                  <c:v>40914</c:v>
                </c:pt>
                <c:pt idx="486">
                  <c:v>40917</c:v>
                </c:pt>
                <c:pt idx="487">
                  <c:v>40918</c:v>
                </c:pt>
                <c:pt idx="488">
                  <c:v>40919</c:v>
                </c:pt>
                <c:pt idx="489">
                  <c:v>40920</c:v>
                </c:pt>
                <c:pt idx="490">
                  <c:v>40921</c:v>
                </c:pt>
                <c:pt idx="491">
                  <c:v>40924</c:v>
                </c:pt>
                <c:pt idx="492">
                  <c:v>40925</c:v>
                </c:pt>
                <c:pt idx="493">
                  <c:v>40926</c:v>
                </c:pt>
                <c:pt idx="494">
                  <c:v>40927</c:v>
                </c:pt>
                <c:pt idx="495">
                  <c:v>40928</c:v>
                </c:pt>
                <c:pt idx="496">
                  <c:v>40931</c:v>
                </c:pt>
                <c:pt idx="497">
                  <c:v>40932</c:v>
                </c:pt>
                <c:pt idx="498">
                  <c:v>40933</c:v>
                </c:pt>
                <c:pt idx="499">
                  <c:v>40934</c:v>
                </c:pt>
                <c:pt idx="500">
                  <c:v>40935</c:v>
                </c:pt>
                <c:pt idx="501">
                  <c:v>40938</c:v>
                </c:pt>
                <c:pt idx="502">
                  <c:v>40939</c:v>
                </c:pt>
                <c:pt idx="503">
                  <c:v>40940</c:v>
                </c:pt>
                <c:pt idx="504">
                  <c:v>40941</c:v>
                </c:pt>
                <c:pt idx="505">
                  <c:v>40942</c:v>
                </c:pt>
                <c:pt idx="506">
                  <c:v>40945</c:v>
                </c:pt>
                <c:pt idx="507">
                  <c:v>40946</c:v>
                </c:pt>
                <c:pt idx="508">
                  <c:v>40947</c:v>
                </c:pt>
                <c:pt idx="509">
                  <c:v>40948</c:v>
                </c:pt>
                <c:pt idx="510">
                  <c:v>40949</c:v>
                </c:pt>
                <c:pt idx="511">
                  <c:v>40952</c:v>
                </c:pt>
                <c:pt idx="512">
                  <c:v>40953</c:v>
                </c:pt>
                <c:pt idx="513">
                  <c:v>40954</c:v>
                </c:pt>
                <c:pt idx="514">
                  <c:v>40955</c:v>
                </c:pt>
                <c:pt idx="515">
                  <c:v>40956</c:v>
                </c:pt>
                <c:pt idx="516">
                  <c:v>40961</c:v>
                </c:pt>
                <c:pt idx="517">
                  <c:v>40962</c:v>
                </c:pt>
                <c:pt idx="518">
                  <c:v>40963</c:v>
                </c:pt>
                <c:pt idx="519">
                  <c:v>40966</c:v>
                </c:pt>
                <c:pt idx="520">
                  <c:v>40967</c:v>
                </c:pt>
                <c:pt idx="521">
                  <c:v>40968</c:v>
                </c:pt>
                <c:pt idx="522">
                  <c:v>40969</c:v>
                </c:pt>
                <c:pt idx="523">
                  <c:v>40970</c:v>
                </c:pt>
                <c:pt idx="524">
                  <c:v>40973</c:v>
                </c:pt>
                <c:pt idx="525">
                  <c:v>40974</c:v>
                </c:pt>
                <c:pt idx="526">
                  <c:v>40975</c:v>
                </c:pt>
                <c:pt idx="527">
                  <c:v>40976</c:v>
                </c:pt>
                <c:pt idx="528">
                  <c:v>40977</c:v>
                </c:pt>
                <c:pt idx="529">
                  <c:v>40980</c:v>
                </c:pt>
                <c:pt idx="530">
                  <c:v>40981</c:v>
                </c:pt>
                <c:pt idx="531">
                  <c:v>40982</c:v>
                </c:pt>
                <c:pt idx="532">
                  <c:v>40983</c:v>
                </c:pt>
                <c:pt idx="533">
                  <c:v>40984</c:v>
                </c:pt>
                <c:pt idx="534">
                  <c:v>40987</c:v>
                </c:pt>
                <c:pt idx="535">
                  <c:v>40988</c:v>
                </c:pt>
                <c:pt idx="536">
                  <c:v>40989</c:v>
                </c:pt>
                <c:pt idx="537">
                  <c:v>40990</c:v>
                </c:pt>
                <c:pt idx="538">
                  <c:v>40991</c:v>
                </c:pt>
                <c:pt idx="539">
                  <c:v>40994</c:v>
                </c:pt>
                <c:pt idx="540">
                  <c:v>40995</c:v>
                </c:pt>
                <c:pt idx="541">
                  <c:v>40996</c:v>
                </c:pt>
                <c:pt idx="542">
                  <c:v>40997</c:v>
                </c:pt>
                <c:pt idx="543">
                  <c:v>40998</c:v>
                </c:pt>
                <c:pt idx="544">
                  <c:v>41001</c:v>
                </c:pt>
                <c:pt idx="545">
                  <c:v>41002</c:v>
                </c:pt>
                <c:pt idx="546">
                  <c:v>41003</c:v>
                </c:pt>
                <c:pt idx="547">
                  <c:v>41004</c:v>
                </c:pt>
                <c:pt idx="548">
                  <c:v>41008</c:v>
                </c:pt>
                <c:pt idx="549">
                  <c:v>41009</c:v>
                </c:pt>
                <c:pt idx="550">
                  <c:v>41010</c:v>
                </c:pt>
                <c:pt idx="551">
                  <c:v>41011</c:v>
                </c:pt>
                <c:pt idx="552">
                  <c:v>41012</c:v>
                </c:pt>
                <c:pt idx="553">
                  <c:v>41015</c:v>
                </c:pt>
                <c:pt idx="554">
                  <c:v>41016</c:v>
                </c:pt>
                <c:pt idx="555">
                  <c:v>41017</c:v>
                </c:pt>
                <c:pt idx="556">
                  <c:v>41018</c:v>
                </c:pt>
                <c:pt idx="557">
                  <c:v>41019</c:v>
                </c:pt>
                <c:pt idx="558">
                  <c:v>41022</c:v>
                </c:pt>
                <c:pt idx="559">
                  <c:v>41023</c:v>
                </c:pt>
                <c:pt idx="560">
                  <c:v>41024</c:v>
                </c:pt>
                <c:pt idx="561">
                  <c:v>41025</c:v>
                </c:pt>
                <c:pt idx="562">
                  <c:v>41026</c:v>
                </c:pt>
                <c:pt idx="563">
                  <c:v>41029</c:v>
                </c:pt>
                <c:pt idx="564">
                  <c:v>41031</c:v>
                </c:pt>
                <c:pt idx="565">
                  <c:v>41032</c:v>
                </c:pt>
                <c:pt idx="566">
                  <c:v>41033</c:v>
                </c:pt>
                <c:pt idx="567">
                  <c:v>41036</c:v>
                </c:pt>
                <c:pt idx="568">
                  <c:v>41037</c:v>
                </c:pt>
                <c:pt idx="569">
                  <c:v>41038</c:v>
                </c:pt>
                <c:pt idx="570">
                  <c:v>41039</c:v>
                </c:pt>
                <c:pt idx="571">
                  <c:v>41040</c:v>
                </c:pt>
                <c:pt idx="572">
                  <c:v>41043</c:v>
                </c:pt>
                <c:pt idx="573">
                  <c:v>41044</c:v>
                </c:pt>
                <c:pt idx="574">
                  <c:v>41045</c:v>
                </c:pt>
                <c:pt idx="575">
                  <c:v>41046</c:v>
                </c:pt>
                <c:pt idx="576">
                  <c:v>41047</c:v>
                </c:pt>
                <c:pt idx="577">
                  <c:v>41050</c:v>
                </c:pt>
                <c:pt idx="578">
                  <c:v>41051</c:v>
                </c:pt>
                <c:pt idx="579">
                  <c:v>41052</c:v>
                </c:pt>
                <c:pt idx="580">
                  <c:v>41053</c:v>
                </c:pt>
                <c:pt idx="581">
                  <c:v>41054</c:v>
                </c:pt>
                <c:pt idx="582">
                  <c:v>41057</c:v>
                </c:pt>
                <c:pt idx="583">
                  <c:v>41058</c:v>
                </c:pt>
                <c:pt idx="584">
                  <c:v>41059</c:v>
                </c:pt>
                <c:pt idx="585">
                  <c:v>41060</c:v>
                </c:pt>
                <c:pt idx="586">
                  <c:v>41061</c:v>
                </c:pt>
                <c:pt idx="587">
                  <c:v>41064</c:v>
                </c:pt>
                <c:pt idx="588">
                  <c:v>41065</c:v>
                </c:pt>
                <c:pt idx="589">
                  <c:v>41066</c:v>
                </c:pt>
                <c:pt idx="590">
                  <c:v>41068</c:v>
                </c:pt>
                <c:pt idx="591">
                  <c:v>41071</c:v>
                </c:pt>
                <c:pt idx="592">
                  <c:v>41072</c:v>
                </c:pt>
                <c:pt idx="593">
                  <c:v>41073</c:v>
                </c:pt>
                <c:pt idx="594">
                  <c:v>41074</c:v>
                </c:pt>
                <c:pt idx="595">
                  <c:v>41075</c:v>
                </c:pt>
                <c:pt idx="596">
                  <c:v>41078</c:v>
                </c:pt>
                <c:pt idx="597">
                  <c:v>41079</c:v>
                </c:pt>
                <c:pt idx="598">
                  <c:v>41080</c:v>
                </c:pt>
                <c:pt idx="599">
                  <c:v>41081</c:v>
                </c:pt>
                <c:pt idx="600">
                  <c:v>41082</c:v>
                </c:pt>
                <c:pt idx="601">
                  <c:v>41085</c:v>
                </c:pt>
                <c:pt idx="602">
                  <c:v>41086</c:v>
                </c:pt>
                <c:pt idx="603">
                  <c:v>41087</c:v>
                </c:pt>
                <c:pt idx="604">
                  <c:v>41088</c:v>
                </c:pt>
                <c:pt idx="605">
                  <c:v>41089</c:v>
                </c:pt>
                <c:pt idx="606">
                  <c:v>41092</c:v>
                </c:pt>
                <c:pt idx="607">
                  <c:v>41093</c:v>
                </c:pt>
                <c:pt idx="608">
                  <c:v>41094</c:v>
                </c:pt>
                <c:pt idx="609">
                  <c:v>41095</c:v>
                </c:pt>
                <c:pt idx="610">
                  <c:v>41096</c:v>
                </c:pt>
                <c:pt idx="611">
                  <c:v>41099</c:v>
                </c:pt>
                <c:pt idx="612">
                  <c:v>41100</c:v>
                </c:pt>
                <c:pt idx="613">
                  <c:v>41101</c:v>
                </c:pt>
                <c:pt idx="614">
                  <c:v>41102</c:v>
                </c:pt>
                <c:pt idx="615">
                  <c:v>41103</c:v>
                </c:pt>
                <c:pt idx="616">
                  <c:v>41106</c:v>
                </c:pt>
                <c:pt idx="617">
                  <c:v>41107</c:v>
                </c:pt>
                <c:pt idx="618">
                  <c:v>41108</c:v>
                </c:pt>
                <c:pt idx="619">
                  <c:v>41109</c:v>
                </c:pt>
                <c:pt idx="620">
                  <c:v>41110</c:v>
                </c:pt>
                <c:pt idx="621">
                  <c:v>41113</c:v>
                </c:pt>
                <c:pt idx="622">
                  <c:v>41114</c:v>
                </c:pt>
                <c:pt idx="623">
                  <c:v>41115</c:v>
                </c:pt>
                <c:pt idx="624">
                  <c:v>41116</c:v>
                </c:pt>
                <c:pt idx="625">
                  <c:v>41117</c:v>
                </c:pt>
                <c:pt idx="626">
                  <c:v>41120</c:v>
                </c:pt>
                <c:pt idx="627">
                  <c:v>41121</c:v>
                </c:pt>
                <c:pt idx="628">
                  <c:v>41122</c:v>
                </c:pt>
                <c:pt idx="629">
                  <c:v>41123</c:v>
                </c:pt>
                <c:pt idx="630">
                  <c:v>41124</c:v>
                </c:pt>
                <c:pt idx="631">
                  <c:v>41127</c:v>
                </c:pt>
                <c:pt idx="632">
                  <c:v>41128</c:v>
                </c:pt>
                <c:pt idx="633">
                  <c:v>41129</c:v>
                </c:pt>
                <c:pt idx="634">
                  <c:v>41130</c:v>
                </c:pt>
                <c:pt idx="635">
                  <c:v>41131</c:v>
                </c:pt>
                <c:pt idx="636">
                  <c:v>41134</c:v>
                </c:pt>
                <c:pt idx="637">
                  <c:v>41135</c:v>
                </c:pt>
                <c:pt idx="638">
                  <c:v>41136</c:v>
                </c:pt>
                <c:pt idx="639">
                  <c:v>41137</c:v>
                </c:pt>
                <c:pt idx="640">
                  <c:v>41138</c:v>
                </c:pt>
                <c:pt idx="641">
                  <c:v>41141</c:v>
                </c:pt>
                <c:pt idx="642">
                  <c:v>41142</c:v>
                </c:pt>
                <c:pt idx="643">
                  <c:v>41143</c:v>
                </c:pt>
                <c:pt idx="644">
                  <c:v>41144</c:v>
                </c:pt>
                <c:pt idx="645">
                  <c:v>41145</c:v>
                </c:pt>
                <c:pt idx="646">
                  <c:v>41148</c:v>
                </c:pt>
                <c:pt idx="647">
                  <c:v>41149</c:v>
                </c:pt>
                <c:pt idx="648">
                  <c:v>41150</c:v>
                </c:pt>
                <c:pt idx="649">
                  <c:v>41151</c:v>
                </c:pt>
                <c:pt idx="650">
                  <c:v>41152</c:v>
                </c:pt>
                <c:pt idx="651">
                  <c:v>41155</c:v>
                </c:pt>
                <c:pt idx="652">
                  <c:v>41156</c:v>
                </c:pt>
                <c:pt idx="653">
                  <c:v>41157</c:v>
                </c:pt>
                <c:pt idx="654">
                  <c:v>41158</c:v>
                </c:pt>
                <c:pt idx="655">
                  <c:v>41162</c:v>
                </c:pt>
                <c:pt idx="656">
                  <c:v>41163</c:v>
                </c:pt>
                <c:pt idx="657">
                  <c:v>41164</c:v>
                </c:pt>
                <c:pt idx="658">
                  <c:v>41165</c:v>
                </c:pt>
                <c:pt idx="659">
                  <c:v>41166</c:v>
                </c:pt>
                <c:pt idx="660">
                  <c:v>41169</c:v>
                </c:pt>
                <c:pt idx="661">
                  <c:v>41170</c:v>
                </c:pt>
                <c:pt idx="662">
                  <c:v>41171</c:v>
                </c:pt>
                <c:pt idx="663">
                  <c:v>41172</c:v>
                </c:pt>
                <c:pt idx="664">
                  <c:v>41173</c:v>
                </c:pt>
                <c:pt idx="665">
                  <c:v>41176</c:v>
                </c:pt>
                <c:pt idx="666">
                  <c:v>41177</c:v>
                </c:pt>
                <c:pt idx="667">
                  <c:v>41178</c:v>
                </c:pt>
                <c:pt idx="668">
                  <c:v>41179</c:v>
                </c:pt>
                <c:pt idx="669">
                  <c:v>41180</c:v>
                </c:pt>
                <c:pt idx="670">
                  <c:v>41183</c:v>
                </c:pt>
                <c:pt idx="671">
                  <c:v>41184</c:v>
                </c:pt>
                <c:pt idx="672">
                  <c:v>41185</c:v>
                </c:pt>
                <c:pt idx="673">
                  <c:v>41186</c:v>
                </c:pt>
                <c:pt idx="674">
                  <c:v>41187</c:v>
                </c:pt>
                <c:pt idx="675">
                  <c:v>41190</c:v>
                </c:pt>
                <c:pt idx="676">
                  <c:v>41191</c:v>
                </c:pt>
                <c:pt idx="677">
                  <c:v>41192</c:v>
                </c:pt>
                <c:pt idx="678">
                  <c:v>41193</c:v>
                </c:pt>
                <c:pt idx="679">
                  <c:v>41197</c:v>
                </c:pt>
                <c:pt idx="680">
                  <c:v>41198</c:v>
                </c:pt>
                <c:pt idx="681">
                  <c:v>41199</c:v>
                </c:pt>
                <c:pt idx="682">
                  <c:v>41200</c:v>
                </c:pt>
                <c:pt idx="683">
                  <c:v>41201</c:v>
                </c:pt>
                <c:pt idx="684">
                  <c:v>41204</c:v>
                </c:pt>
                <c:pt idx="685">
                  <c:v>41205</c:v>
                </c:pt>
                <c:pt idx="686">
                  <c:v>41206</c:v>
                </c:pt>
                <c:pt idx="687">
                  <c:v>41207</c:v>
                </c:pt>
                <c:pt idx="688">
                  <c:v>41208</c:v>
                </c:pt>
                <c:pt idx="689">
                  <c:v>41211</c:v>
                </c:pt>
                <c:pt idx="690">
                  <c:v>41212</c:v>
                </c:pt>
                <c:pt idx="691">
                  <c:v>41213</c:v>
                </c:pt>
                <c:pt idx="692">
                  <c:v>41214</c:v>
                </c:pt>
                <c:pt idx="693">
                  <c:v>41218</c:v>
                </c:pt>
                <c:pt idx="694">
                  <c:v>41219</c:v>
                </c:pt>
                <c:pt idx="695">
                  <c:v>41220</c:v>
                </c:pt>
                <c:pt idx="696">
                  <c:v>41221</c:v>
                </c:pt>
                <c:pt idx="697">
                  <c:v>41222</c:v>
                </c:pt>
                <c:pt idx="698">
                  <c:v>41225</c:v>
                </c:pt>
                <c:pt idx="699">
                  <c:v>41226</c:v>
                </c:pt>
                <c:pt idx="700">
                  <c:v>41227</c:v>
                </c:pt>
                <c:pt idx="701">
                  <c:v>41229</c:v>
                </c:pt>
                <c:pt idx="702">
                  <c:v>41232</c:v>
                </c:pt>
                <c:pt idx="703">
                  <c:v>41233</c:v>
                </c:pt>
                <c:pt idx="704">
                  <c:v>41234</c:v>
                </c:pt>
                <c:pt idx="705">
                  <c:v>41235</c:v>
                </c:pt>
                <c:pt idx="706">
                  <c:v>41236</c:v>
                </c:pt>
                <c:pt idx="707">
                  <c:v>41239</c:v>
                </c:pt>
                <c:pt idx="708">
                  <c:v>41240</c:v>
                </c:pt>
                <c:pt idx="709">
                  <c:v>41241</c:v>
                </c:pt>
                <c:pt idx="710">
                  <c:v>41242</c:v>
                </c:pt>
                <c:pt idx="711">
                  <c:v>41243</c:v>
                </c:pt>
                <c:pt idx="712">
                  <c:v>41246</c:v>
                </c:pt>
                <c:pt idx="713">
                  <c:v>41247</c:v>
                </c:pt>
                <c:pt idx="714">
                  <c:v>41248</c:v>
                </c:pt>
                <c:pt idx="715">
                  <c:v>41249</c:v>
                </c:pt>
                <c:pt idx="716">
                  <c:v>41250</c:v>
                </c:pt>
                <c:pt idx="717">
                  <c:v>41253</c:v>
                </c:pt>
                <c:pt idx="718">
                  <c:v>41254</c:v>
                </c:pt>
                <c:pt idx="719">
                  <c:v>41255</c:v>
                </c:pt>
                <c:pt idx="720">
                  <c:v>41256</c:v>
                </c:pt>
                <c:pt idx="721">
                  <c:v>41257</c:v>
                </c:pt>
                <c:pt idx="722">
                  <c:v>41260</c:v>
                </c:pt>
                <c:pt idx="723">
                  <c:v>41261</c:v>
                </c:pt>
                <c:pt idx="724">
                  <c:v>41262</c:v>
                </c:pt>
                <c:pt idx="725">
                  <c:v>41263</c:v>
                </c:pt>
                <c:pt idx="726">
                  <c:v>41264</c:v>
                </c:pt>
                <c:pt idx="727">
                  <c:v>41267</c:v>
                </c:pt>
                <c:pt idx="728">
                  <c:v>41269</c:v>
                </c:pt>
                <c:pt idx="729">
                  <c:v>41270</c:v>
                </c:pt>
                <c:pt idx="730">
                  <c:v>41271</c:v>
                </c:pt>
                <c:pt idx="731">
                  <c:v>41274</c:v>
                </c:pt>
                <c:pt idx="732">
                  <c:v>41276</c:v>
                </c:pt>
                <c:pt idx="733">
                  <c:v>41277</c:v>
                </c:pt>
                <c:pt idx="734">
                  <c:v>41278</c:v>
                </c:pt>
                <c:pt idx="735">
                  <c:v>41281</c:v>
                </c:pt>
                <c:pt idx="736">
                  <c:v>41282</c:v>
                </c:pt>
                <c:pt idx="737">
                  <c:v>41283</c:v>
                </c:pt>
                <c:pt idx="738">
                  <c:v>41284</c:v>
                </c:pt>
                <c:pt idx="739">
                  <c:v>41285</c:v>
                </c:pt>
                <c:pt idx="740">
                  <c:v>41288</c:v>
                </c:pt>
                <c:pt idx="741">
                  <c:v>41289</c:v>
                </c:pt>
                <c:pt idx="742">
                  <c:v>41290</c:v>
                </c:pt>
                <c:pt idx="743">
                  <c:v>41291</c:v>
                </c:pt>
                <c:pt idx="744">
                  <c:v>41292</c:v>
                </c:pt>
                <c:pt idx="745">
                  <c:v>41295</c:v>
                </c:pt>
                <c:pt idx="746">
                  <c:v>41296</c:v>
                </c:pt>
                <c:pt idx="747">
                  <c:v>41297</c:v>
                </c:pt>
                <c:pt idx="748">
                  <c:v>41298</c:v>
                </c:pt>
                <c:pt idx="749">
                  <c:v>41299</c:v>
                </c:pt>
                <c:pt idx="750">
                  <c:v>41302</c:v>
                </c:pt>
                <c:pt idx="751">
                  <c:v>41303</c:v>
                </c:pt>
                <c:pt idx="752">
                  <c:v>41304</c:v>
                </c:pt>
                <c:pt idx="753">
                  <c:v>41305</c:v>
                </c:pt>
                <c:pt idx="754">
                  <c:v>41306</c:v>
                </c:pt>
                <c:pt idx="755">
                  <c:v>41309</c:v>
                </c:pt>
                <c:pt idx="756">
                  <c:v>41310</c:v>
                </c:pt>
                <c:pt idx="757">
                  <c:v>41311</c:v>
                </c:pt>
                <c:pt idx="758">
                  <c:v>41312</c:v>
                </c:pt>
                <c:pt idx="759">
                  <c:v>41313</c:v>
                </c:pt>
                <c:pt idx="760">
                  <c:v>41318</c:v>
                </c:pt>
                <c:pt idx="761">
                  <c:v>41319</c:v>
                </c:pt>
                <c:pt idx="762">
                  <c:v>41320</c:v>
                </c:pt>
                <c:pt idx="763">
                  <c:v>41323</c:v>
                </c:pt>
                <c:pt idx="764">
                  <c:v>41324</c:v>
                </c:pt>
                <c:pt idx="765">
                  <c:v>41325</c:v>
                </c:pt>
                <c:pt idx="766">
                  <c:v>41326</c:v>
                </c:pt>
                <c:pt idx="767">
                  <c:v>41327</c:v>
                </c:pt>
                <c:pt idx="768">
                  <c:v>41330</c:v>
                </c:pt>
                <c:pt idx="769">
                  <c:v>41331</c:v>
                </c:pt>
                <c:pt idx="770">
                  <c:v>41332</c:v>
                </c:pt>
                <c:pt idx="771">
                  <c:v>41333</c:v>
                </c:pt>
                <c:pt idx="772">
                  <c:v>41334</c:v>
                </c:pt>
                <c:pt idx="773">
                  <c:v>41337</c:v>
                </c:pt>
                <c:pt idx="774">
                  <c:v>41338</c:v>
                </c:pt>
                <c:pt idx="775">
                  <c:v>41339</c:v>
                </c:pt>
                <c:pt idx="776">
                  <c:v>41340</c:v>
                </c:pt>
                <c:pt idx="777">
                  <c:v>41341</c:v>
                </c:pt>
                <c:pt idx="778">
                  <c:v>41344</c:v>
                </c:pt>
                <c:pt idx="779">
                  <c:v>41345</c:v>
                </c:pt>
                <c:pt idx="780">
                  <c:v>41346</c:v>
                </c:pt>
                <c:pt idx="781">
                  <c:v>41347</c:v>
                </c:pt>
                <c:pt idx="782">
                  <c:v>41348</c:v>
                </c:pt>
                <c:pt idx="783">
                  <c:v>41351</c:v>
                </c:pt>
                <c:pt idx="784">
                  <c:v>41352</c:v>
                </c:pt>
                <c:pt idx="785">
                  <c:v>41353</c:v>
                </c:pt>
                <c:pt idx="786">
                  <c:v>41354</c:v>
                </c:pt>
                <c:pt idx="787">
                  <c:v>41355</c:v>
                </c:pt>
                <c:pt idx="788">
                  <c:v>41358</c:v>
                </c:pt>
                <c:pt idx="789">
                  <c:v>41359</c:v>
                </c:pt>
                <c:pt idx="790">
                  <c:v>41360</c:v>
                </c:pt>
                <c:pt idx="791">
                  <c:v>41361</c:v>
                </c:pt>
                <c:pt idx="792">
                  <c:v>41365</c:v>
                </c:pt>
                <c:pt idx="793">
                  <c:v>41366</c:v>
                </c:pt>
                <c:pt idx="794">
                  <c:v>41367</c:v>
                </c:pt>
                <c:pt idx="795">
                  <c:v>41368</c:v>
                </c:pt>
                <c:pt idx="796">
                  <c:v>41369</c:v>
                </c:pt>
                <c:pt idx="797">
                  <c:v>41372</c:v>
                </c:pt>
                <c:pt idx="798">
                  <c:v>41373</c:v>
                </c:pt>
                <c:pt idx="799">
                  <c:v>41374</c:v>
                </c:pt>
                <c:pt idx="800">
                  <c:v>41375</c:v>
                </c:pt>
                <c:pt idx="801">
                  <c:v>41376</c:v>
                </c:pt>
                <c:pt idx="802">
                  <c:v>41379</c:v>
                </c:pt>
                <c:pt idx="803">
                  <c:v>41380</c:v>
                </c:pt>
                <c:pt idx="804">
                  <c:v>41381</c:v>
                </c:pt>
                <c:pt idx="805">
                  <c:v>41382</c:v>
                </c:pt>
                <c:pt idx="806">
                  <c:v>41383</c:v>
                </c:pt>
                <c:pt idx="807">
                  <c:v>41386</c:v>
                </c:pt>
                <c:pt idx="808">
                  <c:v>41387</c:v>
                </c:pt>
                <c:pt idx="809">
                  <c:v>41388</c:v>
                </c:pt>
                <c:pt idx="810">
                  <c:v>41389</c:v>
                </c:pt>
                <c:pt idx="811">
                  <c:v>41390</c:v>
                </c:pt>
                <c:pt idx="812">
                  <c:v>41393</c:v>
                </c:pt>
                <c:pt idx="813">
                  <c:v>41394</c:v>
                </c:pt>
                <c:pt idx="814">
                  <c:v>41396</c:v>
                </c:pt>
                <c:pt idx="815">
                  <c:v>41397</c:v>
                </c:pt>
                <c:pt idx="816">
                  <c:v>41400</c:v>
                </c:pt>
                <c:pt idx="817">
                  <c:v>41401</c:v>
                </c:pt>
                <c:pt idx="818">
                  <c:v>41402</c:v>
                </c:pt>
                <c:pt idx="819">
                  <c:v>41403</c:v>
                </c:pt>
                <c:pt idx="820">
                  <c:v>41404</c:v>
                </c:pt>
                <c:pt idx="821">
                  <c:v>41407</c:v>
                </c:pt>
                <c:pt idx="822">
                  <c:v>41408</c:v>
                </c:pt>
                <c:pt idx="823">
                  <c:v>41409</c:v>
                </c:pt>
                <c:pt idx="824">
                  <c:v>41410</c:v>
                </c:pt>
                <c:pt idx="825">
                  <c:v>41411</c:v>
                </c:pt>
                <c:pt idx="826">
                  <c:v>41414</c:v>
                </c:pt>
                <c:pt idx="827">
                  <c:v>41415</c:v>
                </c:pt>
                <c:pt idx="828">
                  <c:v>41416</c:v>
                </c:pt>
                <c:pt idx="829">
                  <c:v>41417</c:v>
                </c:pt>
                <c:pt idx="830">
                  <c:v>41418</c:v>
                </c:pt>
                <c:pt idx="831">
                  <c:v>41421</c:v>
                </c:pt>
                <c:pt idx="832">
                  <c:v>41422</c:v>
                </c:pt>
                <c:pt idx="833">
                  <c:v>41423</c:v>
                </c:pt>
                <c:pt idx="834">
                  <c:v>41425</c:v>
                </c:pt>
                <c:pt idx="835">
                  <c:v>41428</c:v>
                </c:pt>
                <c:pt idx="836">
                  <c:v>41429</c:v>
                </c:pt>
                <c:pt idx="837">
                  <c:v>41430</c:v>
                </c:pt>
                <c:pt idx="838">
                  <c:v>41431</c:v>
                </c:pt>
                <c:pt idx="839">
                  <c:v>41432</c:v>
                </c:pt>
                <c:pt idx="840">
                  <c:v>41435</c:v>
                </c:pt>
                <c:pt idx="841">
                  <c:v>41436</c:v>
                </c:pt>
                <c:pt idx="842">
                  <c:v>41437</c:v>
                </c:pt>
                <c:pt idx="843">
                  <c:v>41438</c:v>
                </c:pt>
                <c:pt idx="844">
                  <c:v>41439</c:v>
                </c:pt>
                <c:pt idx="845">
                  <c:v>41442</c:v>
                </c:pt>
                <c:pt idx="846">
                  <c:v>41443</c:v>
                </c:pt>
                <c:pt idx="847">
                  <c:v>41444</c:v>
                </c:pt>
                <c:pt idx="848">
                  <c:v>41445</c:v>
                </c:pt>
                <c:pt idx="849">
                  <c:v>41446</c:v>
                </c:pt>
                <c:pt idx="850">
                  <c:v>41449</c:v>
                </c:pt>
                <c:pt idx="851">
                  <c:v>41450</c:v>
                </c:pt>
                <c:pt idx="852">
                  <c:v>41451</c:v>
                </c:pt>
                <c:pt idx="853">
                  <c:v>41452</c:v>
                </c:pt>
                <c:pt idx="854">
                  <c:v>41453</c:v>
                </c:pt>
                <c:pt idx="855">
                  <c:v>41456</c:v>
                </c:pt>
                <c:pt idx="856">
                  <c:v>41457</c:v>
                </c:pt>
                <c:pt idx="857">
                  <c:v>41458</c:v>
                </c:pt>
                <c:pt idx="858">
                  <c:v>41459</c:v>
                </c:pt>
                <c:pt idx="859">
                  <c:v>41460</c:v>
                </c:pt>
                <c:pt idx="860">
                  <c:v>41463</c:v>
                </c:pt>
                <c:pt idx="861">
                  <c:v>41464</c:v>
                </c:pt>
                <c:pt idx="862">
                  <c:v>41465</c:v>
                </c:pt>
                <c:pt idx="863">
                  <c:v>41466</c:v>
                </c:pt>
                <c:pt idx="864">
                  <c:v>41467</c:v>
                </c:pt>
                <c:pt idx="865">
                  <c:v>41470</c:v>
                </c:pt>
                <c:pt idx="866">
                  <c:v>41471</c:v>
                </c:pt>
                <c:pt idx="867">
                  <c:v>41472</c:v>
                </c:pt>
                <c:pt idx="868">
                  <c:v>41473</c:v>
                </c:pt>
                <c:pt idx="869">
                  <c:v>41474</c:v>
                </c:pt>
                <c:pt idx="870">
                  <c:v>41477</c:v>
                </c:pt>
                <c:pt idx="871">
                  <c:v>41478</c:v>
                </c:pt>
                <c:pt idx="872">
                  <c:v>41479</c:v>
                </c:pt>
                <c:pt idx="873">
                  <c:v>41480</c:v>
                </c:pt>
                <c:pt idx="874">
                  <c:v>41481</c:v>
                </c:pt>
                <c:pt idx="875">
                  <c:v>41484</c:v>
                </c:pt>
                <c:pt idx="876">
                  <c:v>41485</c:v>
                </c:pt>
                <c:pt idx="877">
                  <c:v>41486</c:v>
                </c:pt>
                <c:pt idx="878">
                  <c:v>41487</c:v>
                </c:pt>
                <c:pt idx="879">
                  <c:v>41488</c:v>
                </c:pt>
                <c:pt idx="880">
                  <c:v>41491</c:v>
                </c:pt>
                <c:pt idx="881">
                  <c:v>41492</c:v>
                </c:pt>
                <c:pt idx="882">
                  <c:v>41493</c:v>
                </c:pt>
                <c:pt idx="883">
                  <c:v>41494</c:v>
                </c:pt>
                <c:pt idx="884">
                  <c:v>41495</c:v>
                </c:pt>
                <c:pt idx="885">
                  <c:v>41498</c:v>
                </c:pt>
                <c:pt idx="886">
                  <c:v>41499</c:v>
                </c:pt>
                <c:pt idx="887">
                  <c:v>41500</c:v>
                </c:pt>
                <c:pt idx="888">
                  <c:v>41501</c:v>
                </c:pt>
                <c:pt idx="889">
                  <c:v>41502</c:v>
                </c:pt>
                <c:pt idx="890">
                  <c:v>41505</c:v>
                </c:pt>
                <c:pt idx="891">
                  <c:v>41506</c:v>
                </c:pt>
                <c:pt idx="892">
                  <c:v>41507</c:v>
                </c:pt>
                <c:pt idx="893">
                  <c:v>41508</c:v>
                </c:pt>
                <c:pt idx="894">
                  <c:v>41509</c:v>
                </c:pt>
                <c:pt idx="895">
                  <c:v>41512</c:v>
                </c:pt>
                <c:pt idx="896">
                  <c:v>41513</c:v>
                </c:pt>
                <c:pt idx="897">
                  <c:v>41514</c:v>
                </c:pt>
                <c:pt idx="898">
                  <c:v>41515</c:v>
                </c:pt>
                <c:pt idx="899">
                  <c:v>41516</c:v>
                </c:pt>
                <c:pt idx="900">
                  <c:v>41519</c:v>
                </c:pt>
                <c:pt idx="901">
                  <c:v>41520</c:v>
                </c:pt>
                <c:pt idx="902">
                  <c:v>41521</c:v>
                </c:pt>
                <c:pt idx="903">
                  <c:v>41522</c:v>
                </c:pt>
                <c:pt idx="904">
                  <c:v>41523</c:v>
                </c:pt>
                <c:pt idx="905">
                  <c:v>41526</c:v>
                </c:pt>
                <c:pt idx="906">
                  <c:v>41527</c:v>
                </c:pt>
                <c:pt idx="907">
                  <c:v>41528</c:v>
                </c:pt>
                <c:pt idx="908">
                  <c:v>41529</c:v>
                </c:pt>
                <c:pt idx="909">
                  <c:v>41530</c:v>
                </c:pt>
                <c:pt idx="910">
                  <c:v>41533</c:v>
                </c:pt>
                <c:pt idx="911">
                  <c:v>41534</c:v>
                </c:pt>
                <c:pt idx="912">
                  <c:v>41535</c:v>
                </c:pt>
                <c:pt idx="913">
                  <c:v>41536</c:v>
                </c:pt>
                <c:pt idx="914">
                  <c:v>41537</c:v>
                </c:pt>
                <c:pt idx="915">
                  <c:v>41540</c:v>
                </c:pt>
                <c:pt idx="916">
                  <c:v>41541</c:v>
                </c:pt>
                <c:pt idx="917">
                  <c:v>41542</c:v>
                </c:pt>
                <c:pt idx="918">
                  <c:v>41543</c:v>
                </c:pt>
                <c:pt idx="919">
                  <c:v>41544</c:v>
                </c:pt>
                <c:pt idx="920">
                  <c:v>41547</c:v>
                </c:pt>
                <c:pt idx="921">
                  <c:v>41548</c:v>
                </c:pt>
                <c:pt idx="922">
                  <c:v>41549</c:v>
                </c:pt>
                <c:pt idx="923">
                  <c:v>41550</c:v>
                </c:pt>
                <c:pt idx="924">
                  <c:v>41551</c:v>
                </c:pt>
                <c:pt idx="925">
                  <c:v>41554</c:v>
                </c:pt>
                <c:pt idx="926">
                  <c:v>41555</c:v>
                </c:pt>
                <c:pt idx="927">
                  <c:v>41556</c:v>
                </c:pt>
                <c:pt idx="928">
                  <c:v>41557</c:v>
                </c:pt>
                <c:pt idx="929">
                  <c:v>41558</c:v>
                </c:pt>
                <c:pt idx="930">
                  <c:v>41561</c:v>
                </c:pt>
                <c:pt idx="931">
                  <c:v>41562</c:v>
                </c:pt>
                <c:pt idx="932">
                  <c:v>41563</c:v>
                </c:pt>
                <c:pt idx="933">
                  <c:v>41564</c:v>
                </c:pt>
                <c:pt idx="934">
                  <c:v>41565</c:v>
                </c:pt>
                <c:pt idx="935">
                  <c:v>41568</c:v>
                </c:pt>
                <c:pt idx="936">
                  <c:v>41569</c:v>
                </c:pt>
                <c:pt idx="937">
                  <c:v>41570</c:v>
                </c:pt>
                <c:pt idx="938">
                  <c:v>41571</c:v>
                </c:pt>
                <c:pt idx="939">
                  <c:v>41572</c:v>
                </c:pt>
                <c:pt idx="940">
                  <c:v>41575</c:v>
                </c:pt>
                <c:pt idx="941">
                  <c:v>41576</c:v>
                </c:pt>
                <c:pt idx="942">
                  <c:v>41577</c:v>
                </c:pt>
                <c:pt idx="943">
                  <c:v>41578</c:v>
                </c:pt>
                <c:pt idx="944">
                  <c:v>41579</c:v>
                </c:pt>
                <c:pt idx="945">
                  <c:v>41582</c:v>
                </c:pt>
                <c:pt idx="946">
                  <c:v>41583</c:v>
                </c:pt>
                <c:pt idx="947">
                  <c:v>41584</c:v>
                </c:pt>
                <c:pt idx="948">
                  <c:v>41585</c:v>
                </c:pt>
                <c:pt idx="949">
                  <c:v>41586</c:v>
                </c:pt>
                <c:pt idx="950">
                  <c:v>41589</c:v>
                </c:pt>
                <c:pt idx="951">
                  <c:v>41590</c:v>
                </c:pt>
                <c:pt idx="952">
                  <c:v>41591</c:v>
                </c:pt>
                <c:pt idx="953">
                  <c:v>41592</c:v>
                </c:pt>
                <c:pt idx="954">
                  <c:v>41596</c:v>
                </c:pt>
                <c:pt idx="955">
                  <c:v>41597</c:v>
                </c:pt>
                <c:pt idx="956">
                  <c:v>41598</c:v>
                </c:pt>
                <c:pt idx="957">
                  <c:v>41599</c:v>
                </c:pt>
                <c:pt idx="958">
                  <c:v>41600</c:v>
                </c:pt>
                <c:pt idx="959">
                  <c:v>41603</c:v>
                </c:pt>
                <c:pt idx="960">
                  <c:v>41604</c:v>
                </c:pt>
                <c:pt idx="961">
                  <c:v>41605</c:v>
                </c:pt>
                <c:pt idx="962">
                  <c:v>41606</c:v>
                </c:pt>
                <c:pt idx="963">
                  <c:v>41607</c:v>
                </c:pt>
                <c:pt idx="964">
                  <c:v>41610</c:v>
                </c:pt>
                <c:pt idx="965">
                  <c:v>41611</c:v>
                </c:pt>
                <c:pt idx="966">
                  <c:v>41612</c:v>
                </c:pt>
                <c:pt idx="967">
                  <c:v>41613</c:v>
                </c:pt>
                <c:pt idx="968">
                  <c:v>41614</c:v>
                </c:pt>
                <c:pt idx="969">
                  <c:v>41617</c:v>
                </c:pt>
                <c:pt idx="970">
                  <c:v>41618</c:v>
                </c:pt>
                <c:pt idx="971">
                  <c:v>41619</c:v>
                </c:pt>
                <c:pt idx="972">
                  <c:v>41620</c:v>
                </c:pt>
                <c:pt idx="973">
                  <c:v>41621</c:v>
                </c:pt>
                <c:pt idx="974">
                  <c:v>41624</c:v>
                </c:pt>
                <c:pt idx="975">
                  <c:v>41625</c:v>
                </c:pt>
                <c:pt idx="976">
                  <c:v>41626</c:v>
                </c:pt>
                <c:pt idx="977">
                  <c:v>41627</c:v>
                </c:pt>
                <c:pt idx="978">
                  <c:v>41628</c:v>
                </c:pt>
                <c:pt idx="979">
                  <c:v>41631</c:v>
                </c:pt>
                <c:pt idx="980">
                  <c:v>41632</c:v>
                </c:pt>
                <c:pt idx="981">
                  <c:v>41634</c:v>
                </c:pt>
                <c:pt idx="982">
                  <c:v>41635</c:v>
                </c:pt>
                <c:pt idx="983">
                  <c:v>41638</c:v>
                </c:pt>
                <c:pt idx="984">
                  <c:v>41639</c:v>
                </c:pt>
                <c:pt idx="985">
                  <c:v>41641</c:v>
                </c:pt>
                <c:pt idx="986">
                  <c:v>41642</c:v>
                </c:pt>
                <c:pt idx="987">
                  <c:v>41645</c:v>
                </c:pt>
                <c:pt idx="988">
                  <c:v>41646</c:v>
                </c:pt>
                <c:pt idx="989">
                  <c:v>41647</c:v>
                </c:pt>
                <c:pt idx="990">
                  <c:v>41648</c:v>
                </c:pt>
                <c:pt idx="991">
                  <c:v>41649</c:v>
                </c:pt>
                <c:pt idx="992">
                  <c:v>41652</c:v>
                </c:pt>
                <c:pt idx="993">
                  <c:v>41653</c:v>
                </c:pt>
                <c:pt idx="994">
                  <c:v>41654</c:v>
                </c:pt>
                <c:pt idx="995">
                  <c:v>41655</c:v>
                </c:pt>
                <c:pt idx="996">
                  <c:v>41656</c:v>
                </c:pt>
                <c:pt idx="997">
                  <c:v>41659</c:v>
                </c:pt>
                <c:pt idx="998">
                  <c:v>41660</c:v>
                </c:pt>
                <c:pt idx="999">
                  <c:v>41661</c:v>
                </c:pt>
                <c:pt idx="1000">
                  <c:v>41662</c:v>
                </c:pt>
                <c:pt idx="1001">
                  <c:v>41663</c:v>
                </c:pt>
                <c:pt idx="1002">
                  <c:v>41666</c:v>
                </c:pt>
                <c:pt idx="1003">
                  <c:v>41667</c:v>
                </c:pt>
                <c:pt idx="1004">
                  <c:v>41668</c:v>
                </c:pt>
                <c:pt idx="1005">
                  <c:v>41669</c:v>
                </c:pt>
                <c:pt idx="1006">
                  <c:v>41670</c:v>
                </c:pt>
                <c:pt idx="1007">
                  <c:v>41673</c:v>
                </c:pt>
                <c:pt idx="1008">
                  <c:v>41674</c:v>
                </c:pt>
                <c:pt idx="1009">
                  <c:v>41675</c:v>
                </c:pt>
                <c:pt idx="1010">
                  <c:v>41676</c:v>
                </c:pt>
                <c:pt idx="1011">
                  <c:v>41677</c:v>
                </c:pt>
                <c:pt idx="1012">
                  <c:v>41680</c:v>
                </c:pt>
                <c:pt idx="1013">
                  <c:v>41681</c:v>
                </c:pt>
                <c:pt idx="1014">
                  <c:v>41682</c:v>
                </c:pt>
                <c:pt idx="1015">
                  <c:v>41683</c:v>
                </c:pt>
                <c:pt idx="1016">
                  <c:v>41684</c:v>
                </c:pt>
                <c:pt idx="1017">
                  <c:v>41687</c:v>
                </c:pt>
                <c:pt idx="1018">
                  <c:v>41688</c:v>
                </c:pt>
                <c:pt idx="1019">
                  <c:v>41689</c:v>
                </c:pt>
                <c:pt idx="1020">
                  <c:v>41690</c:v>
                </c:pt>
                <c:pt idx="1021">
                  <c:v>41691</c:v>
                </c:pt>
                <c:pt idx="1022">
                  <c:v>41694</c:v>
                </c:pt>
                <c:pt idx="1023">
                  <c:v>41695</c:v>
                </c:pt>
                <c:pt idx="1024">
                  <c:v>41696</c:v>
                </c:pt>
                <c:pt idx="1025">
                  <c:v>41697</c:v>
                </c:pt>
                <c:pt idx="1026">
                  <c:v>41698</c:v>
                </c:pt>
                <c:pt idx="1027">
                  <c:v>41703</c:v>
                </c:pt>
                <c:pt idx="1028">
                  <c:v>41704</c:v>
                </c:pt>
                <c:pt idx="1029">
                  <c:v>41705</c:v>
                </c:pt>
                <c:pt idx="1030">
                  <c:v>41708</c:v>
                </c:pt>
                <c:pt idx="1031">
                  <c:v>41709</c:v>
                </c:pt>
                <c:pt idx="1032">
                  <c:v>41710</c:v>
                </c:pt>
                <c:pt idx="1033">
                  <c:v>41711</c:v>
                </c:pt>
                <c:pt idx="1034">
                  <c:v>41712</c:v>
                </c:pt>
                <c:pt idx="1035">
                  <c:v>41715</c:v>
                </c:pt>
                <c:pt idx="1036">
                  <c:v>41716</c:v>
                </c:pt>
                <c:pt idx="1037">
                  <c:v>41717</c:v>
                </c:pt>
                <c:pt idx="1038">
                  <c:v>41718</c:v>
                </c:pt>
                <c:pt idx="1039">
                  <c:v>41719</c:v>
                </c:pt>
                <c:pt idx="1040">
                  <c:v>41722</c:v>
                </c:pt>
                <c:pt idx="1041">
                  <c:v>41723</c:v>
                </c:pt>
                <c:pt idx="1042">
                  <c:v>41724</c:v>
                </c:pt>
                <c:pt idx="1043">
                  <c:v>41725</c:v>
                </c:pt>
                <c:pt idx="1044">
                  <c:v>41726</c:v>
                </c:pt>
                <c:pt idx="1045">
                  <c:v>41729</c:v>
                </c:pt>
                <c:pt idx="1046">
                  <c:v>41730</c:v>
                </c:pt>
                <c:pt idx="1047">
                  <c:v>41731</c:v>
                </c:pt>
                <c:pt idx="1048">
                  <c:v>41732</c:v>
                </c:pt>
                <c:pt idx="1049">
                  <c:v>41733</c:v>
                </c:pt>
                <c:pt idx="1050">
                  <c:v>41736</c:v>
                </c:pt>
                <c:pt idx="1051">
                  <c:v>41737</c:v>
                </c:pt>
                <c:pt idx="1052">
                  <c:v>41738</c:v>
                </c:pt>
                <c:pt idx="1053">
                  <c:v>41739</c:v>
                </c:pt>
                <c:pt idx="1054">
                  <c:v>41740</c:v>
                </c:pt>
                <c:pt idx="1055">
                  <c:v>41743</c:v>
                </c:pt>
                <c:pt idx="1056">
                  <c:v>41744</c:v>
                </c:pt>
                <c:pt idx="1057">
                  <c:v>41745</c:v>
                </c:pt>
                <c:pt idx="1058">
                  <c:v>41746</c:v>
                </c:pt>
                <c:pt idx="1059">
                  <c:v>41751</c:v>
                </c:pt>
                <c:pt idx="1060">
                  <c:v>41752</c:v>
                </c:pt>
                <c:pt idx="1061">
                  <c:v>41753</c:v>
                </c:pt>
                <c:pt idx="1062">
                  <c:v>41754</c:v>
                </c:pt>
                <c:pt idx="1063">
                  <c:v>41757</c:v>
                </c:pt>
                <c:pt idx="1064">
                  <c:v>41758</c:v>
                </c:pt>
                <c:pt idx="1065">
                  <c:v>41759</c:v>
                </c:pt>
                <c:pt idx="1066">
                  <c:v>41761</c:v>
                </c:pt>
                <c:pt idx="1067">
                  <c:v>41764</c:v>
                </c:pt>
                <c:pt idx="1068">
                  <c:v>41765</c:v>
                </c:pt>
                <c:pt idx="1069">
                  <c:v>41766</c:v>
                </c:pt>
                <c:pt idx="1070">
                  <c:v>41767</c:v>
                </c:pt>
                <c:pt idx="1071">
                  <c:v>41768</c:v>
                </c:pt>
                <c:pt idx="1072">
                  <c:v>41771</c:v>
                </c:pt>
                <c:pt idx="1073">
                  <c:v>41772</c:v>
                </c:pt>
                <c:pt idx="1074">
                  <c:v>41773</c:v>
                </c:pt>
                <c:pt idx="1075">
                  <c:v>41774</c:v>
                </c:pt>
                <c:pt idx="1076">
                  <c:v>41775</c:v>
                </c:pt>
                <c:pt idx="1077">
                  <c:v>41778</c:v>
                </c:pt>
                <c:pt idx="1078">
                  <c:v>41779</c:v>
                </c:pt>
                <c:pt idx="1079">
                  <c:v>41780</c:v>
                </c:pt>
                <c:pt idx="1080">
                  <c:v>41781</c:v>
                </c:pt>
                <c:pt idx="1081">
                  <c:v>41782</c:v>
                </c:pt>
                <c:pt idx="1082">
                  <c:v>41785</c:v>
                </c:pt>
                <c:pt idx="1083">
                  <c:v>41786</c:v>
                </c:pt>
                <c:pt idx="1084">
                  <c:v>41787</c:v>
                </c:pt>
                <c:pt idx="1085">
                  <c:v>41788</c:v>
                </c:pt>
                <c:pt idx="1086">
                  <c:v>41789</c:v>
                </c:pt>
                <c:pt idx="1087">
                  <c:v>41792</c:v>
                </c:pt>
                <c:pt idx="1088">
                  <c:v>41793</c:v>
                </c:pt>
                <c:pt idx="1089">
                  <c:v>41794</c:v>
                </c:pt>
                <c:pt idx="1090">
                  <c:v>41795</c:v>
                </c:pt>
                <c:pt idx="1091">
                  <c:v>41796</c:v>
                </c:pt>
                <c:pt idx="1092">
                  <c:v>41799</c:v>
                </c:pt>
                <c:pt idx="1093">
                  <c:v>41800</c:v>
                </c:pt>
                <c:pt idx="1094">
                  <c:v>41801</c:v>
                </c:pt>
                <c:pt idx="1095">
                  <c:v>41802</c:v>
                </c:pt>
                <c:pt idx="1096">
                  <c:v>41803</c:v>
                </c:pt>
                <c:pt idx="1097">
                  <c:v>41806</c:v>
                </c:pt>
                <c:pt idx="1098">
                  <c:v>41807</c:v>
                </c:pt>
                <c:pt idx="1099">
                  <c:v>41808</c:v>
                </c:pt>
                <c:pt idx="1100">
                  <c:v>41810</c:v>
                </c:pt>
                <c:pt idx="1101">
                  <c:v>41813</c:v>
                </c:pt>
                <c:pt idx="1102">
                  <c:v>41814</c:v>
                </c:pt>
                <c:pt idx="1103">
                  <c:v>41815</c:v>
                </c:pt>
                <c:pt idx="1104">
                  <c:v>41816</c:v>
                </c:pt>
                <c:pt idx="1105">
                  <c:v>41817</c:v>
                </c:pt>
                <c:pt idx="1106">
                  <c:v>41820</c:v>
                </c:pt>
                <c:pt idx="1107">
                  <c:v>41821</c:v>
                </c:pt>
                <c:pt idx="1108">
                  <c:v>41822</c:v>
                </c:pt>
                <c:pt idx="1109">
                  <c:v>41823</c:v>
                </c:pt>
                <c:pt idx="1110">
                  <c:v>41824</c:v>
                </c:pt>
                <c:pt idx="1111">
                  <c:v>41827</c:v>
                </c:pt>
                <c:pt idx="1112">
                  <c:v>41828</c:v>
                </c:pt>
                <c:pt idx="1113">
                  <c:v>41829</c:v>
                </c:pt>
                <c:pt idx="1114">
                  <c:v>41830</c:v>
                </c:pt>
                <c:pt idx="1115">
                  <c:v>41831</c:v>
                </c:pt>
                <c:pt idx="1116">
                  <c:v>41834</c:v>
                </c:pt>
                <c:pt idx="1117">
                  <c:v>41835</c:v>
                </c:pt>
                <c:pt idx="1118">
                  <c:v>41836</c:v>
                </c:pt>
                <c:pt idx="1119">
                  <c:v>41837</c:v>
                </c:pt>
                <c:pt idx="1120">
                  <c:v>41838</c:v>
                </c:pt>
                <c:pt idx="1121">
                  <c:v>41841</c:v>
                </c:pt>
                <c:pt idx="1122">
                  <c:v>41842</c:v>
                </c:pt>
                <c:pt idx="1123">
                  <c:v>41843</c:v>
                </c:pt>
                <c:pt idx="1124">
                  <c:v>41844</c:v>
                </c:pt>
                <c:pt idx="1125">
                  <c:v>41845</c:v>
                </c:pt>
                <c:pt idx="1126">
                  <c:v>41848</c:v>
                </c:pt>
                <c:pt idx="1127">
                  <c:v>41849</c:v>
                </c:pt>
                <c:pt idx="1128">
                  <c:v>41850</c:v>
                </c:pt>
                <c:pt idx="1129">
                  <c:v>41851</c:v>
                </c:pt>
                <c:pt idx="1130">
                  <c:v>41852</c:v>
                </c:pt>
                <c:pt idx="1131">
                  <c:v>41855</c:v>
                </c:pt>
                <c:pt idx="1132">
                  <c:v>41856</c:v>
                </c:pt>
                <c:pt idx="1133">
                  <c:v>41857</c:v>
                </c:pt>
                <c:pt idx="1134">
                  <c:v>41858</c:v>
                </c:pt>
                <c:pt idx="1135">
                  <c:v>41859</c:v>
                </c:pt>
                <c:pt idx="1136">
                  <c:v>41862</c:v>
                </c:pt>
                <c:pt idx="1137">
                  <c:v>41863</c:v>
                </c:pt>
                <c:pt idx="1138">
                  <c:v>41864</c:v>
                </c:pt>
                <c:pt idx="1139">
                  <c:v>41865</c:v>
                </c:pt>
                <c:pt idx="1140">
                  <c:v>41866</c:v>
                </c:pt>
                <c:pt idx="1141">
                  <c:v>41869</c:v>
                </c:pt>
                <c:pt idx="1142">
                  <c:v>41870</c:v>
                </c:pt>
                <c:pt idx="1143">
                  <c:v>41871</c:v>
                </c:pt>
                <c:pt idx="1144">
                  <c:v>41872</c:v>
                </c:pt>
                <c:pt idx="1145">
                  <c:v>41873</c:v>
                </c:pt>
                <c:pt idx="1146">
                  <c:v>41876</c:v>
                </c:pt>
                <c:pt idx="1147">
                  <c:v>41877</c:v>
                </c:pt>
                <c:pt idx="1148">
                  <c:v>41878</c:v>
                </c:pt>
                <c:pt idx="1149">
                  <c:v>41879</c:v>
                </c:pt>
                <c:pt idx="1150">
                  <c:v>41880</c:v>
                </c:pt>
                <c:pt idx="1151">
                  <c:v>41883</c:v>
                </c:pt>
                <c:pt idx="1152">
                  <c:v>41884</c:v>
                </c:pt>
                <c:pt idx="1153">
                  <c:v>41885</c:v>
                </c:pt>
                <c:pt idx="1154">
                  <c:v>41886</c:v>
                </c:pt>
                <c:pt idx="1155">
                  <c:v>41887</c:v>
                </c:pt>
                <c:pt idx="1156">
                  <c:v>41890</c:v>
                </c:pt>
                <c:pt idx="1157">
                  <c:v>41891</c:v>
                </c:pt>
                <c:pt idx="1158">
                  <c:v>41892</c:v>
                </c:pt>
                <c:pt idx="1159">
                  <c:v>41893</c:v>
                </c:pt>
                <c:pt idx="1160">
                  <c:v>41894</c:v>
                </c:pt>
                <c:pt idx="1161">
                  <c:v>41897</c:v>
                </c:pt>
                <c:pt idx="1162">
                  <c:v>41898</c:v>
                </c:pt>
                <c:pt idx="1163">
                  <c:v>41899</c:v>
                </c:pt>
                <c:pt idx="1164">
                  <c:v>41900</c:v>
                </c:pt>
                <c:pt idx="1165">
                  <c:v>41901</c:v>
                </c:pt>
                <c:pt idx="1166">
                  <c:v>41904</c:v>
                </c:pt>
                <c:pt idx="1167">
                  <c:v>41905</c:v>
                </c:pt>
                <c:pt idx="1168">
                  <c:v>41906</c:v>
                </c:pt>
                <c:pt idx="1169">
                  <c:v>41907</c:v>
                </c:pt>
                <c:pt idx="1170">
                  <c:v>41908</c:v>
                </c:pt>
                <c:pt idx="1171">
                  <c:v>41911</c:v>
                </c:pt>
                <c:pt idx="1172">
                  <c:v>41912</c:v>
                </c:pt>
                <c:pt idx="1173">
                  <c:v>41913</c:v>
                </c:pt>
                <c:pt idx="1174">
                  <c:v>41914</c:v>
                </c:pt>
                <c:pt idx="1175">
                  <c:v>41915</c:v>
                </c:pt>
                <c:pt idx="1176">
                  <c:v>41918</c:v>
                </c:pt>
                <c:pt idx="1177">
                  <c:v>41919</c:v>
                </c:pt>
                <c:pt idx="1178">
                  <c:v>41920</c:v>
                </c:pt>
                <c:pt idx="1179">
                  <c:v>41921</c:v>
                </c:pt>
                <c:pt idx="1180">
                  <c:v>41922</c:v>
                </c:pt>
                <c:pt idx="1181">
                  <c:v>41925</c:v>
                </c:pt>
                <c:pt idx="1182">
                  <c:v>41926</c:v>
                </c:pt>
                <c:pt idx="1183">
                  <c:v>41927</c:v>
                </c:pt>
                <c:pt idx="1184">
                  <c:v>41928</c:v>
                </c:pt>
                <c:pt idx="1185">
                  <c:v>41929</c:v>
                </c:pt>
                <c:pt idx="1186">
                  <c:v>41932</c:v>
                </c:pt>
                <c:pt idx="1187">
                  <c:v>41933</c:v>
                </c:pt>
                <c:pt idx="1188">
                  <c:v>41934</c:v>
                </c:pt>
                <c:pt idx="1189">
                  <c:v>41935</c:v>
                </c:pt>
                <c:pt idx="1190">
                  <c:v>41936</c:v>
                </c:pt>
                <c:pt idx="1191">
                  <c:v>41939</c:v>
                </c:pt>
                <c:pt idx="1192">
                  <c:v>41940</c:v>
                </c:pt>
                <c:pt idx="1193">
                  <c:v>41941</c:v>
                </c:pt>
                <c:pt idx="1194">
                  <c:v>41942</c:v>
                </c:pt>
                <c:pt idx="1195">
                  <c:v>41943</c:v>
                </c:pt>
                <c:pt idx="1196">
                  <c:v>41946</c:v>
                </c:pt>
                <c:pt idx="1197">
                  <c:v>41947</c:v>
                </c:pt>
                <c:pt idx="1198">
                  <c:v>41948</c:v>
                </c:pt>
                <c:pt idx="1199">
                  <c:v>41949</c:v>
                </c:pt>
                <c:pt idx="1200">
                  <c:v>41950</c:v>
                </c:pt>
                <c:pt idx="1201">
                  <c:v>41953</c:v>
                </c:pt>
                <c:pt idx="1202">
                  <c:v>41954</c:v>
                </c:pt>
                <c:pt idx="1203">
                  <c:v>41955</c:v>
                </c:pt>
                <c:pt idx="1204">
                  <c:v>41956</c:v>
                </c:pt>
                <c:pt idx="1205">
                  <c:v>41957</c:v>
                </c:pt>
                <c:pt idx="1206">
                  <c:v>41960</c:v>
                </c:pt>
                <c:pt idx="1207">
                  <c:v>41961</c:v>
                </c:pt>
                <c:pt idx="1208">
                  <c:v>41962</c:v>
                </c:pt>
                <c:pt idx="1209">
                  <c:v>41963</c:v>
                </c:pt>
                <c:pt idx="1210">
                  <c:v>41964</c:v>
                </c:pt>
                <c:pt idx="1211">
                  <c:v>41967</c:v>
                </c:pt>
                <c:pt idx="1212">
                  <c:v>41968</c:v>
                </c:pt>
                <c:pt idx="1213">
                  <c:v>41969</c:v>
                </c:pt>
                <c:pt idx="1214">
                  <c:v>41970</c:v>
                </c:pt>
                <c:pt idx="1215">
                  <c:v>41971</c:v>
                </c:pt>
                <c:pt idx="1216">
                  <c:v>41974</c:v>
                </c:pt>
                <c:pt idx="1217">
                  <c:v>41975</c:v>
                </c:pt>
                <c:pt idx="1218">
                  <c:v>41976</c:v>
                </c:pt>
                <c:pt idx="1219">
                  <c:v>41977</c:v>
                </c:pt>
                <c:pt idx="1220">
                  <c:v>41978</c:v>
                </c:pt>
                <c:pt idx="1221">
                  <c:v>41981</c:v>
                </c:pt>
                <c:pt idx="1222">
                  <c:v>41982</c:v>
                </c:pt>
                <c:pt idx="1223">
                  <c:v>41983</c:v>
                </c:pt>
                <c:pt idx="1224">
                  <c:v>41984</c:v>
                </c:pt>
                <c:pt idx="1225">
                  <c:v>41985</c:v>
                </c:pt>
                <c:pt idx="1226">
                  <c:v>41988</c:v>
                </c:pt>
                <c:pt idx="1227">
                  <c:v>41989</c:v>
                </c:pt>
                <c:pt idx="1228">
                  <c:v>41990</c:v>
                </c:pt>
                <c:pt idx="1229">
                  <c:v>41991</c:v>
                </c:pt>
                <c:pt idx="1230">
                  <c:v>41992</c:v>
                </c:pt>
                <c:pt idx="1231">
                  <c:v>41995</c:v>
                </c:pt>
                <c:pt idx="1232">
                  <c:v>41996</c:v>
                </c:pt>
                <c:pt idx="1233">
                  <c:v>41997</c:v>
                </c:pt>
                <c:pt idx="1234">
                  <c:v>41999</c:v>
                </c:pt>
                <c:pt idx="1235">
                  <c:v>42002</c:v>
                </c:pt>
                <c:pt idx="1236">
                  <c:v>42003</c:v>
                </c:pt>
                <c:pt idx="1237">
                  <c:v>42004</c:v>
                </c:pt>
                <c:pt idx="1238">
                  <c:v>42006</c:v>
                </c:pt>
                <c:pt idx="1239">
                  <c:v>42009</c:v>
                </c:pt>
                <c:pt idx="1240">
                  <c:v>42010</c:v>
                </c:pt>
                <c:pt idx="1241">
                  <c:v>42011</c:v>
                </c:pt>
                <c:pt idx="1242">
                  <c:v>42012</c:v>
                </c:pt>
                <c:pt idx="1243">
                  <c:v>42013</c:v>
                </c:pt>
                <c:pt idx="1244">
                  <c:v>42016</c:v>
                </c:pt>
                <c:pt idx="1245">
                  <c:v>42017</c:v>
                </c:pt>
                <c:pt idx="1246">
                  <c:v>42018</c:v>
                </c:pt>
                <c:pt idx="1247">
                  <c:v>42019</c:v>
                </c:pt>
                <c:pt idx="1248">
                  <c:v>42020</c:v>
                </c:pt>
                <c:pt idx="1249">
                  <c:v>42023</c:v>
                </c:pt>
                <c:pt idx="1250">
                  <c:v>42024</c:v>
                </c:pt>
                <c:pt idx="1251">
                  <c:v>42025</c:v>
                </c:pt>
                <c:pt idx="1252">
                  <c:v>42026</c:v>
                </c:pt>
                <c:pt idx="1253">
                  <c:v>42027</c:v>
                </c:pt>
                <c:pt idx="1254">
                  <c:v>42030</c:v>
                </c:pt>
                <c:pt idx="1255">
                  <c:v>42031</c:v>
                </c:pt>
                <c:pt idx="1256">
                  <c:v>42032</c:v>
                </c:pt>
                <c:pt idx="1257">
                  <c:v>42033</c:v>
                </c:pt>
                <c:pt idx="1258">
                  <c:v>42034</c:v>
                </c:pt>
                <c:pt idx="1259">
                  <c:v>42037</c:v>
                </c:pt>
                <c:pt idx="1260">
                  <c:v>42038</c:v>
                </c:pt>
                <c:pt idx="1261">
                  <c:v>42039</c:v>
                </c:pt>
                <c:pt idx="1262">
                  <c:v>42040</c:v>
                </c:pt>
                <c:pt idx="1263">
                  <c:v>42041</c:v>
                </c:pt>
                <c:pt idx="1264">
                  <c:v>42044</c:v>
                </c:pt>
                <c:pt idx="1265">
                  <c:v>42045</c:v>
                </c:pt>
                <c:pt idx="1266">
                  <c:v>42046</c:v>
                </c:pt>
                <c:pt idx="1267">
                  <c:v>42047</c:v>
                </c:pt>
                <c:pt idx="1268">
                  <c:v>42048</c:v>
                </c:pt>
                <c:pt idx="1269">
                  <c:v>42053</c:v>
                </c:pt>
                <c:pt idx="1270">
                  <c:v>42054</c:v>
                </c:pt>
                <c:pt idx="1271">
                  <c:v>42055</c:v>
                </c:pt>
                <c:pt idx="1272">
                  <c:v>42058</c:v>
                </c:pt>
                <c:pt idx="1273">
                  <c:v>42059</c:v>
                </c:pt>
                <c:pt idx="1274">
                  <c:v>42060</c:v>
                </c:pt>
                <c:pt idx="1275">
                  <c:v>42061</c:v>
                </c:pt>
                <c:pt idx="1276">
                  <c:v>42062</c:v>
                </c:pt>
                <c:pt idx="1277">
                  <c:v>42065</c:v>
                </c:pt>
                <c:pt idx="1278">
                  <c:v>42066</c:v>
                </c:pt>
                <c:pt idx="1279">
                  <c:v>42067</c:v>
                </c:pt>
                <c:pt idx="1280">
                  <c:v>42068</c:v>
                </c:pt>
                <c:pt idx="1281">
                  <c:v>42069</c:v>
                </c:pt>
                <c:pt idx="1282">
                  <c:v>42072</c:v>
                </c:pt>
                <c:pt idx="1283">
                  <c:v>42073</c:v>
                </c:pt>
                <c:pt idx="1284">
                  <c:v>42074</c:v>
                </c:pt>
                <c:pt idx="1285">
                  <c:v>42075</c:v>
                </c:pt>
                <c:pt idx="1286">
                  <c:v>42076</c:v>
                </c:pt>
                <c:pt idx="1287">
                  <c:v>42079</c:v>
                </c:pt>
                <c:pt idx="1288">
                  <c:v>42080</c:v>
                </c:pt>
                <c:pt idx="1289">
                  <c:v>42081</c:v>
                </c:pt>
                <c:pt idx="1290">
                  <c:v>42082</c:v>
                </c:pt>
                <c:pt idx="1291">
                  <c:v>42083</c:v>
                </c:pt>
                <c:pt idx="1292">
                  <c:v>42086</c:v>
                </c:pt>
                <c:pt idx="1293">
                  <c:v>42087</c:v>
                </c:pt>
                <c:pt idx="1294">
                  <c:v>42088</c:v>
                </c:pt>
                <c:pt idx="1295">
                  <c:v>42089</c:v>
                </c:pt>
                <c:pt idx="1296">
                  <c:v>42090</c:v>
                </c:pt>
                <c:pt idx="1297">
                  <c:v>42093</c:v>
                </c:pt>
                <c:pt idx="1298">
                  <c:v>42094</c:v>
                </c:pt>
                <c:pt idx="1299">
                  <c:v>42095</c:v>
                </c:pt>
                <c:pt idx="1300">
                  <c:v>42096</c:v>
                </c:pt>
                <c:pt idx="1301">
                  <c:v>42100</c:v>
                </c:pt>
                <c:pt idx="1302">
                  <c:v>42101</c:v>
                </c:pt>
                <c:pt idx="1303">
                  <c:v>42102</c:v>
                </c:pt>
                <c:pt idx="1304">
                  <c:v>42103</c:v>
                </c:pt>
                <c:pt idx="1305">
                  <c:v>42104</c:v>
                </c:pt>
                <c:pt idx="1306">
                  <c:v>42107</c:v>
                </c:pt>
                <c:pt idx="1307">
                  <c:v>42108</c:v>
                </c:pt>
                <c:pt idx="1308">
                  <c:v>42109</c:v>
                </c:pt>
                <c:pt idx="1309">
                  <c:v>42110</c:v>
                </c:pt>
                <c:pt idx="1310">
                  <c:v>42111</c:v>
                </c:pt>
                <c:pt idx="1311">
                  <c:v>42114</c:v>
                </c:pt>
                <c:pt idx="1312">
                  <c:v>42116</c:v>
                </c:pt>
                <c:pt idx="1313">
                  <c:v>42117</c:v>
                </c:pt>
                <c:pt idx="1314">
                  <c:v>42118</c:v>
                </c:pt>
                <c:pt idx="1315">
                  <c:v>42121</c:v>
                </c:pt>
                <c:pt idx="1316">
                  <c:v>42122</c:v>
                </c:pt>
                <c:pt idx="1317">
                  <c:v>42123</c:v>
                </c:pt>
                <c:pt idx="1318">
                  <c:v>42124</c:v>
                </c:pt>
                <c:pt idx="1319">
                  <c:v>42128</c:v>
                </c:pt>
                <c:pt idx="1320">
                  <c:v>42129</c:v>
                </c:pt>
                <c:pt idx="1321">
                  <c:v>42130</c:v>
                </c:pt>
                <c:pt idx="1322">
                  <c:v>42131</c:v>
                </c:pt>
                <c:pt idx="1323">
                  <c:v>42132</c:v>
                </c:pt>
                <c:pt idx="1324">
                  <c:v>42135</c:v>
                </c:pt>
                <c:pt idx="1325">
                  <c:v>42136</c:v>
                </c:pt>
                <c:pt idx="1326">
                  <c:v>42137</c:v>
                </c:pt>
                <c:pt idx="1327">
                  <c:v>42138</c:v>
                </c:pt>
                <c:pt idx="1328">
                  <c:v>42139</c:v>
                </c:pt>
                <c:pt idx="1329">
                  <c:v>42142</c:v>
                </c:pt>
                <c:pt idx="1330">
                  <c:v>42143</c:v>
                </c:pt>
                <c:pt idx="1331">
                  <c:v>42144</c:v>
                </c:pt>
                <c:pt idx="1332">
                  <c:v>42145</c:v>
                </c:pt>
                <c:pt idx="1333">
                  <c:v>42146</c:v>
                </c:pt>
                <c:pt idx="1334">
                  <c:v>42149</c:v>
                </c:pt>
                <c:pt idx="1335">
                  <c:v>42150</c:v>
                </c:pt>
              </c:numCache>
            </c:numRef>
          </c:cat>
          <c:val>
            <c:numRef>
              <c:f>savings!$C$23:$C$1358</c:f>
              <c:numCache>
                <c:formatCode>#,##0.00</c:formatCode>
                <c:ptCount val="1336"/>
                <c:pt idx="0">
                  <c:v>322498421.69409078</c:v>
                </c:pt>
                <c:pt idx="1">
                  <c:v>322617040.68681806</c:v>
                </c:pt>
                <c:pt idx="2">
                  <c:v>322726249.60318178</c:v>
                </c:pt>
                <c:pt idx="3">
                  <c:v>322912580.10727262</c:v>
                </c:pt>
                <c:pt idx="4">
                  <c:v>322977251.50772721</c:v>
                </c:pt>
                <c:pt idx="5">
                  <c:v>322976688.77818185</c:v>
                </c:pt>
                <c:pt idx="6">
                  <c:v>323016852.30409086</c:v>
                </c:pt>
                <c:pt idx="7">
                  <c:v>323064938.75681812</c:v>
                </c:pt>
                <c:pt idx="8">
                  <c:v>323175902.8331818</c:v>
                </c:pt>
                <c:pt idx="9">
                  <c:v>323215716.53409082</c:v>
                </c:pt>
                <c:pt idx="10">
                  <c:v>323191701.74409097</c:v>
                </c:pt>
                <c:pt idx="11">
                  <c:v>323249301.79590899</c:v>
                </c:pt>
                <c:pt idx="12">
                  <c:v>323307450.97681814</c:v>
                </c:pt>
                <c:pt idx="13">
                  <c:v>323330961.83499992</c:v>
                </c:pt>
                <c:pt idx="14">
                  <c:v>323371614.20090902</c:v>
                </c:pt>
                <c:pt idx="15">
                  <c:v>323450872.19272733</c:v>
                </c:pt>
                <c:pt idx="16">
                  <c:v>323659154.28499991</c:v>
                </c:pt>
                <c:pt idx="17">
                  <c:v>323957975.48318189</c:v>
                </c:pt>
                <c:pt idx="18">
                  <c:v>324217103.8113637</c:v>
                </c:pt>
                <c:pt idx="19">
                  <c:v>324462504.50363642</c:v>
                </c:pt>
                <c:pt idx="20">
                  <c:v>324643444.56136364</c:v>
                </c:pt>
                <c:pt idx="21">
                  <c:v>324892674.23363644</c:v>
                </c:pt>
                <c:pt idx="22">
                  <c:v>325104115.41318178</c:v>
                </c:pt>
                <c:pt idx="23">
                  <c:v>325278632.88136351</c:v>
                </c:pt>
                <c:pt idx="24">
                  <c:v>325432010.47636354</c:v>
                </c:pt>
                <c:pt idx="25">
                  <c:v>325457442.63090891</c:v>
                </c:pt>
                <c:pt idx="26">
                  <c:v>325537060.41318172</c:v>
                </c:pt>
                <c:pt idx="27">
                  <c:v>325688509.93909079</c:v>
                </c:pt>
                <c:pt idx="28">
                  <c:v>325817753.28954536</c:v>
                </c:pt>
                <c:pt idx="29">
                  <c:v>325942691.83863634</c:v>
                </c:pt>
                <c:pt idx="30">
                  <c:v>326010801.220909</c:v>
                </c:pt>
                <c:pt idx="31">
                  <c:v>326157532.2604546</c:v>
                </c:pt>
                <c:pt idx="32">
                  <c:v>326316133.12</c:v>
                </c:pt>
                <c:pt idx="33">
                  <c:v>326437548.08409095</c:v>
                </c:pt>
                <c:pt idx="34">
                  <c:v>326575200.24636352</c:v>
                </c:pt>
                <c:pt idx="35">
                  <c:v>326744872.63136363</c:v>
                </c:pt>
                <c:pt idx="36">
                  <c:v>326916438.76863629</c:v>
                </c:pt>
                <c:pt idx="37">
                  <c:v>327029731.77999991</c:v>
                </c:pt>
                <c:pt idx="38">
                  <c:v>327061808.19</c:v>
                </c:pt>
                <c:pt idx="39">
                  <c:v>327094726.83636355</c:v>
                </c:pt>
                <c:pt idx="40">
                  <c:v>327247893.8477273</c:v>
                </c:pt>
                <c:pt idx="41">
                  <c:v>327367091.41590899</c:v>
                </c:pt>
                <c:pt idx="42">
                  <c:v>327467343.20090902</c:v>
                </c:pt>
                <c:pt idx="43">
                  <c:v>327499812.09045446</c:v>
                </c:pt>
                <c:pt idx="44">
                  <c:v>327639578.17681825</c:v>
                </c:pt>
                <c:pt idx="45">
                  <c:v>327803151.97545451</c:v>
                </c:pt>
                <c:pt idx="46">
                  <c:v>327941684.38681817</c:v>
                </c:pt>
                <c:pt idx="47">
                  <c:v>328073411.44363636</c:v>
                </c:pt>
                <c:pt idx="48">
                  <c:v>328217482.21045464</c:v>
                </c:pt>
                <c:pt idx="49">
                  <c:v>328363927.2354545</c:v>
                </c:pt>
                <c:pt idx="50">
                  <c:v>328523709.68772727</c:v>
                </c:pt>
                <c:pt idx="51">
                  <c:v>328678492.82863641</c:v>
                </c:pt>
                <c:pt idx="52">
                  <c:v>328853661.41454548</c:v>
                </c:pt>
                <c:pt idx="53">
                  <c:v>329008821.76409096</c:v>
                </c:pt>
                <c:pt idx="54">
                  <c:v>329197048.08954549</c:v>
                </c:pt>
                <c:pt idx="55">
                  <c:v>329373271.42272723</c:v>
                </c:pt>
                <c:pt idx="56">
                  <c:v>329548635.8386364</c:v>
                </c:pt>
                <c:pt idx="57">
                  <c:v>329705857.95727271</c:v>
                </c:pt>
                <c:pt idx="58">
                  <c:v>329866447.49409091</c:v>
                </c:pt>
                <c:pt idx="59">
                  <c:v>330107888.10590911</c:v>
                </c:pt>
                <c:pt idx="60">
                  <c:v>330389374.3754546</c:v>
                </c:pt>
                <c:pt idx="61">
                  <c:v>330596015.19227266</c:v>
                </c:pt>
                <c:pt idx="62">
                  <c:v>330743885.25863636</c:v>
                </c:pt>
                <c:pt idx="63">
                  <c:v>330926632.06272721</c:v>
                </c:pt>
                <c:pt idx="64">
                  <c:v>331218071.88681817</c:v>
                </c:pt>
                <c:pt idx="65">
                  <c:v>331398180.344091</c:v>
                </c:pt>
                <c:pt idx="66">
                  <c:v>331506875.46681815</c:v>
                </c:pt>
                <c:pt idx="67">
                  <c:v>331617568.89909089</c:v>
                </c:pt>
                <c:pt idx="68">
                  <c:v>331763275.71090895</c:v>
                </c:pt>
                <c:pt idx="69">
                  <c:v>331978294.12272716</c:v>
                </c:pt>
                <c:pt idx="70">
                  <c:v>332172089.5163635</c:v>
                </c:pt>
                <c:pt idx="71">
                  <c:v>332307557.0163635</c:v>
                </c:pt>
                <c:pt idx="72">
                  <c:v>332430014.74590892</c:v>
                </c:pt>
                <c:pt idx="73">
                  <c:v>332591300.92499989</c:v>
                </c:pt>
                <c:pt idx="74">
                  <c:v>332781517.81318182</c:v>
                </c:pt>
                <c:pt idx="75">
                  <c:v>332973518.22136354</c:v>
                </c:pt>
                <c:pt idx="76">
                  <c:v>333147181.22363639</c:v>
                </c:pt>
                <c:pt idx="77">
                  <c:v>333290793.73863626</c:v>
                </c:pt>
                <c:pt idx="78">
                  <c:v>333476243.93727261</c:v>
                </c:pt>
                <c:pt idx="79">
                  <c:v>333795816.65590906</c:v>
                </c:pt>
                <c:pt idx="80">
                  <c:v>334028264.62272722</c:v>
                </c:pt>
                <c:pt idx="81">
                  <c:v>334297247.91045445</c:v>
                </c:pt>
                <c:pt idx="82">
                  <c:v>334520688.78318185</c:v>
                </c:pt>
                <c:pt idx="83">
                  <c:v>334763904.90772724</c:v>
                </c:pt>
                <c:pt idx="84">
                  <c:v>335013626.78000003</c:v>
                </c:pt>
                <c:pt idx="85">
                  <c:v>335281893.21500009</c:v>
                </c:pt>
                <c:pt idx="86">
                  <c:v>335427386.65136367</c:v>
                </c:pt>
                <c:pt idx="87">
                  <c:v>335623711.58227271</c:v>
                </c:pt>
                <c:pt idx="88">
                  <c:v>335835642.65045458</c:v>
                </c:pt>
                <c:pt idx="89">
                  <c:v>336023321.35454553</c:v>
                </c:pt>
                <c:pt idx="90">
                  <c:v>336237483.54909092</c:v>
                </c:pt>
                <c:pt idx="91">
                  <c:v>336380258.185</c:v>
                </c:pt>
                <c:pt idx="92">
                  <c:v>336542758.3386364</c:v>
                </c:pt>
                <c:pt idx="93">
                  <c:v>336708989.0963636</c:v>
                </c:pt>
                <c:pt idx="94">
                  <c:v>336935531.40500003</c:v>
                </c:pt>
                <c:pt idx="95">
                  <c:v>337131002.20818186</c:v>
                </c:pt>
                <c:pt idx="96">
                  <c:v>337284118.79045451</c:v>
                </c:pt>
                <c:pt idx="97">
                  <c:v>337454284.86727285</c:v>
                </c:pt>
                <c:pt idx="98">
                  <c:v>337645082.33681816</c:v>
                </c:pt>
                <c:pt idx="99">
                  <c:v>337883736.8890909</c:v>
                </c:pt>
                <c:pt idx="100">
                  <c:v>338121118.18272722</c:v>
                </c:pt>
                <c:pt idx="101">
                  <c:v>338316068.13909096</c:v>
                </c:pt>
                <c:pt idx="102">
                  <c:v>338708687.22045451</c:v>
                </c:pt>
                <c:pt idx="103">
                  <c:v>339009570.01909089</c:v>
                </c:pt>
                <c:pt idx="104">
                  <c:v>339302090.19545454</c:v>
                </c:pt>
                <c:pt idx="105">
                  <c:v>339638401.73636365</c:v>
                </c:pt>
                <c:pt idx="106">
                  <c:v>339956927.85545462</c:v>
                </c:pt>
                <c:pt idx="107">
                  <c:v>340284956.6759091</c:v>
                </c:pt>
                <c:pt idx="108">
                  <c:v>340612361.12181818</c:v>
                </c:pt>
                <c:pt idx="109">
                  <c:v>340918973.23500001</c:v>
                </c:pt>
                <c:pt idx="110">
                  <c:v>341220263.59636354</c:v>
                </c:pt>
                <c:pt idx="111">
                  <c:v>341550392.18727279</c:v>
                </c:pt>
                <c:pt idx="112">
                  <c:v>341901784.19227266</c:v>
                </c:pt>
                <c:pt idx="113">
                  <c:v>342245114.62363631</c:v>
                </c:pt>
                <c:pt idx="114">
                  <c:v>342681008.63590902</c:v>
                </c:pt>
                <c:pt idx="115">
                  <c:v>343153660.66227269</c:v>
                </c:pt>
                <c:pt idx="116">
                  <c:v>343579554.92727274</c:v>
                </c:pt>
                <c:pt idx="117">
                  <c:v>344012500.86318189</c:v>
                </c:pt>
                <c:pt idx="118">
                  <c:v>344431582.29681814</c:v>
                </c:pt>
                <c:pt idx="119">
                  <c:v>344830621.80727285</c:v>
                </c:pt>
                <c:pt idx="120">
                  <c:v>345208138.87909091</c:v>
                </c:pt>
                <c:pt idx="121">
                  <c:v>345604045.28863639</c:v>
                </c:pt>
                <c:pt idx="122">
                  <c:v>345990177.73909086</c:v>
                </c:pt>
                <c:pt idx="123">
                  <c:v>346385958.02090901</c:v>
                </c:pt>
                <c:pt idx="124">
                  <c:v>346736215.73590899</c:v>
                </c:pt>
                <c:pt idx="125">
                  <c:v>347090016.89590901</c:v>
                </c:pt>
                <c:pt idx="126">
                  <c:v>347445167.15363646</c:v>
                </c:pt>
                <c:pt idx="127">
                  <c:v>347788380.82045454</c:v>
                </c:pt>
                <c:pt idx="128">
                  <c:v>348168905.83227271</c:v>
                </c:pt>
                <c:pt idx="129">
                  <c:v>348468285.5377273</c:v>
                </c:pt>
                <c:pt idx="130">
                  <c:v>348766394.8895455</c:v>
                </c:pt>
                <c:pt idx="131">
                  <c:v>349081532.76681823</c:v>
                </c:pt>
                <c:pt idx="132">
                  <c:v>349409033.99363631</c:v>
                </c:pt>
                <c:pt idx="133">
                  <c:v>349738863.00272733</c:v>
                </c:pt>
                <c:pt idx="134">
                  <c:v>350025940.73636359</c:v>
                </c:pt>
                <c:pt idx="135">
                  <c:v>350316157.14409101</c:v>
                </c:pt>
                <c:pt idx="136">
                  <c:v>350505846.3477273</c:v>
                </c:pt>
                <c:pt idx="137">
                  <c:v>350674421.46318185</c:v>
                </c:pt>
                <c:pt idx="138">
                  <c:v>350859549.58090901</c:v>
                </c:pt>
                <c:pt idx="139">
                  <c:v>351041245.08818191</c:v>
                </c:pt>
                <c:pt idx="140">
                  <c:v>351222168.03136361</c:v>
                </c:pt>
                <c:pt idx="141">
                  <c:v>351429363.91000003</c:v>
                </c:pt>
                <c:pt idx="142">
                  <c:v>351639456.06318182</c:v>
                </c:pt>
                <c:pt idx="143">
                  <c:v>351848801.57090902</c:v>
                </c:pt>
                <c:pt idx="144">
                  <c:v>352064709.88863635</c:v>
                </c:pt>
                <c:pt idx="145">
                  <c:v>352237310.01272714</c:v>
                </c:pt>
                <c:pt idx="146">
                  <c:v>352463591.56409091</c:v>
                </c:pt>
                <c:pt idx="147">
                  <c:v>352716089.36545455</c:v>
                </c:pt>
                <c:pt idx="148">
                  <c:v>353028038.58045447</c:v>
                </c:pt>
                <c:pt idx="149">
                  <c:v>353339138.69545454</c:v>
                </c:pt>
                <c:pt idx="150">
                  <c:v>353585873.60636365</c:v>
                </c:pt>
                <c:pt idx="151">
                  <c:v>353865938.65318191</c:v>
                </c:pt>
                <c:pt idx="152">
                  <c:v>354138809.30045456</c:v>
                </c:pt>
                <c:pt idx="153">
                  <c:v>354420704.07772732</c:v>
                </c:pt>
                <c:pt idx="154">
                  <c:v>354693295.79454553</c:v>
                </c:pt>
                <c:pt idx="155">
                  <c:v>354995643.24727285</c:v>
                </c:pt>
                <c:pt idx="156">
                  <c:v>355267913.18681818</c:v>
                </c:pt>
                <c:pt idx="157">
                  <c:v>355538294.56090915</c:v>
                </c:pt>
                <c:pt idx="158">
                  <c:v>355844015.15227276</c:v>
                </c:pt>
                <c:pt idx="159">
                  <c:v>356135969.98227268</c:v>
                </c:pt>
                <c:pt idx="160">
                  <c:v>356424004.34727281</c:v>
                </c:pt>
                <c:pt idx="161">
                  <c:v>356716816.09863639</c:v>
                </c:pt>
                <c:pt idx="162">
                  <c:v>357016556.18318182</c:v>
                </c:pt>
                <c:pt idx="163">
                  <c:v>357307629.1400001</c:v>
                </c:pt>
                <c:pt idx="164">
                  <c:v>357594202.99954545</c:v>
                </c:pt>
                <c:pt idx="165">
                  <c:v>357899478.21045452</c:v>
                </c:pt>
                <c:pt idx="166">
                  <c:v>358255594.9713636</c:v>
                </c:pt>
                <c:pt idx="167">
                  <c:v>358668474.94363636</c:v>
                </c:pt>
                <c:pt idx="168">
                  <c:v>358959488.02045453</c:v>
                </c:pt>
                <c:pt idx="169">
                  <c:v>359223267.27454549</c:v>
                </c:pt>
                <c:pt idx="170">
                  <c:v>359461370.08500004</c:v>
                </c:pt>
                <c:pt idx="171">
                  <c:v>359674315.71318185</c:v>
                </c:pt>
                <c:pt idx="172">
                  <c:v>359883034.10727268</c:v>
                </c:pt>
                <c:pt idx="173">
                  <c:v>360041898.65681821</c:v>
                </c:pt>
                <c:pt idx="174">
                  <c:v>360191803.17318183</c:v>
                </c:pt>
                <c:pt idx="175">
                  <c:v>360347551.75090903</c:v>
                </c:pt>
                <c:pt idx="176">
                  <c:v>360522069.38045448</c:v>
                </c:pt>
                <c:pt idx="177">
                  <c:v>360668527.11818182</c:v>
                </c:pt>
                <c:pt idx="178">
                  <c:v>360831104.05818182</c:v>
                </c:pt>
                <c:pt idx="179">
                  <c:v>361031963.84499991</c:v>
                </c:pt>
                <c:pt idx="180">
                  <c:v>361208552.73136353</c:v>
                </c:pt>
                <c:pt idx="181">
                  <c:v>361366566.30227274</c:v>
                </c:pt>
                <c:pt idx="182">
                  <c:v>361555927.07727271</c:v>
                </c:pt>
                <c:pt idx="183">
                  <c:v>361738282.81636363</c:v>
                </c:pt>
                <c:pt idx="184">
                  <c:v>361948113.19999999</c:v>
                </c:pt>
                <c:pt idx="185">
                  <c:v>362190065.30954552</c:v>
                </c:pt>
                <c:pt idx="186">
                  <c:v>362499342.90090901</c:v>
                </c:pt>
                <c:pt idx="187">
                  <c:v>362870927.00272721</c:v>
                </c:pt>
                <c:pt idx="188">
                  <c:v>363170475.48136348</c:v>
                </c:pt>
                <c:pt idx="189">
                  <c:v>363363500.93772715</c:v>
                </c:pt>
                <c:pt idx="190">
                  <c:v>363643805.07363629</c:v>
                </c:pt>
                <c:pt idx="191">
                  <c:v>363892726.73681802</c:v>
                </c:pt>
                <c:pt idx="192">
                  <c:v>364070348.94636345</c:v>
                </c:pt>
                <c:pt idx="193">
                  <c:v>364220419.86363631</c:v>
                </c:pt>
                <c:pt idx="194">
                  <c:v>364347003.29045445</c:v>
                </c:pt>
                <c:pt idx="195">
                  <c:v>364558293.05499995</c:v>
                </c:pt>
                <c:pt idx="196">
                  <c:v>364752900.99636346</c:v>
                </c:pt>
                <c:pt idx="197">
                  <c:v>364937131.7299999</c:v>
                </c:pt>
                <c:pt idx="198">
                  <c:v>365108060.91045445</c:v>
                </c:pt>
                <c:pt idx="199">
                  <c:v>365292608.49818176</c:v>
                </c:pt>
                <c:pt idx="200">
                  <c:v>365458676.02818185</c:v>
                </c:pt>
                <c:pt idx="201">
                  <c:v>365607193.51590902</c:v>
                </c:pt>
                <c:pt idx="202">
                  <c:v>365764011.73454541</c:v>
                </c:pt>
                <c:pt idx="203">
                  <c:v>365964979.08909082</c:v>
                </c:pt>
                <c:pt idx="204">
                  <c:v>366171218.3281818</c:v>
                </c:pt>
                <c:pt idx="205">
                  <c:v>366378833.68636364</c:v>
                </c:pt>
                <c:pt idx="206">
                  <c:v>366744680.91272724</c:v>
                </c:pt>
                <c:pt idx="207">
                  <c:v>367172123.84818184</c:v>
                </c:pt>
                <c:pt idx="208">
                  <c:v>367577349.70909095</c:v>
                </c:pt>
                <c:pt idx="209">
                  <c:v>367951381.47000003</c:v>
                </c:pt>
                <c:pt idx="210">
                  <c:v>368346766.17181826</c:v>
                </c:pt>
                <c:pt idx="211">
                  <c:v>368777316.99136364</c:v>
                </c:pt>
                <c:pt idx="212">
                  <c:v>369104001.51818186</c:v>
                </c:pt>
                <c:pt idx="213">
                  <c:v>369440605.66636366</c:v>
                </c:pt>
                <c:pt idx="214">
                  <c:v>369809676.02636361</c:v>
                </c:pt>
                <c:pt idx="215">
                  <c:v>370142843.92227256</c:v>
                </c:pt>
                <c:pt idx="216">
                  <c:v>370502751.090909</c:v>
                </c:pt>
                <c:pt idx="217">
                  <c:v>370894215.97909081</c:v>
                </c:pt>
                <c:pt idx="218">
                  <c:v>371347195.74681818</c:v>
                </c:pt>
                <c:pt idx="219">
                  <c:v>371869191.3604545</c:v>
                </c:pt>
                <c:pt idx="220">
                  <c:v>372447898.47590894</c:v>
                </c:pt>
                <c:pt idx="221">
                  <c:v>372996979.93136346</c:v>
                </c:pt>
                <c:pt idx="222">
                  <c:v>373572106.04727262</c:v>
                </c:pt>
                <c:pt idx="223">
                  <c:v>374166175.97999984</c:v>
                </c:pt>
                <c:pt idx="224">
                  <c:v>374730253.28545445</c:v>
                </c:pt>
                <c:pt idx="225">
                  <c:v>375255151.33727264</c:v>
                </c:pt>
                <c:pt idx="226">
                  <c:v>375735862.27636349</c:v>
                </c:pt>
                <c:pt idx="227">
                  <c:v>376222859.57545447</c:v>
                </c:pt>
                <c:pt idx="228">
                  <c:v>376581439.97045445</c:v>
                </c:pt>
                <c:pt idx="229">
                  <c:v>376860468.70863622</c:v>
                </c:pt>
                <c:pt idx="230">
                  <c:v>377154070.80090904</c:v>
                </c:pt>
                <c:pt idx="231">
                  <c:v>377481892.35272717</c:v>
                </c:pt>
                <c:pt idx="232">
                  <c:v>377805810.92863625</c:v>
                </c:pt>
                <c:pt idx="233">
                  <c:v>378122913.76181817</c:v>
                </c:pt>
                <c:pt idx="234">
                  <c:v>378516648.33499986</c:v>
                </c:pt>
                <c:pt idx="235">
                  <c:v>378862715.40545452</c:v>
                </c:pt>
                <c:pt idx="236">
                  <c:v>379184072.26545453</c:v>
                </c:pt>
                <c:pt idx="237">
                  <c:v>379544156.48545444</c:v>
                </c:pt>
                <c:pt idx="238">
                  <c:v>379899508.3513636</c:v>
                </c:pt>
                <c:pt idx="239">
                  <c:v>380210716.17772728</c:v>
                </c:pt>
                <c:pt idx="240">
                  <c:v>380456004.05136371</c:v>
                </c:pt>
                <c:pt idx="241">
                  <c:v>380612545.58272731</c:v>
                </c:pt>
                <c:pt idx="242">
                  <c:v>380716746.62090904</c:v>
                </c:pt>
                <c:pt idx="243">
                  <c:v>380822277.7899999</c:v>
                </c:pt>
                <c:pt idx="244">
                  <c:v>380926312.02636355</c:v>
                </c:pt>
                <c:pt idx="245">
                  <c:v>380975446.7949999</c:v>
                </c:pt>
                <c:pt idx="246">
                  <c:v>381035410.47136348</c:v>
                </c:pt>
                <c:pt idx="247">
                  <c:v>381112335.92454535</c:v>
                </c:pt>
                <c:pt idx="248">
                  <c:v>381204607.94818181</c:v>
                </c:pt>
                <c:pt idx="249">
                  <c:v>381333506.57318181</c:v>
                </c:pt>
                <c:pt idx="250">
                  <c:v>381462648.9240908</c:v>
                </c:pt>
                <c:pt idx="251">
                  <c:v>381632042.755</c:v>
                </c:pt>
                <c:pt idx="252">
                  <c:v>381774659.00636363</c:v>
                </c:pt>
                <c:pt idx="253">
                  <c:v>381843079.98318177</c:v>
                </c:pt>
                <c:pt idx="254">
                  <c:v>381960998.06681812</c:v>
                </c:pt>
                <c:pt idx="255">
                  <c:v>382006754.35318184</c:v>
                </c:pt>
                <c:pt idx="256">
                  <c:v>381972421.18772721</c:v>
                </c:pt>
                <c:pt idx="257">
                  <c:v>381976564.48318183</c:v>
                </c:pt>
                <c:pt idx="258">
                  <c:v>381975139.0795455</c:v>
                </c:pt>
                <c:pt idx="259">
                  <c:v>381971595.08909082</c:v>
                </c:pt>
                <c:pt idx="260">
                  <c:v>381923037.80000001</c:v>
                </c:pt>
                <c:pt idx="261">
                  <c:v>381881499.58136356</c:v>
                </c:pt>
                <c:pt idx="262">
                  <c:v>381885426.25136364</c:v>
                </c:pt>
                <c:pt idx="263">
                  <c:v>381900190.50181812</c:v>
                </c:pt>
                <c:pt idx="264">
                  <c:v>381930636.67272729</c:v>
                </c:pt>
                <c:pt idx="265">
                  <c:v>381924590.97363633</c:v>
                </c:pt>
                <c:pt idx="266">
                  <c:v>381918137.13818181</c:v>
                </c:pt>
                <c:pt idx="267">
                  <c:v>381940494.9222725</c:v>
                </c:pt>
                <c:pt idx="268">
                  <c:v>381973723.9236362</c:v>
                </c:pt>
                <c:pt idx="269">
                  <c:v>382053044.79181802</c:v>
                </c:pt>
                <c:pt idx="270">
                  <c:v>382197888.07636344</c:v>
                </c:pt>
                <c:pt idx="271">
                  <c:v>382390237.26272714</c:v>
                </c:pt>
                <c:pt idx="272">
                  <c:v>382560182.14409089</c:v>
                </c:pt>
                <c:pt idx="273">
                  <c:v>382695070.5781818</c:v>
                </c:pt>
                <c:pt idx="274">
                  <c:v>382909271.81545454</c:v>
                </c:pt>
                <c:pt idx="275">
                  <c:v>383021377.73818177</c:v>
                </c:pt>
                <c:pt idx="276">
                  <c:v>383038857.68681818</c:v>
                </c:pt>
                <c:pt idx="277">
                  <c:v>383092706.61318189</c:v>
                </c:pt>
                <c:pt idx="278">
                  <c:v>383111066.68681818</c:v>
                </c:pt>
                <c:pt idx="279">
                  <c:v>383157409.96727276</c:v>
                </c:pt>
                <c:pt idx="280">
                  <c:v>383214004.61545455</c:v>
                </c:pt>
                <c:pt idx="281">
                  <c:v>383265205.68863636</c:v>
                </c:pt>
                <c:pt idx="282">
                  <c:v>383379595.9531818</c:v>
                </c:pt>
                <c:pt idx="283">
                  <c:v>383422934.63090909</c:v>
                </c:pt>
                <c:pt idx="284">
                  <c:v>383473980.85500002</c:v>
                </c:pt>
                <c:pt idx="285">
                  <c:v>383528689.8227272</c:v>
                </c:pt>
                <c:pt idx="286">
                  <c:v>383558085.08181816</c:v>
                </c:pt>
                <c:pt idx="287">
                  <c:v>383634244.04727268</c:v>
                </c:pt>
                <c:pt idx="288">
                  <c:v>383680142.09409094</c:v>
                </c:pt>
                <c:pt idx="289">
                  <c:v>383733921.07136363</c:v>
                </c:pt>
                <c:pt idx="290">
                  <c:v>383827890.95954555</c:v>
                </c:pt>
                <c:pt idx="291">
                  <c:v>383994770.49999988</c:v>
                </c:pt>
                <c:pt idx="292">
                  <c:v>384150338.90272719</c:v>
                </c:pt>
                <c:pt idx="293">
                  <c:v>384217183.09681809</c:v>
                </c:pt>
                <c:pt idx="294">
                  <c:v>384280933.36272717</c:v>
                </c:pt>
                <c:pt idx="295">
                  <c:v>384371392.15363628</c:v>
                </c:pt>
                <c:pt idx="296">
                  <c:v>384367831.49090898</c:v>
                </c:pt>
                <c:pt idx="297">
                  <c:v>384439864.75181812</c:v>
                </c:pt>
                <c:pt idx="298">
                  <c:v>384464910.5399999</c:v>
                </c:pt>
                <c:pt idx="299">
                  <c:v>384489593.57545447</c:v>
                </c:pt>
                <c:pt idx="300">
                  <c:v>384554430.35863632</c:v>
                </c:pt>
                <c:pt idx="301">
                  <c:v>384598529.84727275</c:v>
                </c:pt>
                <c:pt idx="302">
                  <c:v>384665041.26999992</c:v>
                </c:pt>
                <c:pt idx="303">
                  <c:v>384680240.61909091</c:v>
                </c:pt>
                <c:pt idx="304">
                  <c:v>384671968.48409092</c:v>
                </c:pt>
                <c:pt idx="305">
                  <c:v>384734255.09545451</c:v>
                </c:pt>
                <c:pt idx="306">
                  <c:v>384745142.6668182</c:v>
                </c:pt>
                <c:pt idx="307">
                  <c:v>384751560.17409092</c:v>
                </c:pt>
                <c:pt idx="308">
                  <c:v>384764975.68318182</c:v>
                </c:pt>
                <c:pt idx="309">
                  <c:v>384779657.21545446</c:v>
                </c:pt>
                <c:pt idx="310">
                  <c:v>384940250.72272718</c:v>
                </c:pt>
                <c:pt idx="311">
                  <c:v>385142936.5690909</c:v>
                </c:pt>
                <c:pt idx="312">
                  <c:v>385328891.28181815</c:v>
                </c:pt>
                <c:pt idx="313">
                  <c:v>385425547.80954552</c:v>
                </c:pt>
                <c:pt idx="314">
                  <c:v>385505358.77727276</c:v>
                </c:pt>
                <c:pt idx="315">
                  <c:v>385632062.18227261</c:v>
                </c:pt>
                <c:pt idx="316">
                  <c:v>385680064.3009091</c:v>
                </c:pt>
                <c:pt idx="317">
                  <c:v>385656381.95727271</c:v>
                </c:pt>
                <c:pt idx="318">
                  <c:v>385615705.44090915</c:v>
                </c:pt>
                <c:pt idx="319">
                  <c:v>385577894.82363641</c:v>
                </c:pt>
                <c:pt idx="320">
                  <c:v>385637474.99681813</c:v>
                </c:pt>
                <c:pt idx="321">
                  <c:v>385660095.65090907</c:v>
                </c:pt>
                <c:pt idx="322">
                  <c:v>385669332.19318181</c:v>
                </c:pt>
                <c:pt idx="323">
                  <c:v>385674419.39818186</c:v>
                </c:pt>
                <c:pt idx="324">
                  <c:v>385661199.02409089</c:v>
                </c:pt>
                <c:pt idx="325">
                  <c:v>385718546.53909081</c:v>
                </c:pt>
                <c:pt idx="326">
                  <c:v>385746156.0795455</c:v>
                </c:pt>
                <c:pt idx="327">
                  <c:v>385741348.78045452</c:v>
                </c:pt>
                <c:pt idx="328">
                  <c:v>385788244.73636359</c:v>
                </c:pt>
                <c:pt idx="329">
                  <c:v>385845135.13590902</c:v>
                </c:pt>
                <c:pt idx="330">
                  <c:v>385914831.63636369</c:v>
                </c:pt>
                <c:pt idx="331">
                  <c:v>385973221.79772729</c:v>
                </c:pt>
                <c:pt idx="332">
                  <c:v>386008549.70181823</c:v>
                </c:pt>
                <c:pt idx="333">
                  <c:v>386067191.17772722</c:v>
                </c:pt>
                <c:pt idx="334">
                  <c:v>386128197.52000004</c:v>
                </c:pt>
                <c:pt idx="335">
                  <c:v>386213265.67863631</c:v>
                </c:pt>
                <c:pt idx="336">
                  <c:v>386273281.2822727</c:v>
                </c:pt>
                <c:pt idx="337">
                  <c:v>386317521.69272721</c:v>
                </c:pt>
                <c:pt idx="338">
                  <c:v>386404669.82181817</c:v>
                </c:pt>
                <c:pt idx="339">
                  <c:v>386489319.28090894</c:v>
                </c:pt>
                <c:pt idx="340">
                  <c:v>386562504.9113636</c:v>
                </c:pt>
                <c:pt idx="341">
                  <c:v>386599129.59272718</c:v>
                </c:pt>
                <c:pt idx="342">
                  <c:v>386599757.71681815</c:v>
                </c:pt>
                <c:pt idx="343">
                  <c:v>386660449.99636358</c:v>
                </c:pt>
                <c:pt idx="344">
                  <c:v>386732229.47045463</c:v>
                </c:pt>
                <c:pt idx="345">
                  <c:v>386806104.15954554</c:v>
                </c:pt>
                <c:pt idx="346">
                  <c:v>386858340.63636374</c:v>
                </c:pt>
                <c:pt idx="347">
                  <c:v>386904366.66636372</c:v>
                </c:pt>
                <c:pt idx="348">
                  <c:v>387000629.08409095</c:v>
                </c:pt>
                <c:pt idx="349">
                  <c:v>387095838.3427273</c:v>
                </c:pt>
                <c:pt idx="350">
                  <c:v>387161754.56909096</c:v>
                </c:pt>
                <c:pt idx="351">
                  <c:v>387227868.02227271</c:v>
                </c:pt>
                <c:pt idx="352">
                  <c:v>387306560.685</c:v>
                </c:pt>
                <c:pt idx="353">
                  <c:v>387509371.41272724</c:v>
                </c:pt>
                <c:pt idx="354">
                  <c:v>387718350.93454546</c:v>
                </c:pt>
                <c:pt idx="355">
                  <c:v>387874744.41454542</c:v>
                </c:pt>
                <c:pt idx="356">
                  <c:v>388036621.25409085</c:v>
                </c:pt>
                <c:pt idx="357">
                  <c:v>388227373.49363625</c:v>
                </c:pt>
                <c:pt idx="358">
                  <c:v>388432435.57136363</c:v>
                </c:pt>
                <c:pt idx="359">
                  <c:v>388611837.4854545</c:v>
                </c:pt>
                <c:pt idx="360">
                  <c:v>388748949.30954552</c:v>
                </c:pt>
                <c:pt idx="361">
                  <c:v>388907050.53499991</c:v>
                </c:pt>
                <c:pt idx="362">
                  <c:v>389081067.50590903</c:v>
                </c:pt>
                <c:pt idx="363">
                  <c:v>389303271.36545455</c:v>
                </c:pt>
                <c:pt idx="364">
                  <c:v>389554985.90954542</c:v>
                </c:pt>
                <c:pt idx="365">
                  <c:v>389869871.11954546</c:v>
                </c:pt>
                <c:pt idx="366">
                  <c:v>390182427.99045449</c:v>
                </c:pt>
                <c:pt idx="367">
                  <c:v>390505910.26590914</c:v>
                </c:pt>
                <c:pt idx="368">
                  <c:v>390855779.54590911</c:v>
                </c:pt>
                <c:pt idx="369">
                  <c:v>391200081.07136363</c:v>
                </c:pt>
                <c:pt idx="370">
                  <c:v>391507100.52636355</c:v>
                </c:pt>
                <c:pt idx="371">
                  <c:v>391816240.80181825</c:v>
                </c:pt>
                <c:pt idx="372">
                  <c:v>392170092.27999991</c:v>
                </c:pt>
                <c:pt idx="373">
                  <c:v>392552435.0431819</c:v>
                </c:pt>
                <c:pt idx="374">
                  <c:v>393053679.19090915</c:v>
                </c:pt>
                <c:pt idx="375">
                  <c:v>393458403.75590914</c:v>
                </c:pt>
                <c:pt idx="376">
                  <c:v>393807532.96727276</c:v>
                </c:pt>
                <c:pt idx="377">
                  <c:v>394162118.28409094</c:v>
                </c:pt>
                <c:pt idx="378">
                  <c:v>394511179.5468182</c:v>
                </c:pt>
                <c:pt idx="379">
                  <c:v>394885326.22954553</c:v>
                </c:pt>
                <c:pt idx="380">
                  <c:v>395182993.75454551</c:v>
                </c:pt>
                <c:pt idx="381">
                  <c:v>395479005.47181815</c:v>
                </c:pt>
                <c:pt idx="382">
                  <c:v>395812679.12227261</c:v>
                </c:pt>
                <c:pt idx="383">
                  <c:v>396143905.70045453</c:v>
                </c:pt>
                <c:pt idx="384">
                  <c:v>396480896.55363637</c:v>
                </c:pt>
                <c:pt idx="385">
                  <c:v>396799001.59727269</c:v>
                </c:pt>
                <c:pt idx="386">
                  <c:v>397086643.53954548</c:v>
                </c:pt>
                <c:pt idx="387">
                  <c:v>397291109.07954556</c:v>
                </c:pt>
                <c:pt idx="388">
                  <c:v>397499439.45863646</c:v>
                </c:pt>
                <c:pt idx="389">
                  <c:v>397728235.1072728</c:v>
                </c:pt>
                <c:pt idx="390">
                  <c:v>397922126.31500012</c:v>
                </c:pt>
                <c:pt idx="391">
                  <c:v>398115878.20909101</c:v>
                </c:pt>
                <c:pt idx="392">
                  <c:v>398329737.57000005</c:v>
                </c:pt>
                <c:pt idx="393">
                  <c:v>398562791.36500001</c:v>
                </c:pt>
                <c:pt idx="394">
                  <c:v>398794899.33909082</c:v>
                </c:pt>
                <c:pt idx="395">
                  <c:v>398979084.32590896</c:v>
                </c:pt>
                <c:pt idx="396">
                  <c:v>399064819.95409089</c:v>
                </c:pt>
                <c:pt idx="397">
                  <c:v>399252629.1013636</c:v>
                </c:pt>
                <c:pt idx="398">
                  <c:v>399468978.74681818</c:v>
                </c:pt>
                <c:pt idx="399">
                  <c:v>399721032.76363641</c:v>
                </c:pt>
                <c:pt idx="400">
                  <c:v>399954600.00727272</c:v>
                </c:pt>
                <c:pt idx="401">
                  <c:v>400193308.60454559</c:v>
                </c:pt>
                <c:pt idx="402">
                  <c:v>400495285.22727275</c:v>
                </c:pt>
                <c:pt idx="403">
                  <c:v>400804078.5618183</c:v>
                </c:pt>
                <c:pt idx="404">
                  <c:v>401082425.63909096</c:v>
                </c:pt>
                <c:pt idx="405">
                  <c:v>401370389.00772738</c:v>
                </c:pt>
                <c:pt idx="406">
                  <c:v>401665073.13727289</c:v>
                </c:pt>
                <c:pt idx="407">
                  <c:v>402007123.12045479</c:v>
                </c:pt>
                <c:pt idx="408">
                  <c:v>402342557.34409106</c:v>
                </c:pt>
                <c:pt idx="409">
                  <c:v>402647235.48045456</c:v>
                </c:pt>
                <c:pt idx="410">
                  <c:v>402970288.60045457</c:v>
                </c:pt>
                <c:pt idx="411">
                  <c:v>403278626.00136369</c:v>
                </c:pt>
                <c:pt idx="412">
                  <c:v>403620635.77045459</c:v>
                </c:pt>
                <c:pt idx="413">
                  <c:v>403972023.28409094</c:v>
                </c:pt>
                <c:pt idx="414">
                  <c:v>404288030.59954542</c:v>
                </c:pt>
                <c:pt idx="415">
                  <c:v>404595462.87863636</c:v>
                </c:pt>
                <c:pt idx="416">
                  <c:v>404890060.20636362</c:v>
                </c:pt>
                <c:pt idx="417">
                  <c:v>405235091.61636353</c:v>
                </c:pt>
                <c:pt idx="418">
                  <c:v>405665569.84818184</c:v>
                </c:pt>
                <c:pt idx="419">
                  <c:v>405986113.23181814</c:v>
                </c:pt>
                <c:pt idx="420">
                  <c:v>406275105.43909085</c:v>
                </c:pt>
                <c:pt idx="421">
                  <c:v>406543446.37954551</c:v>
                </c:pt>
                <c:pt idx="422">
                  <c:v>406867883.97045445</c:v>
                </c:pt>
                <c:pt idx="423">
                  <c:v>407111523.84909099</c:v>
                </c:pt>
                <c:pt idx="424">
                  <c:v>407271552.14909101</c:v>
                </c:pt>
                <c:pt idx="425">
                  <c:v>407424042.06681824</c:v>
                </c:pt>
                <c:pt idx="426">
                  <c:v>407602345.23136359</c:v>
                </c:pt>
                <c:pt idx="427">
                  <c:v>407809673.45772725</c:v>
                </c:pt>
                <c:pt idx="428">
                  <c:v>407959910.39681816</c:v>
                </c:pt>
                <c:pt idx="429">
                  <c:v>408061324.64772731</c:v>
                </c:pt>
                <c:pt idx="430">
                  <c:v>408171796.70409089</c:v>
                </c:pt>
                <c:pt idx="431">
                  <c:v>408329438.11590904</c:v>
                </c:pt>
                <c:pt idx="432">
                  <c:v>408475814.32318181</c:v>
                </c:pt>
                <c:pt idx="433">
                  <c:v>408588704.92090893</c:v>
                </c:pt>
                <c:pt idx="434">
                  <c:v>408711927.84318173</c:v>
                </c:pt>
                <c:pt idx="435">
                  <c:v>408833513.06818181</c:v>
                </c:pt>
                <c:pt idx="436">
                  <c:v>409029731.3186363</c:v>
                </c:pt>
                <c:pt idx="437">
                  <c:v>409285949.81772727</c:v>
                </c:pt>
                <c:pt idx="438">
                  <c:v>409597725.34909081</c:v>
                </c:pt>
                <c:pt idx="439">
                  <c:v>409933839.82863635</c:v>
                </c:pt>
                <c:pt idx="440">
                  <c:v>410164564.39045447</c:v>
                </c:pt>
                <c:pt idx="441">
                  <c:v>410429087.56409097</c:v>
                </c:pt>
                <c:pt idx="442">
                  <c:v>410666986.2895456</c:v>
                </c:pt>
                <c:pt idx="443">
                  <c:v>410886481.63181823</c:v>
                </c:pt>
                <c:pt idx="444">
                  <c:v>411036668.30590916</c:v>
                </c:pt>
                <c:pt idx="445">
                  <c:v>411148271.00636369</c:v>
                </c:pt>
                <c:pt idx="446">
                  <c:v>411334676.59272724</c:v>
                </c:pt>
                <c:pt idx="447">
                  <c:v>411511375.06090909</c:v>
                </c:pt>
                <c:pt idx="448">
                  <c:v>411689170.29954547</c:v>
                </c:pt>
                <c:pt idx="449">
                  <c:v>411823675.36545461</c:v>
                </c:pt>
                <c:pt idx="450">
                  <c:v>412026340.14500016</c:v>
                </c:pt>
                <c:pt idx="451">
                  <c:v>412166629.14590919</c:v>
                </c:pt>
                <c:pt idx="452">
                  <c:v>412296830.38772732</c:v>
                </c:pt>
                <c:pt idx="453">
                  <c:v>412399775.06954557</c:v>
                </c:pt>
                <c:pt idx="454">
                  <c:v>412497194.81590915</c:v>
                </c:pt>
                <c:pt idx="455">
                  <c:v>412631695.85000002</c:v>
                </c:pt>
                <c:pt idx="456">
                  <c:v>412703814.41818184</c:v>
                </c:pt>
                <c:pt idx="457">
                  <c:v>412801292.79136366</c:v>
                </c:pt>
                <c:pt idx="458">
                  <c:v>413018780.42954546</c:v>
                </c:pt>
                <c:pt idx="459">
                  <c:v>413192938.78363633</c:v>
                </c:pt>
                <c:pt idx="460">
                  <c:v>413353707.625</c:v>
                </c:pt>
                <c:pt idx="461">
                  <c:v>413445103.76363635</c:v>
                </c:pt>
                <c:pt idx="462">
                  <c:v>413576990.02045447</c:v>
                </c:pt>
                <c:pt idx="463">
                  <c:v>413685451.7681818</c:v>
                </c:pt>
                <c:pt idx="464">
                  <c:v>413783595.30136359</c:v>
                </c:pt>
                <c:pt idx="465">
                  <c:v>413876594.79318166</c:v>
                </c:pt>
                <c:pt idx="466">
                  <c:v>413920069.61454552</c:v>
                </c:pt>
                <c:pt idx="467">
                  <c:v>413981846.73409092</c:v>
                </c:pt>
                <c:pt idx="468">
                  <c:v>414037022.52772731</c:v>
                </c:pt>
                <c:pt idx="469">
                  <c:v>414148704.58954549</c:v>
                </c:pt>
                <c:pt idx="470">
                  <c:v>414293770.76000005</c:v>
                </c:pt>
                <c:pt idx="471">
                  <c:v>414443864.39590913</c:v>
                </c:pt>
                <c:pt idx="472">
                  <c:v>414667696.46954542</c:v>
                </c:pt>
                <c:pt idx="473">
                  <c:v>414977020.08500004</c:v>
                </c:pt>
                <c:pt idx="474">
                  <c:v>415306756.62045461</c:v>
                </c:pt>
                <c:pt idx="475">
                  <c:v>415667298.10590911</c:v>
                </c:pt>
                <c:pt idx="476">
                  <c:v>416003767.8663637</c:v>
                </c:pt>
                <c:pt idx="477">
                  <c:v>416324655.73090911</c:v>
                </c:pt>
                <c:pt idx="478">
                  <c:v>416701127.11590904</c:v>
                </c:pt>
                <c:pt idx="479">
                  <c:v>417096476.96727276</c:v>
                </c:pt>
                <c:pt idx="480">
                  <c:v>417361938.3372727</c:v>
                </c:pt>
                <c:pt idx="481">
                  <c:v>417702260.81045455</c:v>
                </c:pt>
                <c:pt idx="482">
                  <c:v>418053027.38272721</c:v>
                </c:pt>
                <c:pt idx="483">
                  <c:v>418453307.34681821</c:v>
                </c:pt>
                <c:pt idx="484">
                  <c:v>418826201.59954548</c:v>
                </c:pt>
                <c:pt idx="485">
                  <c:v>419238346.03409094</c:v>
                </c:pt>
                <c:pt idx="486">
                  <c:v>419609718.26681805</c:v>
                </c:pt>
                <c:pt idx="487">
                  <c:v>419962987.72681803</c:v>
                </c:pt>
                <c:pt idx="488">
                  <c:v>420369180.63409078</c:v>
                </c:pt>
                <c:pt idx="489">
                  <c:v>420766279.47818178</c:v>
                </c:pt>
                <c:pt idx="490">
                  <c:v>421180149.28818172</c:v>
                </c:pt>
                <c:pt idx="491">
                  <c:v>421498427.98636359</c:v>
                </c:pt>
                <c:pt idx="492">
                  <c:v>421782912.29090899</c:v>
                </c:pt>
                <c:pt idx="493">
                  <c:v>422059432.77318186</c:v>
                </c:pt>
                <c:pt idx="494">
                  <c:v>422230932.24545461</c:v>
                </c:pt>
                <c:pt idx="495">
                  <c:v>422389781.02590901</c:v>
                </c:pt>
                <c:pt idx="496">
                  <c:v>422502044.2640909</c:v>
                </c:pt>
                <c:pt idx="497">
                  <c:v>422595293.96318185</c:v>
                </c:pt>
                <c:pt idx="498">
                  <c:v>422712964.84409088</c:v>
                </c:pt>
                <c:pt idx="499">
                  <c:v>422829354.38999999</c:v>
                </c:pt>
                <c:pt idx="500">
                  <c:v>422946480.54818195</c:v>
                </c:pt>
                <c:pt idx="501">
                  <c:v>423009323.71409094</c:v>
                </c:pt>
                <c:pt idx="502">
                  <c:v>423117963.52090913</c:v>
                </c:pt>
                <c:pt idx="503">
                  <c:v>423170860.27454549</c:v>
                </c:pt>
                <c:pt idx="504">
                  <c:v>423192310.28954542</c:v>
                </c:pt>
                <c:pt idx="505">
                  <c:v>423216941.54409087</c:v>
                </c:pt>
                <c:pt idx="506">
                  <c:v>423217172.4495455</c:v>
                </c:pt>
                <c:pt idx="507">
                  <c:v>423172694.35272717</c:v>
                </c:pt>
                <c:pt idx="508">
                  <c:v>423161828.4799999</c:v>
                </c:pt>
                <c:pt idx="509">
                  <c:v>423150126.88590902</c:v>
                </c:pt>
                <c:pt idx="510">
                  <c:v>423125588.67863637</c:v>
                </c:pt>
                <c:pt idx="511">
                  <c:v>423067948.65681821</c:v>
                </c:pt>
                <c:pt idx="512">
                  <c:v>422987635.44409084</c:v>
                </c:pt>
                <c:pt idx="513">
                  <c:v>422984002.80090904</c:v>
                </c:pt>
                <c:pt idx="514">
                  <c:v>422989890.42772722</c:v>
                </c:pt>
                <c:pt idx="515">
                  <c:v>423023269.55727279</c:v>
                </c:pt>
                <c:pt idx="516">
                  <c:v>423010250.57863623</c:v>
                </c:pt>
                <c:pt idx="517">
                  <c:v>423002286.76272726</c:v>
                </c:pt>
                <c:pt idx="518">
                  <c:v>423054262.81636351</c:v>
                </c:pt>
                <c:pt idx="519">
                  <c:v>423084788.00318176</c:v>
                </c:pt>
                <c:pt idx="520">
                  <c:v>423132978.09181809</c:v>
                </c:pt>
                <c:pt idx="521">
                  <c:v>423277089.66090906</c:v>
                </c:pt>
                <c:pt idx="522">
                  <c:v>423478942.10227263</c:v>
                </c:pt>
                <c:pt idx="523">
                  <c:v>423722706.53772718</c:v>
                </c:pt>
                <c:pt idx="524">
                  <c:v>423902979.67363638</c:v>
                </c:pt>
                <c:pt idx="525">
                  <c:v>424097981.95863622</c:v>
                </c:pt>
                <c:pt idx="526">
                  <c:v>424307292.9277271</c:v>
                </c:pt>
                <c:pt idx="527">
                  <c:v>424483384.04272723</c:v>
                </c:pt>
                <c:pt idx="528">
                  <c:v>424645505.70136356</c:v>
                </c:pt>
                <c:pt idx="529">
                  <c:v>424735866.60590899</c:v>
                </c:pt>
                <c:pt idx="530">
                  <c:v>424835678.53499985</c:v>
                </c:pt>
                <c:pt idx="531">
                  <c:v>424947747.32409078</c:v>
                </c:pt>
                <c:pt idx="532">
                  <c:v>425097925.4072727</c:v>
                </c:pt>
                <c:pt idx="533">
                  <c:v>425287103.42181814</c:v>
                </c:pt>
                <c:pt idx="534">
                  <c:v>425448541.09318185</c:v>
                </c:pt>
                <c:pt idx="535">
                  <c:v>425589493.59727269</c:v>
                </c:pt>
                <c:pt idx="536">
                  <c:v>425742825.16181821</c:v>
                </c:pt>
                <c:pt idx="537">
                  <c:v>425881342.12454551</c:v>
                </c:pt>
                <c:pt idx="538">
                  <c:v>426074301.25863642</c:v>
                </c:pt>
                <c:pt idx="539">
                  <c:v>426235991.34363639</c:v>
                </c:pt>
                <c:pt idx="540">
                  <c:v>426384670.49181819</c:v>
                </c:pt>
                <c:pt idx="541">
                  <c:v>426565171.63409096</c:v>
                </c:pt>
                <c:pt idx="542">
                  <c:v>426752989.13909078</c:v>
                </c:pt>
                <c:pt idx="543">
                  <c:v>426965014.56272715</c:v>
                </c:pt>
                <c:pt idx="544">
                  <c:v>427137697.25999999</c:v>
                </c:pt>
                <c:pt idx="545">
                  <c:v>427302282.27590901</c:v>
                </c:pt>
                <c:pt idx="546">
                  <c:v>427491520.94272721</c:v>
                </c:pt>
                <c:pt idx="547">
                  <c:v>427712718.78909093</c:v>
                </c:pt>
                <c:pt idx="548">
                  <c:v>427868086.21409082</c:v>
                </c:pt>
                <c:pt idx="549">
                  <c:v>428017027.86181825</c:v>
                </c:pt>
                <c:pt idx="550">
                  <c:v>428177335.42863631</c:v>
                </c:pt>
                <c:pt idx="551">
                  <c:v>428388289.60636365</c:v>
                </c:pt>
                <c:pt idx="552">
                  <c:v>428616823.70545447</c:v>
                </c:pt>
                <c:pt idx="553">
                  <c:v>428812258.5395453</c:v>
                </c:pt>
                <c:pt idx="554">
                  <c:v>428975536.32272714</c:v>
                </c:pt>
                <c:pt idx="555">
                  <c:v>429147221.3572728</c:v>
                </c:pt>
                <c:pt idx="556">
                  <c:v>429354733.96136355</c:v>
                </c:pt>
                <c:pt idx="557">
                  <c:v>429572786.95363635</c:v>
                </c:pt>
                <c:pt idx="558">
                  <c:v>429770419.3513636</c:v>
                </c:pt>
                <c:pt idx="559">
                  <c:v>429971088.82636356</c:v>
                </c:pt>
                <c:pt idx="560">
                  <c:v>430181281.9163636</c:v>
                </c:pt>
                <c:pt idx="561">
                  <c:v>430428909.14818192</c:v>
                </c:pt>
                <c:pt idx="562">
                  <c:v>430724201.93363625</c:v>
                </c:pt>
                <c:pt idx="563">
                  <c:v>431049978.16000009</c:v>
                </c:pt>
                <c:pt idx="564">
                  <c:v>431407551.69590914</c:v>
                </c:pt>
                <c:pt idx="565">
                  <c:v>431707177.88863635</c:v>
                </c:pt>
                <c:pt idx="566">
                  <c:v>432047226.21045446</c:v>
                </c:pt>
                <c:pt idx="567">
                  <c:v>432380983.42363632</c:v>
                </c:pt>
                <c:pt idx="568">
                  <c:v>432730496.84136367</c:v>
                </c:pt>
                <c:pt idx="569">
                  <c:v>433006252.44045448</c:v>
                </c:pt>
                <c:pt idx="570">
                  <c:v>433309641.685</c:v>
                </c:pt>
                <c:pt idx="571">
                  <c:v>433629476.64681822</c:v>
                </c:pt>
                <c:pt idx="572">
                  <c:v>433915619.41181821</c:v>
                </c:pt>
                <c:pt idx="573">
                  <c:v>434231141.00090909</c:v>
                </c:pt>
                <c:pt idx="574">
                  <c:v>434539118.37727267</c:v>
                </c:pt>
                <c:pt idx="575">
                  <c:v>434881381.78363633</c:v>
                </c:pt>
                <c:pt idx="576">
                  <c:v>435262652.27045441</c:v>
                </c:pt>
                <c:pt idx="577">
                  <c:v>435604278.58454537</c:v>
                </c:pt>
                <c:pt idx="578">
                  <c:v>435954629.7031818</c:v>
                </c:pt>
                <c:pt idx="579">
                  <c:v>436294477.17636371</c:v>
                </c:pt>
                <c:pt idx="580">
                  <c:v>436661158.07090914</c:v>
                </c:pt>
                <c:pt idx="581">
                  <c:v>437041473.23818183</c:v>
                </c:pt>
                <c:pt idx="582">
                  <c:v>437386840.40136349</c:v>
                </c:pt>
                <c:pt idx="583">
                  <c:v>437735746.12772727</c:v>
                </c:pt>
                <c:pt idx="584">
                  <c:v>438061267.85090899</c:v>
                </c:pt>
                <c:pt idx="585">
                  <c:v>438443103.52409083</c:v>
                </c:pt>
                <c:pt idx="586">
                  <c:v>438827303.81045449</c:v>
                </c:pt>
                <c:pt idx="587">
                  <c:v>439168012.41363621</c:v>
                </c:pt>
                <c:pt idx="588">
                  <c:v>439490362.77636355</c:v>
                </c:pt>
                <c:pt idx="589">
                  <c:v>439878452.05772722</c:v>
                </c:pt>
                <c:pt idx="590">
                  <c:v>440224117.50227261</c:v>
                </c:pt>
                <c:pt idx="591">
                  <c:v>440513926.00590903</c:v>
                </c:pt>
                <c:pt idx="592">
                  <c:v>440812498.53818184</c:v>
                </c:pt>
                <c:pt idx="593">
                  <c:v>441105135.42545444</c:v>
                </c:pt>
                <c:pt idx="594">
                  <c:v>441428158.33772731</c:v>
                </c:pt>
                <c:pt idx="595">
                  <c:v>441746170.05000001</c:v>
                </c:pt>
                <c:pt idx="596">
                  <c:v>442026788.80181819</c:v>
                </c:pt>
                <c:pt idx="597">
                  <c:v>442310498.79318178</c:v>
                </c:pt>
                <c:pt idx="598">
                  <c:v>442576755.5399999</c:v>
                </c:pt>
                <c:pt idx="599">
                  <c:v>442887971.50181824</c:v>
                </c:pt>
                <c:pt idx="600">
                  <c:v>443199489.02636373</c:v>
                </c:pt>
                <c:pt idx="601">
                  <c:v>443496853.63409096</c:v>
                </c:pt>
                <c:pt idx="602">
                  <c:v>443795853.26727277</c:v>
                </c:pt>
                <c:pt idx="603">
                  <c:v>444102005.38818187</c:v>
                </c:pt>
                <c:pt idx="604">
                  <c:v>444458809.47863632</c:v>
                </c:pt>
                <c:pt idx="605">
                  <c:v>444914168.27954549</c:v>
                </c:pt>
                <c:pt idx="606">
                  <c:v>445377400.00590914</c:v>
                </c:pt>
                <c:pt idx="607">
                  <c:v>445801238.72818184</c:v>
                </c:pt>
                <c:pt idx="608">
                  <c:v>446210714.87454551</c:v>
                </c:pt>
                <c:pt idx="609">
                  <c:v>446658171.67454559</c:v>
                </c:pt>
                <c:pt idx="610">
                  <c:v>447132156.86909097</c:v>
                </c:pt>
                <c:pt idx="611">
                  <c:v>447520025.26590914</c:v>
                </c:pt>
                <c:pt idx="612">
                  <c:v>447887601.63454556</c:v>
                </c:pt>
                <c:pt idx="613">
                  <c:v>448314301.12136364</c:v>
                </c:pt>
                <c:pt idx="614">
                  <c:v>448751951.73499995</c:v>
                </c:pt>
                <c:pt idx="615">
                  <c:v>449225878.5399999</c:v>
                </c:pt>
                <c:pt idx="616">
                  <c:v>449663126.25909096</c:v>
                </c:pt>
                <c:pt idx="617">
                  <c:v>450080315.28227264</c:v>
                </c:pt>
                <c:pt idx="618">
                  <c:v>450527404.08227253</c:v>
                </c:pt>
                <c:pt idx="619">
                  <c:v>450969848.2536363</c:v>
                </c:pt>
                <c:pt idx="620">
                  <c:v>451411054.91045445</c:v>
                </c:pt>
                <c:pt idx="621">
                  <c:v>451965233.88136369</c:v>
                </c:pt>
                <c:pt idx="622">
                  <c:v>452492575.39909095</c:v>
                </c:pt>
                <c:pt idx="623">
                  <c:v>453032013.07090914</c:v>
                </c:pt>
                <c:pt idx="624">
                  <c:v>453561912.9440909</c:v>
                </c:pt>
                <c:pt idx="625">
                  <c:v>454082504.87454551</c:v>
                </c:pt>
                <c:pt idx="626">
                  <c:v>454568675.68000007</c:v>
                </c:pt>
                <c:pt idx="627">
                  <c:v>455041462.47818184</c:v>
                </c:pt>
                <c:pt idx="628">
                  <c:v>455527994.21863633</c:v>
                </c:pt>
                <c:pt idx="629">
                  <c:v>455993533.52500004</c:v>
                </c:pt>
                <c:pt idx="630">
                  <c:v>456478164.00727272</c:v>
                </c:pt>
                <c:pt idx="631">
                  <c:v>456939659.5195455</c:v>
                </c:pt>
                <c:pt idx="632">
                  <c:v>457375286.1322726</c:v>
                </c:pt>
                <c:pt idx="633">
                  <c:v>457822945.63590914</c:v>
                </c:pt>
                <c:pt idx="634">
                  <c:v>458289155.56727278</c:v>
                </c:pt>
                <c:pt idx="635">
                  <c:v>458733579.82909101</c:v>
                </c:pt>
                <c:pt idx="636">
                  <c:v>459110133.59909093</c:v>
                </c:pt>
                <c:pt idx="637">
                  <c:v>459461645.92136359</c:v>
                </c:pt>
                <c:pt idx="638">
                  <c:v>459863054.70909095</c:v>
                </c:pt>
                <c:pt idx="639">
                  <c:v>460260222.70000005</c:v>
                </c:pt>
                <c:pt idx="640">
                  <c:v>460653298.10272735</c:v>
                </c:pt>
                <c:pt idx="641">
                  <c:v>461016855.80272734</c:v>
                </c:pt>
                <c:pt idx="642">
                  <c:v>461370352.41909099</c:v>
                </c:pt>
                <c:pt idx="643">
                  <c:v>461602398.75909096</c:v>
                </c:pt>
                <c:pt idx="644">
                  <c:v>461851887.07318187</c:v>
                </c:pt>
                <c:pt idx="645">
                  <c:v>462106630.85772735</c:v>
                </c:pt>
                <c:pt idx="646">
                  <c:v>462330578.59772736</c:v>
                </c:pt>
                <c:pt idx="647">
                  <c:v>462538552.50590914</c:v>
                </c:pt>
                <c:pt idx="648">
                  <c:v>462763907.83499992</c:v>
                </c:pt>
                <c:pt idx="649">
                  <c:v>462931674.97863615</c:v>
                </c:pt>
                <c:pt idx="650">
                  <c:v>463137594.17136347</c:v>
                </c:pt>
                <c:pt idx="651">
                  <c:v>463348573.56045449</c:v>
                </c:pt>
                <c:pt idx="652">
                  <c:v>463545244.76272714</c:v>
                </c:pt>
                <c:pt idx="653">
                  <c:v>463788253.81090903</c:v>
                </c:pt>
                <c:pt idx="654">
                  <c:v>464088482.19045454</c:v>
                </c:pt>
                <c:pt idx="655">
                  <c:v>464350321.51909089</c:v>
                </c:pt>
                <c:pt idx="656">
                  <c:v>464626832.51909089</c:v>
                </c:pt>
                <c:pt idx="657">
                  <c:v>464932505.17045462</c:v>
                </c:pt>
                <c:pt idx="658">
                  <c:v>465303042.92136359</c:v>
                </c:pt>
                <c:pt idx="659">
                  <c:v>465690933.91363639</c:v>
                </c:pt>
                <c:pt idx="660">
                  <c:v>466025701.16636372</c:v>
                </c:pt>
                <c:pt idx="661">
                  <c:v>466352368.03545469</c:v>
                </c:pt>
                <c:pt idx="662">
                  <c:v>466685840.88409096</c:v>
                </c:pt>
                <c:pt idx="663">
                  <c:v>467055205.4677273</c:v>
                </c:pt>
                <c:pt idx="664">
                  <c:v>467423797.9731819</c:v>
                </c:pt>
                <c:pt idx="665">
                  <c:v>467771308.98227268</c:v>
                </c:pt>
                <c:pt idx="666">
                  <c:v>468118497.06409097</c:v>
                </c:pt>
                <c:pt idx="667">
                  <c:v>468465981.89727271</c:v>
                </c:pt>
                <c:pt idx="668">
                  <c:v>468869883.99545449</c:v>
                </c:pt>
                <c:pt idx="669">
                  <c:v>469374637.62363642</c:v>
                </c:pt>
                <c:pt idx="670">
                  <c:v>469884328.54909092</c:v>
                </c:pt>
                <c:pt idx="671">
                  <c:v>470393405.58454555</c:v>
                </c:pt>
                <c:pt idx="672">
                  <c:v>470845908.19363636</c:v>
                </c:pt>
                <c:pt idx="673">
                  <c:v>471298962.24090904</c:v>
                </c:pt>
                <c:pt idx="674">
                  <c:v>471798200.36590892</c:v>
                </c:pt>
                <c:pt idx="675">
                  <c:v>472195413.01272714</c:v>
                </c:pt>
                <c:pt idx="676">
                  <c:v>472497076.23590899</c:v>
                </c:pt>
                <c:pt idx="677">
                  <c:v>472824574.2081818</c:v>
                </c:pt>
                <c:pt idx="678">
                  <c:v>473170626.35454541</c:v>
                </c:pt>
                <c:pt idx="679">
                  <c:v>473487873.28499985</c:v>
                </c:pt>
                <c:pt idx="680">
                  <c:v>473775487.55045438</c:v>
                </c:pt>
                <c:pt idx="681">
                  <c:v>474031717.80272716</c:v>
                </c:pt>
                <c:pt idx="682">
                  <c:v>474318660.82818168</c:v>
                </c:pt>
                <c:pt idx="683">
                  <c:v>474623981.45363623</c:v>
                </c:pt>
                <c:pt idx="684">
                  <c:v>474887173.7081818</c:v>
                </c:pt>
                <c:pt idx="685">
                  <c:v>475141296.62045455</c:v>
                </c:pt>
                <c:pt idx="686">
                  <c:v>475391473.39863622</c:v>
                </c:pt>
                <c:pt idx="687">
                  <c:v>475669144.64227259</c:v>
                </c:pt>
                <c:pt idx="688">
                  <c:v>475960520.4927271</c:v>
                </c:pt>
                <c:pt idx="689">
                  <c:v>476219795.47818184</c:v>
                </c:pt>
                <c:pt idx="690">
                  <c:v>476474702.02181816</c:v>
                </c:pt>
                <c:pt idx="691">
                  <c:v>476720264.50545448</c:v>
                </c:pt>
                <c:pt idx="692">
                  <c:v>477000921.31545448</c:v>
                </c:pt>
                <c:pt idx="693">
                  <c:v>477240612.1377272</c:v>
                </c:pt>
                <c:pt idx="694">
                  <c:v>477475029.00545448</c:v>
                </c:pt>
                <c:pt idx="695">
                  <c:v>477736464.2822727</c:v>
                </c:pt>
                <c:pt idx="696">
                  <c:v>477932649.77045459</c:v>
                </c:pt>
                <c:pt idx="697">
                  <c:v>478191092.4113636</c:v>
                </c:pt>
                <c:pt idx="698">
                  <c:v>478391688.63136369</c:v>
                </c:pt>
                <c:pt idx="699">
                  <c:v>478573010.75136375</c:v>
                </c:pt>
                <c:pt idx="700">
                  <c:v>478759838.82909101</c:v>
                </c:pt>
                <c:pt idx="701">
                  <c:v>478932714.60318196</c:v>
                </c:pt>
                <c:pt idx="702">
                  <c:v>479089964.3604548</c:v>
                </c:pt>
                <c:pt idx="703">
                  <c:v>479248047.3536365</c:v>
                </c:pt>
                <c:pt idx="704">
                  <c:v>479399249.83545452</c:v>
                </c:pt>
                <c:pt idx="705">
                  <c:v>479541605.62363631</c:v>
                </c:pt>
                <c:pt idx="706">
                  <c:v>479736028.49772733</c:v>
                </c:pt>
                <c:pt idx="707">
                  <c:v>479896093.39545459</c:v>
                </c:pt>
                <c:pt idx="708">
                  <c:v>480073612.59545451</c:v>
                </c:pt>
                <c:pt idx="709">
                  <c:v>480254212.51000005</c:v>
                </c:pt>
                <c:pt idx="710">
                  <c:v>480456119.67318183</c:v>
                </c:pt>
                <c:pt idx="711">
                  <c:v>480850363.24727279</c:v>
                </c:pt>
                <c:pt idx="712">
                  <c:v>481273070.35045457</c:v>
                </c:pt>
                <c:pt idx="713">
                  <c:v>481660043.07363629</c:v>
                </c:pt>
                <c:pt idx="714">
                  <c:v>482046832.68136346</c:v>
                </c:pt>
                <c:pt idx="715">
                  <c:v>482526139.35499996</c:v>
                </c:pt>
                <c:pt idx="716">
                  <c:v>483035124.70409089</c:v>
                </c:pt>
                <c:pt idx="717">
                  <c:v>483428451.40818185</c:v>
                </c:pt>
                <c:pt idx="718">
                  <c:v>483802466.8554545</c:v>
                </c:pt>
                <c:pt idx="719">
                  <c:v>484154918.56863636</c:v>
                </c:pt>
                <c:pt idx="720">
                  <c:v>484569190.90681833</c:v>
                </c:pt>
                <c:pt idx="721">
                  <c:v>485072528.29590911</c:v>
                </c:pt>
                <c:pt idx="722">
                  <c:v>485514272.34272742</c:v>
                </c:pt>
                <c:pt idx="723">
                  <c:v>485971916.75954551</c:v>
                </c:pt>
                <c:pt idx="724">
                  <c:v>486490824.63181818</c:v>
                </c:pt>
                <c:pt idx="725">
                  <c:v>487126776.03636354</c:v>
                </c:pt>
                <c:pt idx="726">
                  <c:v>487818407.27818185</c:v>
                </c:pt>
                <c:pt idx="727">
                  <c:v>488461431.30863631</c:v>
                </c:pt>
                <c:pt idx="728">
                  <c:v>489085088.22818178</c:v>
                </c:pt>
                <c:pt idx="729">
                  <c:v>489741937.6954546</c:v>
                </c:pt>
                <c:pt idx="730">
                  <c:v>490451313.57409102</c:v>
                </c:pt>
                <c:pt idx="731">
                  <c:v>491167689.00272745</c:v>
                </c:pt>
                <c:pt idx="732">
                  <c:v>491920788.03545469</c:v>
                </c:pt>
                <c:pt idx="733">
                  <c:v>492603309.82090914</c:v>
                </c:pt>
                <c:pt idx="734">
                  <c:v>493294732.43863636</c:v>
                </c:pt>
                <c:pt idx="735">
                  <c:v>493956009.78454554</c:v>
                </c:pt>
                <c:pt idx="736">
                  <c:v>494606301.17545456</c:v>
                </c:pt>
                <c:pt idx="737">
                  <c:v>495167431.3572728</c:v>
                </c:pt>
                <c:pt idx="738">
                  <c:v>495661185.81136352</c:v>
                </c:pt>
                <c:pt idx="739">
                  <c:v>496205230.61363626</c:v>
                </c:pt>
                <c:pt idx="740">
                  <c:v>496683618.00727266</c:v>
                </c:pt>
                <c:pt idx="741">
                  <c:v>497171499.16863626</c:v>
                </c:pt>
                <c:pt idx="742">
                  <c:v>497640398.28090888</c:v>
                </c:pt>
                <c:pt idx="743">
                  <c:v>498027846.30454546</c:v>
                </c:pt>
                <c:pt idx="744">
                  <c:v>498435219.99090898</c:v>
                </c:pt>
                <c:pt idx="745">
                  <c:v>498797859.24045455</c:v>
                </c:pt>
                <c:pt idx="746">
                  <c:v>499122740.60090905</c:v>
                </c:pt>
                <c:pt idx="747">
                  <c:v>499323157.0763635</c:v>
                </c:pt>
                <c:pt idx="748">
                  <c:v>499485551.37590909</c:v>
                </c:pt>
                <c:pt idx="749">
                  <c:v>499694405.27181816</c:v>
                </c:pt>
                <c:pt idx="750">
                  <c:v>499856008.33999991</c:v>
                </c:pt>
                <c:pt idx="751">
                  <c:v>500019651.73818171</c:v>
                </c:pt>
                <c:pt idx="752">
                  <c:v>500159233.77409083</c:v>
                </c:pt>
                <c:pt idx="753">
                  <c:v>500365304.76045442</c:v>
                </c:pt>
                <c:pt idx="754">
                  <c:v>500556057.45545447</c:v>
                </c:pt>
                <c:pt idx="755">
                  <c:v>500639592.90045446</c:v>
                </c:pt>
                <c:pt idx="756">
                  <c:v>500696817.92272717</c:v>
                </c:pt>
                <c:pt idx="757">
                  <c:v>500787850.25772727</c:v>
                </c:pt>
                <c:pt idx="758">
                  <c:v>500879901.0468182</c:v>
                </c:pt>
                <c:pt idx="759">
                  <c:v>500984175.43909079</c:v>
                </c:pt>
                <c:pt idx="760">
                  <c:v>501000515.71818185</c:v>
                </c:pt>
                <c:pt idx="761">
                  <c:v>501012649.63454545</c:v>
                </c:pt>
                <c:pt idx="762">
                  <c:v>501109258.61999995</c:v>
                </c:pt>
                <c:pt idx="763">
                  <c:v>501143240.06772727</c:v>
                </c:pt>
                <c:pt idx="764">
                  <c:v>501191447.72409093</c:v>
                </c:pt>
                <c:pt idx="765">
                  <c:v>501272326.61318189</c:v>
                </c:pt>
                <c:pt idx="766">
                  <c:v>501358287.85363638</c:v>
                </c:pt>
                <c:pt idx="767">
                  <c:v>501499181.31090909</c:v>
                </c:pt>
                <c:pt idx="768">
                  <c:v>501620517.1013636</c:v>
                </c:pt>
                <c:pt idx="769">
                  <c:v>501750046.38818181</c:v>
                </c:pt>
                <c:pt idx="770">
                  <c:v>501913649.48590899</c:v>
                </c:pt>
                <c:pt idx="771">
                  <c:v>502196997.37363631</c:v>
                </c:pt>
                <c:pt idx="772">
                  <c:v>502615221.16454548</c:v>
                </c:pt>
                <c:pt idx="773">
                  <c:v>503040140.36318189</c:v>
                </c:pt>
                <c:pt idx="774">
                  <c:v>503463459.40818185</c:v>
                </c:pt>
                <c:pt idx="775">
                  <c:v>503881399.66454536</c:v>
                </c:pt>
                <c:pt idx="776">
                  <c:v>504289387.10045445</c:v>
                </c:pt>
                <c:pt idx="777">
                  <c:v>504722493.55499995</c:v>
                </c:pt>
                <c:pt idx="778">
                  <c:v>505072018.99636358</c:v>
                </c:pt>
                <c:pt idx="779">
                  <c:v>505370682.51545453</c:v>
                </c:pt>
                <c:pt idx="780">
                  <c:v>505641419.63772732</c:v>
                </c:pt>
                <c:pt idx="781">
                  <c:v>505901946.50545448</c:v>
                </c:pt>
                <c:pt idx="782">
                  <c:v>506275805.74318182</c:v>
                </c:pt>
                <c:pt idx="783">
                  <c:v>506610551.93909079</c:v>
                </c:pt>
                <c:pt idx="784">
                  <c:v>506918006.68454552</c:v>
                </c:pt>
                <c:pt idx="785">
                  <c:v>507282814.78636354</c:v>
                </c:pt>
                <c:pt idx="786">
                  <c:v>507649106.85590911</c:v>
                </c:pt>
                <c:pt idx="787">
                  <c:v>508005687.11045456</c:v>
                </c:pt>
                <c:pt idx="788">
                  <c:v>508328333.3240909</c:v>
                </c:pt>
                <c:pt idx="789">
                  <c:v>508654637.34136385</c:v>
                </c:pt>
                <c:pt idx="790">
                  <c:v>509061168.67772752</c:v>
                </c:pt>
                <c:pt idx="791">
                  <c:v>509598263.83318192</c:v>
                </c:pt>
                <c:pt idx="792">
                  <c:v>510102761.68363655</c:v>
                </c:pt>
                <c:pt idx="793">
                  <c:v>510525755.54590917</c:v>
                </c:pt>
                <c:pt idx="794">
                  <c:v>510899955.56545454</c:v>
                </c:pt>
                <c:pt idx="795">
                  <c:v>511308296.36272717</c:v>
                </c:pt>
                <c:pt idx="796">
                  <c:v>511769800.21454531</c:v>
                </c:pt>
                <c:pt idx="797">
                  <c:v>512113704.32181811</c:v>
                </c:pt>
                <c:pt idx="798">
                  <c:v>512412718.64681822</c:v>
                </c:pt>
                <c:pt idx="799">
                  <c:v>512687024.73454535</c:v>
                </c:pt>
                <c:pt idx="800">
                  <c:v>513018484.12954545</c:v>
                </c:pt>
                <c:pt idx="801">
                  <c:v>513351519.94681811</c:v>
                </c:pt>
                <c:pt idx="802">
                  <c:v>513653231.56727272</c:v>
                </c:pt>
                <c:pt idx="803">
                  <c:v>513958116.68318182</c:v>
                </c:pt>
                <c:pt idx="804">
                  <c:v>514247438.90727276</c:v>
                </c:pt>
                <c:pt idx="805">
                  <c:v>514576143.86545455</c:v>
                </c:pt>
                <c:pt idx="806">
                  <c:v>514920407.75454551</c:v>
                </c:pt>
                <c:pt idx="807">
                  <c:v>515216541.52772731</c:v>
                </c:pt>
                <c:pt idx="808">
                  <c:v>515501685.42772722</c:v>
                </c:pt>
                <c:pt idx="809">
                  <c:v>515787259.54636359</c:v>
                </c:pt>
                <c:pt idx="810">
                  <c:v>516104176.55363631</c:v>
                </c:pt>
                <c:pt idx="811">
                  <c:v>516432978.14272726</c:v>
                </c:pt>
                <c:pt idx="812">
                  <c:v>516678582.65545452</c:v>
                </c:pt>
                <c:pt idx="813">
                  <c:v>516901194.43181801</c:v>
                </c:pt>
                <c:pt idx="814">
                  <c:v>517161925.28227264</c:v>
                </c:pt>
                <c:pt idx="815">
                  <c:v>517445475.59000009</c:v>
                </c:pt>
                <c:pt idx="816">
                  <c:v>517693299.90863633</c:v>
                </c:pt>
                <c:pt idx="817">
                  <c:v>517978663.62454551</c:v>
                </c:pt>
                <c:pt idx="818">
                  <c:v>518213200.67000008</c:v>
                </c:pt>
                <c:pt idx="819">
                  <c:v>518502647.56181818</c:v>
                </c:pt>
                <c:pt idx="820">
                  <c:v>518792348.82318187</c:v>
                </c:pt>
                <c:pt idx="821">
                  <c:v>519058388.47045451</c:v>
                </c:pt>
                <c:pt idx="822">
                  <c:v>519331577.36500001</c:v>
                </c:pt>
                <c:pt idx="823">
                  <c:v>519625755.41818184</c:v>
                </c:pt>
                <c:pt idx="824">
                  <c:v>519947583.84909105</c:v>
                </c:pt>
                <c:pt idx="825">
                  <c:v>520260723.52954549</c:v>
                </c:pt>
                <c:pt idx="826">
                  <c:v>520548936.70000005</c:v>
                </c:pt>
                <c:pt idx="827">
                  <c:v>520844642.64318192</c:v>
                </c:pt>
                <c:pt idx="828">
                  <c:v>521155586.16363645</c:v>
                </c:pt>
                <c:pt idx="829">
                  <c:v>521504921.12772727</c:v>
                </c:pt>
                <c:pt idx="830">
                  <c:v>521868079.33954555</c:v>
                </c:pt>
                <c:pt idx="831">
                  <c:v>522195102.78045446</c:v>
                </c:pt>
                <c:pt idx="832">
                  <c:v>522527629.33499992</c:v>
                </c:pt>
                <c:pt idx="833">
                  <c:v>522907956.68772721</c:v>
                </c:pt>
                <c:pt idx="834">
                  <c:v>523378330.22590911</c:v>
                </c:pt>
                <c:pt idx="835">
                  <c:v>523780573.66863638</c:v>
                </c:pt>
                <c:pt idx="836">
                  <c:v>524190313.92227256</c:v>
                </c:pt>
                <c:pt idx="837">
                  <c:v>524599636.37636352</c:v>
                </c:pt>
                <c:pt idx="838">
                  <c:v>525084679.68136364</c:v>
                </c:pt>
                <c:pt idx="839">
                  <c:v>525540969.59500003</c:v>
                </c:pt>
                <c:pt idx="840">
                  <c:v>525906250.82681823</c:v>
                </c:pt>
                <c:pt idx="841">
                  <c:v>526267629.36863655</c:v>
                </c:pt>
                <c:pt idx="842">
                  <c:v>526632276.31681824</c:v>
                </c:pt>
                <c:pt idx="843">
                  <c:v>527040757.83090913</c:v>
                </c:pt>
                <c:pt idx="844">
                  <c:v>527480926.75999999</c:v>
                </c:pt>
                <c:pt idx="845">
                  <c:v>527858543.87909085</c:v>
                </c:pt>
                <c:pt idx="846">
                  <c:v>528237499.6790908</c:v>
                </c:pt>
                <c:pt idx="847">
                  <c:v>528631618.93727255</c:v>
                </c:pt>
                <c:pt idx="848">
                  <c:v>529069313.35954535</c:v>
                </c:pt>
                <c:pt idx="849">
                  <c:v>529522580.45954537</c:v>
                </c:pt>
                <c:pt idx="850">
                  <c:v>529931692.20181811</c:v>
                </c:pt>
                <c:pt idx="851">
                  <c:v>530356647.39227265</c:v>
                </c:pt>
                <c:pt idx="852">
                  <c:v>530801766.98090905</c:v>
                </c:pt>
                <c:pt idx="853">
                  <c:v>531321095.7045455</c:v>
                </c:pt>
                <c:pt idx="854">
                  <c:v>531980940.93772733</c:v>
                </c:pt>
                <c:pt idx="855">
                  <c:v>532626373.4309091</c:v>
                </c:pt>
                <c:pt idx="856">
                  <c:v>533269294.21545464</c:v>
                </c:pt>
                <c:pt idx="857">
                  <c:v>533907648.15045458</c:v>
                </c:pt>
                <c:pt idx="858">
                  <c:v>534535163.88318181</c:v>
                </c:pt>
                <c:pt idx="859">
                  <c:v>535221538.65090907</c:v>
                </c:pt>
                <c:pt idx="860">
                  <c:v>535808322.68454552</c:v>
                </c:pt>
                <c:pt idx="861">
                  <c:v>536355086.52818185</c:v>
                </c:pt>
                <c:pt idx="862">
                  <c:v>536931280.2177273</c:v>
                </c:pt>
                <c:pt idx="863">
                  <c:v>537507576.00136364</c:v>
                </c:pt>
                <c:pt idx="864">
                  <c:v>538096123.02590907</c:v>
                </c:pt>
                <c:pt idx="865">
                  <c:v>538659959.91727269</c:v>
                </c:pt>
                <c:pt idx="866">
                  <c:v>539181552.71454549</c:v>
                </c:pt>
                <c:pt idx="867">
                  <c:v>539738869.64136362</c:v>
                </c:pt>
                <c:pt idx="868">
                  <c:v>540292690.25090909</c:v>
                </c:pt>
                <c:pt idx="869">
                  <c:v>540853155.8900001</c:v>
                </c:pt>
                <c:pt idx="870">
                  <c:v>541530794.39227283</c:v>
                </c:pt>
                <c:pt idx="871">
                  <c:v>542174758.76227272</c:v>
                </c:pt>
                <c:pt idx="872">
                  <c:v>542834495.28045452</c:v>
                </c:pt>
                <c:pt idx="873">
                  <c:v>543460414.89454532</c:v>
                </c:pt>
                <c:pt idx="874">
                  <c:v>544076502.15272713</c:v>
                </c:pt>
                <c:pt idx="875">
                  <c:v>544598259.98454535</c:v>
                </c:pt>
                <c:pt idx="876">
                  <c:v>545011132.45727253</c:v>
                </c:pt>
                <c:pt idx="877">
                  <c:v>545493747.98090911</c:v>
                </c:pt>
                <c:pt idx="878">
                  <c:v>545977026.60318172</c:v>
                </c:pt>
                <c:pt idx="879">
                  <c:v>546458338.37727273</c:v>
                </c:pt>
                <c:pt idx="880">
                  <c:v>546906159.12</c:v>
                </c:pt>
                <c:pt idx="881">
                  <c:v>547312011.59363651</c:v>
                </c:pt>
                <c:pt idx="882">
                  <c:v>547785977.1390909</c:v>
                </c:pt>
                <c:pt idx="883">
                  <c:v>548252039.20545447</c:v>
                </c:pt>
                <c:pt idx="884">
                  <c:v>548746597.47818184</c:v>
                </c:pt>
                <c:pt idx="885">
                  <c:v>549170826.18272746</c:v>
                </c:pt>
                <c:pt idx="886">
                  <c:v>549591470.09545457</c:v>
                </c:pt>
                <c:pt idx="887">
                  <c:v>550041856.87909091</c:v>
                </c:pt>
                <c:pt idx="888">
                  <c:v>550508900.48636353</c:v>
                </c:pt>
                <c:pt idx="889">
                  <c:v>550971751.55499983</c:v>
                </c:pt>
                <c:pt idx="890">
                  <c:v>551381010.87090921</c:v>
                </c:pt>
                <c:pt idx="891">
                  <c:v>551790904.245</c:v>
                </c:pt>
                <c:pt idx="892">
                  <c:v>552069843.58454549</c:v>
                </c:pt>
                <c:pt idx="893">
                  <c:v>552364607.53272724</c:v>
                </c:pt>
                <c:pt idx="894">
                  <c:v>552656639.53545451</c:v>
                </c:pt>
                <c:pt idx="895">
                  <c:v>552922978.01499987</c:v>
                </c:pt>
                <c:pt idx="896">
                  <c:v>553184402.10636365</c:v>
                </c:pt>
                <c:pt idx="897">
                  <c:v>553500098.03818178</c:v>
                </c:pt>
                <c:pt idx="898">
                  <c:v>553810069.91772723</c:v>
                </c:pt>
                <c:pt idx="899">
                  <c:v>554140242.12045431</c:v>
                </c:pt>
                <c:pt idx="900">
                  <c:v>554458830.86727238</c:v>
                </c:pt>
                <c:pt idx="901">
                  <c:v>554805580.63363647</c:v>
                </c:pt>
                <c:pt idx="902">
                  <c:v>555194562.00727272</c:v>
                </c:pt>
                <c:pt idx="903">
                  <c:v>555577388.80772734</c:v>
                </c:pt>
                <c:pt idx="904">
                  <c:v>556024801.22000015</c:v>
                </c:pt>
                <c:pt idx="905">
                  <c:v>556448851.18227291</c:v>
                </c:pt>
                <c:pt idx="906">
                  <c:v>556869234.17136383</c:v>
                </c:pt>
                <c:pt idx="907">
                  <c:v>557366907.48181832</c:v>
                </c:pt>
                <c:pt idx="908">
                  <c:v>557861934.68954551</c:v>
                </c:pt>
                <c:pt idx="909">
                  <c:v>558378328.20363641</c:v>
                </c:pt>
                <c:pt idx="910">
                  <c:v>558840261.92272723</c:v>
                </c:pt>
                <c:pt idx="911">
                  <c:v>559308034.06181812</c:v>
                </c:pt>
                <c:pt idx="912">
                  <c:v>559833179.02045441</c:v>
                </c:pt>
                <c:pt idx="913">
                  <c:v>560337369.78272724</c:v>
                </c:pt>
                <c:pt idx="914">
                  <c:v>560841629.1504544</c:v>
                </c:pt>
                <c:pt idx="915">
                  <c:v>561306046.64499998</c:v>
                </c:pt>
                <c:pt idx="916">
                  <c:v>561778982.07818174</c:v>
                </c:pt>
                <c:pt idx="917">
                  <c:v>562296702.88818181</c:v>
                </c:pt>
                <c:pt idx="918">
                  <c:v>562805658.16045451</c:v>
                </c:pt>
                <c:pt idx="919">
                  <c:v>563338328.95818186</c:v>
                </c:pt>
                <c:pt idx="920">
                  <c:v>563908039.4436363</c:v>
                </c:pt>
                <c:pt idx="921">
                  <c:v>564388255.33090901</c:v>
                </c:pt>
                <c:pt idx="922">
                  <c:v>564857426.59454548</c:v>
                </c:pt>
                <c:pt idx="923">
                  <c:v>565294223.03818178</c:v>
                </c:pt>
                <c:pt idx="924">
                  <c:v>565774257.82227266</c:v>
                </c:pt>
                <c:pt idx="925">
                  <c:v>566162642.10590911</c:v>
                </c:pt>
                <c:pt idx="926">
                  <c:v>566437750.28136373</c:v>
                </c:pt>
                <c:pt idx="927">
                  <c:v>566729229.46181822</c:v>
                </c:pt>
                <c:pt idx="928">
                  <c:v>566995804.6613636</c:v>
                </c:pt>
                <c:pt idx="929">
                  <c:v>567246221.01499987</c:v>
                </c:pt>
                <c:pt idx="930">
                  <c:v>567453283.33545458</c:v>
                </c:pt>
                <c:pt idx="931">
                  <c:v>567644744.03272748</c:v>
                </c:pt>
                <c:pt idx="932">
                  <c:v>567886439.12090909</c:v>
                </c:pt>
                <c:pt idx="933">
                  <c:v>568170245.84727252</c:v>
                </c:pt>
                <c:pt idx="934">
                  <c:v>568421029.39909077</c:v>
                </c:pt>
                <c:pt idx="935">
                  <c:v>568645757.01636362</c:v>
                </c:pt>
                <c:pt idx="936">
                  <c:v>568873862.98363638</c:v>
                </c:pt>
                <c:pt idx="937">
                  <c:v>569149558.08454549</c:v>
                </c:pt>
                <c:pt idx="938">
                  <c:v>569428183.7377274</c:v>
                </c:pt>
                <c:pt idx="939">
                  <c:v>569729241.30000007</c:v>
                </c:pt>
                <c:pt idx="940">
                  <c:v>569997280.78727293</c:v>
                </c:pt>
                <c:pt idx="941">
                  <c:v>570254249.04181838</c:v>
                </c:pt>
                <c:pt idx="942">
                  <c:v>570474629.1377275</c:v>
                </c:pt>
                <c:pt idx="943">
                  <c:v>570756687.12363648</c:v>
                </c:pt>
                <c:pt idx="944">
                  <c:v>571063372.77590919</c:v>
                </c:pt>
                <c:pt idx="945">
                  <c:v>571354843.10590923</c:v>
                </c:pt>
                <c:pt idx="946">
                  <c:v>571581565.49818182</c:v>
                </c:pt>
                <c:pt idx="947">
                  <c:v>571881892.8531816</c:v>
                </c:pt>
                <c:pt idx="948">
                  <c:v>572268100.80318177</c:v>
                </c:pt>
                <c:pt idx="949">
                  <c:v>572664919.00727284</c:v>
                </c:pt>
                <c:pt idx="950">
                  <c:v>573020093.8890909</c:v>
                </c:pt>
                <c:pt idx="951">
                  <c:v>573381308.51818192</c:v>
                </c:pt>
                <c:pt idx="952">
                  <c:v>573784080.14318192</c:v>
                </c:pt>
                <c:pt idx="953">
                  <c:v>574210867.43045449</c:v>
                </c:pt>
                <c:pt idx="954">
                  <c:v>574554607.66636384</c:v>
                </c:pt>
                <c:pt idx="955">
                  <c:v>574866187.01318192</c:v>
                </c:pt>
                <c:pt idx="956">
                  <c:v>575218464.25000012</c:v>
                </c:pt>
                <c:pt idx="957">
                  <c:v>575594608.79045475</c:v>
                </c:pt>
                <c:pt idx="958">
                  <c:v>575973130.82318211</c:v>
                </c:pt>
                <c:pt idx="959">
                  <c:v>576319764.587273</c:v>
                </c:pt>
                <c:pt idx="960">
                  <c:v>576661325.47363651</c:v>
                </c:pt>
                <c:pt idx="961">
                  <c:v>576998881.6072731</c:v>
                </c:pt>
                <c:pt idx="962">
                  <c:v>577397786.965909</c:v>
                </c:pt>
                <c:pt idx="963">
                  <c:v>577973716.37454557</c:v>
                </c:pt>
                <c:pt idx="964">
                  <c:v>578565639.82909083</c:v>
                </c:pt>
                <c:pt idx="965">
                  <c:v>579098350.29409111</c:v>
                </c:pt>
                <c:pt idx="966">
                  <c:v>579623099.1790911</c:v>
                </c:pt>
                <c:pt idx="967">
                  <c:v>580204403.2859093</c:v>
                </c:pt>
                <c:pt idx="968">
                  <c:v>580875643.53181839</c:v>
                </c:pt>
                <c:pt idx="969">
                  <c:v>581442950.6954546</c:v>
                </c:pt>
                <c:pt idx="970">
                  <c:v>581923889.92272735</c:v>
                </c:pt>
                <c:pt idx="971">
                  <c:v>582416065.20181823</c:v>
                </c:pt>
                <c:pt idx="972">
                  <c:v>582987788.6431818</c:v>
                </c:pt>
                <c:pt idx="973">
                  <c:v>583624849.33909082</c:v>
                </c:pt>
                <c:pt idx="974">
                  <c:v>584210100.6500001</c:v>
                </c:pt>
                <c:pt idx="975">
                  <c:v>584763125.46227276</c:v>
                </c:pt>
                <c:pt idx="976">
                  <c:v>585407663.94454551</c:v>
                </c:pt>
                <c:pt idx="977">
                  <c:v>586097162.25590909</c:v>
                </c:pt>
                <c:pt idx="978">
                  <c:v>586946910.27863634</c:v>
                </c:pt>
                <c:pt idx="979">
                  <c:v>587764701.69409084</c:v>
                </c:pt>
                <c:pt idx="980">
                  <c:v>588565898.3549999</c:v>
                </c:pt>
                <c:pt idx="981">
                  <c:v>589403794.7136364</c:v>
                </c:pt>
                <c:pt idx="982">
                  <c:v>590263049.65272725</c:v>
                </c:pt>
                <c:pt idx="983">
                  <c:v>591105604.99863625</c:v>
                </c:pt>
                <c:pt idx="984">
                  <c:v>591947439.47909081</c:v>
                </c:pt>
                <c:pt idx="985">
                  <c:v>592693977.48818171</c:v>
                </c:pt>
                <c:pt idx="986">
                  <c:v>593480323.83272731</c:v>
                </c:pt>
                <c:pt idx="987">
                  <c:v>594215206.59181821</c:v>
                </c:pt>
                <c:pt idx="988">
                  <c:v>594983706.08772731</c:v>
                </c:pt>
                <c:pt idx="989">
                  <c:v>595724040.56681824</c:v>
                </c:pt>
                <c:pt idx="990">
                  <c:v>596343226.85181808</c:v>
                </c:pt>
                <c:pt idx="991">
                  <c:v>597001802.58045459</c:v>
                </c:pt>
                <c:pt idx="992">
                  <c:v>597606453.13863635</c:v>
                </c:pt>
                <c:pt idx="993">
                  <c:v>598195102.80409086</c:v>
                </c:pt>
                <c:pt idx="994">
                  <c:v>598772444.26136363</c:v>
                </c:pt>
                <c:pt idx="995">
                  <c:v>599271272.61000001</c:v>
                </c:pt>
                <c:pt idx="996">
                  <c:v>599806368.79227281</c:v>
                </c:pt>
                <c:pt idx="997">
                  <c:v>600263142.0090909</c:v>
                </c:pt>
                <c:pt idx="998">
                  <c:v>600685139.01227272</c:v>
                </c:pt>
                <c:pt idx="999">
                  <c:v>601038885.91863632</c:v>
                </c:pt>
                <c:pt idx="1000">
                  <c:v>601203944.16500008</c:v>
                </c:pt>
                <c:pt idx="1001">
                  <c:v>601404334.39090908</c:v>
                </c:pt>
                <c:pt idx="1002">
                  <c:v>601552004.30772734</c:v>
                </c:pt>
                <c:pt idx="1003">
                  <c:v>601676980.17590904</c:v>
                </c:pt>
                <c:pt idx="1004">
                  <c:v>601775821.52090907</c:v>
                </c:pt>
                <c:pt idx="1005">
                  <c:v>601911838.73954546</c:v>
                </c:pt>
                <c:pt idx="1006">
                  <c:v>602132368.24636388</c:v>
                </c:pt>
                <c:pt idx="1007">
                  <c:v>602264650.43909061</c:v>
                </c:pt>
                <c:pt idx="1008">
                  <c:v>602338944.18136358</c:v>
                </c:pt>
                <c:pt idx="1009">
                  <c:v>602442560.47000003</c:v>
                </c:pt>
                <c:pt idx="1010">
                  <c:v>602528434.70818174</c:v>
                </c:pt>
                <c:pt idx="1011">
                  <c:v>602611415.22590911</c:v>
                </c:pt>
                <c:pt idx="1012">
                  <c:v>602609807.80545437</c:v>
                </c:pt>
                <c:pt idx="1013">
                  <c:v>602620036.25954533</c:v>
                </c:pt>
                <c:pt idx="1014">
                  <c:v>602692908.50181818</c:v>
                </c:pt>
                <c:pt idx="1015">
                  <c:v>602765971.99590909</c:v>
                </c:pt>
                <c:pt idx="1016">
                  <c:v>602857688.46545434</c:v>
                </c:pt>
                <c:pt idx="1017">
                  <c:v>602882729.64681804</c:v>
                </c:pt>
                <c:pt idx="1018">
                  <c:v>602911092.16863632</c:v>
                </c:pt>
                <c:pt idx="1019">
                  <c:v>603001210.83818173</c:v>
                </c:pt>
                <c:pt idx="1020">
                  <c:v>603113904.86954534</c:v>
                </c:pt>
                <c:pt idx="1021">
                  <c:v>603232109.68499994</c:v>
                </c:pt>
                <c:pt idx="1022">
                  <c:v>603325087.03681839</c:v>
                </c:pt>
                <c:pt idx="1023">
                  <c:v>603421619.70772743</c:v>
                </c:pt>
                <c:pt idx="1024">
                  <c:v>603583692.05136371</c:v>
                </c:pt>
                <c:pt idx="1025">
                  <c:v>603816018.9786365</c:v>
                </c:pt>
                <c:pt idx="1026">
                  <c:v>604215505.39636362</c:v>
                </c:pt>
                <c:pt idx="1027">
                  <c:v>604568953.77272725</c:v>
                </c:pt>
                <c:pt idx="1028">
                  <c:v>604861626.34136343</c:v>
                </c:pt>
                <c:pt idx="1029">
                  <c:v>605202531.95545423</c:v>
                </c:pt>
                <c:pt idx="1030">
                  <c:v>605462556.33272707</c:v>
                </c:pt>
                <c:pt idx="1031">
                  <c:v>605710861.32545424</c:v>
                </c:pt>
                <c:pt idx="1032">
                  <c:v>605922932.32863629</c:v>
                </c:pt>
                <c:pt idx="1033">
                  <c:v>606092689.60136378</c:v>
                </c:pt>
                <c:pt idx="1034">
                  <c:v>606381470.82454538</c:v>
                </c:pt>
                <c:pt idx="1035">
                  <c:v>606606405.71954548</c:v>
                </c:pt>
                <c:pt idx="1036">
                  <c:v>606834549.03727281</c:v>
                </c:pt>
                <c:pt idx="1037">
                  <c:v>607060894.74772739</c:v>
                </c:pt>
                <c:pt idx="1038">
                  <c:v>607268587.86454546</c:v>
                </c:pt>
                <c:pt idx="1039">
                  <c:v>607552438.00500011</c:v>
                </c:pt>
                <c:pt idx="1040">
                  <c:v>607800839.45181835</c:v>
                </c:pt>
                <c:pt idx="1041">
                  <c:v>608055568.52090919</c:v>
                </c:pt>
                <c:pt idx="1042">
                  <c:v>608303151.50136375</c:v>
                </c:pt>
                <c:pt idx="1043">
                  <c:v>608573425.80227292</c:v>
                </c:pt>
                <c:pt idx="1044">
                  <c:v>608938554.36136353</c:v>
                </c:pt>
                <c:pt idx="1045">
                  <c:v>609390394.08318198</c:v>
                </c:pt>
                <c:pt idx="1046">
                  <c:v>609881689.87909091</c:v>
                </c:pt>
                <c:pt idx="1047">
                  <c:v>610346911.45636368</c:v>
                </c:pt>
                <c:pt idx="1048">
                  <c:v>610673106.49136364</c:v>
                </c:pt>
                <c:pt idx="1049">
                  <c:v>611104352.05818188</c:v>
                </c:pt>
                <c:pt idx="1050">
                  <c:v>611464541.81772733</c:v>
                </c:pt>
                <c:pt idx="1051">
                  <c:v>611749177.20409095</c:v>
                </c:pt>
                <c:pt idx="1052">
                  <c:v>612078638.35545444</c:v>
                </c:pt>
                <c:pt idx="1053">
                  <c:v>612366910.28681815</c:v>
                </c:pt>
                <c:pt idx="1054">
                  <c:v>612623423.31772721</c:v>
                </c:pt>
                <c:pt idx="1055">
                  <c:v>612824205.93181813</c:v>
                </c:pt>
                <c:pt idx="1056">
                  <c:v>612991310.54818153</c:v>
                </c:pt>
                <c:pt idx="1057">
                  <c:v>613215332.42409086</c:v>
                </c:pt>
                <c:pt idx="1058">
                  <c:v>613445280.80954528</c:v>
                </c:pt>
                <c:pt idx="1059">
                  <c:v>613600731.53772724</c:v>
                </c:pt>
                <c:pt idx="1060">
                  <c:v>613734667.9836365</c:v>
                </c:pt>
                <c:pt idx="1061">
                  <c:v>613860897.49454546</c:v>
                </c:pt>
                <c:pt idx="1062">
                  <c:v>614034888.60181832</c:v>
                </c:pt>
                <c:pt idx="1063">
                  <c:v>614147129.12045467</c:v>
                </c:pt>
                <c:pt idx="1064">
                  <c:v>614260356.25</c:v>
                </c:pt>
                <c:pt idx="1065">
                  <c:v>614498939.60954535</c:v>
                </c:pt>
                <c:pt idx="1066">
                  <c:v>614728801.30499983</c:v>
                </c:pt>
                <c:pt idx="1067">
                  <c:v>614872022.10772741</c:v>
                </c:pt>
                <c:pt idx="1068">
                  <c:v>614983526.41545439</c:v>
                </c:pt>
                <c:pt idx="1069">
                  <c:v>615144455.46954536</c:v>
                </c:pt>
                <c:pt idx="1070">
                  <c:v>615312366.09590912</c:v>
                </c:pt>
                <c:pt idx="1071">
                  <c:v>615382353.47363651</c:v>
                </c:pt>
                <c:pt idx="1072">
                  <c:v>615401550.66590917</c:v>
                </c:pt>
                <c:pt idx="1073">
                  <c:v>615432983.94636369</c:v>
                </c:pt>
                <c:pt idx="1074">
                  <c:v>615472738.14545441</c:v>
                </c:pt>
                <c:pt idx="1075">
                  <c:v>615549989.39772749</c:v>
                </c:pt>
                <c:pt idx="1076">
                  <c:v>615617729.38045442</c:v>
                </c:pt>
                <c:pt idx="1077">
                  <c:v>615690821.5018183</c:v>
                </c:pt>
                <c:pt idx="1078">
                  <c:v>615769402.43090892</c:v>
                </c:pt>
                <c:pt idx="1079">
                  <c:v>615850824.22227275</c:v>
                </c:pt>
                <c:pt idx="1080">
                  <c:v>615924727.31136358</c:v>
                </c:pt>
                <c:pt idx="1081">
                  <c:v>616073226.02681828</c:v>
                </c:pt>
                <c:pt idx="1082">
                  <c:v>616189364.38727272</c:v>
                </c:pt>
                <c:pt idx="1083">
                  <c:v>616324916.33727252</c:v>
                </c:pt>
                <c:pt idx="1084">
                  <c:v>616458190.78363633</c:v>
                </c:pt>
                <c:pt idx="1085">
                  <c:v>616676466.1049999</c:v>
                </c:pt>
                <c:pt idx="1086">
                  <c:v>617063410.46409082</c:v>
                </c:pt>
                <c:pt idx="1087">
                  <c:v>617311432.63045442</c:v>
                </c:pt>
                <c:pt idx="1088">
                  <c:v>617554472.63545454</c:v>
                </c:pt>
                <c:pt idx="1089">
                  <c:v>617833908.93727291</c:v>
                </c:pt>
                <c:pt idx="1090">
                  <c:v>618155279.89545441</c:v>
                </c:pt>
                <c:pt idx="1091">
                  <c:v>618515549.74590921</c:v>
                </c:pt>
                <c:pt idx="1092">
                  <c:v>618758160.505</c:v>
                </c:pt>
                <c:pt idx="1093">
                  <c:v>618969508.32636368</c:v>
                </c:pt>
                <c:pt idx="1094">
                  <c:v>619252949.13590908</c:v>
                </c:pt>
                <c:pt idx="1095">
                  <c:v>619543644.12409067</c:v>
                </c:pt>
                <c:pt idx="1096">
                  <c:v>619865514.03863609</c:v>
                </c:pt>
                <c:pt idx="1097">
                  <c:v>620113857.36181784</c:v>
                </c:pt>
                <c:pt idx="1098">
                  <c:v>620367030.5849998</c:v>
                </c:pt>
                <c:pt idx="1099">
                  <c:v>620681932.47863638</c:v>
                </c:pt>
                <c:pt idx="1100">
                  <c:v>620974904.13772714</c:v>
                </c:pt>
                <c:pt idx="1101">
                  <c:v>621223428.55045438</c:v>
                </c:pt>
                <c:pt idx="1102">
                  <c:v>621476726.0072726</c:v>
                </c:pt>
                <c:pt idx="1103">
                  <c:v>621746657.5690906</c:v>
                </c:pt>
                <c:pt idx="1104">
                  <c:v>622081656.71999991</c:v>
                </c:pt>
                <c:pt idx="1105">
                  <c:v>622456839.94090927</c:v>
                </c:pt>
                <c:pt idx="1106">
                  <c:v>622955603.79545474</c:v>
                </c:pt>
                <c:pt idx="1107">
                  <c:v>623514512.45499992</c:v>
                </c:pt>
                <c:pt idx="1108">
                  <c:v>623951683.42500007</c:v>
                </c:pt>
                <c:pt idx="1109">
                  <c:v>624438337.62272739</c:v>
                </c:pt>
                <c:pt idx="1110">
                  <c:v>625016452.20545471</c:v>
                </c:pt>
                <c:pt idx="1111">
                  <c:v>625533991.88227272</c:v>
                </c:pt>
                <c:pt idx="1112">
                  <c:v>625991466.90318167</c:v>
                </c:pt>
                <c:pt idx="1113">
                  <c:v>626330705.40681815</c:v>
                </c:pt>
                <c:pt idx="1114">
                  <c:v>626713789.66681814</c:v>
                </c:pt>
                <c:pt idx="1115">
                  <c:v>627117084.65499973</c:v>
                </c:pt>
                <c:pt idx="1116">
                  <c:v>627545018.85227239</c:v>
                </c:pt>
                <c:pt idx="1117">
                  <c:v>627978666.7227273</c:v>
                </c:pt>
                <c:pt idx="1118">
                  <c:v>628369195.15363646</c:v>
                </c:pt>
                <c:pt idx="1119">
                  <c:v>628799614.22000015</c:v>
                </c:pt>
                <c:pt idx="1120">
                  <c:v>629246422.59909093</c:v>
                </c:pt>
                <c:pt idx="1121">
                  <c:v>629608152.16727281</c:v>
                </c:pt>
                <c:pt idx="1122">
                  <c:v>629973475.10909092</c:v>
                </c:pt>
                <c:pt idx="1123">
                  <c:v>630380112.18363655</c:v>
                </c:pt>
                <c:pt idx="1124">
                  <c:v>630783201.71818221</c:v>
                </c:pt>
                <c:pt idx="1125">
                  <c:v>631179404.82681835</c:v>
                </c:pt>
                <c:pt idx="1126">
                  <c:v>631505333.06500006</c:v>
                </c:pt>
                <c:pt idx="1127">
                  <c:v>631775607.30318189</c:v>
                </c:pt>
                <c:pt idx="1128">
                  <c:v>631958187.13045466</c:v>
                </c:pt>
                <c:pt idx="1129">
                  <c:v>632209583.29818213</c:v>
                </c:pt>
                <c:pt idx="1130">
                  <c:v>632467720.36090922</c:v>
                </c:pt>
                <c:pt idx="1131">
                  <c:v>632660134.80318201</c:v>
                </c:pt>
                <c:pt idx="1132">
                  <c:v>632760677.44272757</c:v>
                </c:pt>
                <c:pt idx="1133">
                  <c:v>632986870.12318218</c:v>
                </c:pt>
                <c:pt idx="1134">
                  <c:v>633253824.10181844</c:v>
                </c:pt>
                <c:pt idx="1135">
                  <c:v>633497435.79000032</c:v>
                </c:pt>
                <c:pt idx="1136">
                  <c:v>633680329.32409096</c:v>
                </c:pt>
                <c:pt idx="1137">
                  <c:v>633864280.38227284</c:v>
                </c:pt>
                <c:pt idx="1138">
                  <c:v>634062986.70727301</c:v>
                </c:pt>
                <c:pt idx="1139">
                  <c:v>634220885.75500011</c:v>
                </c:pt>
                <c:pt idx="1140">
                  <c:v>634397815.98227274</c:v>
                </c:pt>
                <c:pt idx="1141">
                  <c:v>634526812.22818208</c:v>
                </c:pt>
                <c:pt idx="1142">
                  <c:v>634635827.78045452</c:v>
                </c:pt>
                <c:pt idx="1143">
                  <c:v>634826856.13818181</c:v>
                </c:pt>
                <c:pt idx="1144">
                  <c:v>635018365.31500006</c:v>
                </c:pt>
                <c:pt idx="1145">
                  <c:v>635197207.98454535</c:v>
                </c:pt>
                <c:pt idx="1146">
                  <c:v>635321991.9022727</c:v>
                </c:pt>
                <c:pt idx="1147">
                  <c:v>635445238.11909091</c:v>
                </c:pt>
                <c:pt idx="1148">
                  <c:v>635647853.43409073</c:v>
                </c:pt>
                <c:pt idx="1149">
                  <c:v>635868383.80000007</c:v>
                </c:pt>
                <c:pt idx="1150">
                  <c:v>636208713.02136374</c:v>
                </c:pt>
                <c:pt idx="1151">
                  <c:v>636416752.50772715</c:v>
                </c:pt>
                <c:pt idx="1152">
                  <c:v>636635546.23636365</c:v>
                </c:pt>
                <c:pt idx="1153">
                  <c:v>636918893.22954547</c:v>
                </c:pt>
                <c:pt idx="1154">
                  <c:v>637228665.73272729</c:v>
                </c:pt>
                <c:pt idx="1155">
                  <c:v>637581461.13318181</c:v>
                </c:pt>
                <c:pt idx="1156">
                  <c:v>637812361.39363635</c:v>
                </c:pt>
                <c:pt idx="1157">
                  <c:v>638040582.45045447</c:v>
                </c:pt>
                <c:pt idx="1158">
                  <c:v>638346379.75000012</c:v>
                </c:pt>
                <c:pt idx="1159">
                  <c:v>638656651.04636371</c:v>
                </c:pt>
                <c:pt idx="1160">
                  <c:v>638930268.67818189</c:v>
                </c:pt>
                <c:pt idx="1161">
                  <c:v>639239680.99000013</c:v>
                </c:pt>
                <c:pt idx="1162">
                  <c:v>639524611.33727288</c:v>
                </c:pt>
                <c:pt idx="1163">
                  <c:v>639857407.02863646</c:v>
                </c:pt>
                <c:pt idx="1164">
                  <c:v>640188372.88863647</c:v>
                </c:pt>
                <c:pt idx="1165">
                  <c:v>640521342.05181849</c:v>
                </c:pt>
                <c:pt idx="1166">
                  <c:v>640801372.25318193</c:v>
                </c:pt>
                <c:pt idx="1167">
                  <c:v>641087500.63227284</c:v>
                </c:pt>
                <c:pt idx="1168">
                  <c:v>641428584.84318173</c:v>
                </c:pt>
                <c:pt idx="1169">
                  <c:v>641757923.98500001</c:v>
                </c:pt>
                <c:pt idx="1170">
                  <c:v>642064247.5140909</c:v>
                </c:pt>
                <c:pt idx="1171">
                  <c:v>642308613.00272739</c:v>
                </c:pt>
                <c:pt idx="1172">
                  <c:v>642533077.41181815</c:v>
                </c:pt>
                <c:pt idx="1173">
                  <c:v>642797466.54499996</c:v>
                </c:pt>
                <c:pt idx="1174">
                  <c:v>643032469.15818179</c:v>
                </c:pt>
                <c:pt idx="1175">
                  <c:v>643273796.48545456</c:v>
                </c:pt>
                <c:pt idx="1176">
                  <c:v>643465558.36772728</c:v>
                </c:pt>
                <c:pt idx="1177">
                  <c:v>643552233.8113637</c:v>
                </c:pt>
                <c:pt idx="1178">
                  <c:v>643704450.60136378</c:v>
                </c:pt>
                <c:pt idx="1179">
                  <c:v>643864325.21454549</c:v>
                </c:pt>
                <c:pt idx="1180">
                  <c:v>644014000.75681841</c:v>
                </c:pt>
                <c:pt idx="1181">
                  <c:v>644156752.76818192</c:v>
                </c:pt>
                <c:pt idx="1182">
                  <c:v>644290484.6377275</c:v>
                </c:pt>
                <c:pt idx="1183">
                  <c:v>644433999.38363647</c:v>
                </c:pt>
                <c:pt idx="1184">
                  <c:v>644586581.21045458</c:v>
                </c:pt>
                <c:pt idx="1185">
                  <c:v>644743177.52545452</c:v>
                </c:pt>
                <c:pt idx="1186">
                  <c:v>644877978.78772759</c:v>
                </c:pt>
                <c:pt idx="1187">
                  <c:v>644997564.50090921</c:v>
                </c:pt>
                <c:pt idx="1188">
                  <c:v>645173797.79181826</c:v>
                </c:pt>
                <c:pt idx="1189">
                  <c:v>645350077.19090915</c:v>
                </c:pt>
                <c:pt idx="1190">
                  <c:v>645519630.12863648</c:v>
                </c:pt>
                <c:pt idx="1191">
                  <c:v>645649992.59000003</c:v>
                </c:pt>
                <c:pt idx="1192">
                  <c:v>645766781.62136388</c:v>
                </c:pt>
                <c:pt idx="1193">
                  <c:v>645930969.62545443</c:v>
                </c:pt>
                <c:pt idx="1194">
                  <c:v>645998798.82136357</c:v>
                </c:pt>
                <c:pt idx="1195">
                  <c:v>646124098.79090905</c:v>
                </c:pt>
                <c:pt idx="1196">
                  <c:v>646207363.5</c:v>
                </c:pt>
                <c:pt idx="1197">
                  <c:v>646274950.83772719</c:v>
                </c:pt>
                <c:pt idx="1198">
                  <c:v>646364328.49181819</c:v>
                </c:pt>
                <c:pt idx="1199">
                  <c:v>646509497.55363631</c:v>
                </c:pt>
                <c:pt idx="1200">
                  <c:v>646701544.16227269</c:v>
                </c:pt>
                <c:pt idx="1201">
                  <c:v>646800393.72909081</c:v>
                </c:pt>
                <c:pt idx="1202">
                  <c:v>646923758.62409091</c:v>
                </c:pt>
                <c:pt idx="1203">
                  <c:v>647062805.22090924</c:v>
                </c:pt>
                <c:pt idx="1204">
                  <c:v>647195284.51772749</c:v>
                </c:pt>
                <c:pt idx="1205">
                  <c:v>647347727.28227282</c:v>
                </c:pt>
                <c:pt idx="1206">
                  <c:v>647451004.89318192</c:v>
                </c:pt>
                <c:pt idx="1207">
                  <c:v>647535648.93181813</c:v>
                </c:pt>
                <c:pt idx="1208">
                  <c:v>647662081.51227272</c:v>
                </c:pt>
                <c:pt idx="1209">
                  <c:v>647799862.15090907</c:v>
                </c:pt>
                <c:pt idx="1210">
                  <c:v>647917684.0218184</c:v>
                </c:pt>
                <c:pt idx="1211">
                  <c:v>648011827.63727272</c:v>
                </c:pt>
                <c:pt idx="1212">
                  <c:v>648111299.3136363</c:v>
                </c:pt>
                <c:pt idx="1213">
                  <c:v>648271520.58772743</c:v>
                </c:pt>
                <c:pt idx="1214">
                  <c:v>648486462.6618185</c:v>
                </c:pt>
                <c:pt idx="1215">
                  <c:v>648932456.12363648</c:v>
                </c:pt>
                <c:pt idx="1216">
                  <c:v>649352762.89272749</c:v>
                </c:pt>
                <c:pt idx="1217">
                  <c:v>649727225.29318202</c:v>
                </c:pt>
                <c:pt idx="1218">
                  <c:v>650146847.26454556</c:v>
                </c:pt>
                <c:pt idx="1219">
                  <c:v>650588453.67318189</c:v>
                </c:pt>
                <c:pt idx="1220">
                  <c:v>651137012.64590907</c:v>
                </c:pt>
                <c:pt idx="1221">
                  <c:v>651502379.17909074</c:v>
                </c:pt>
                <c:pt idx="1222">
                  <c:v>651793043.67363644</c:v>
                </c:pt>
                <c:pt idx="1223">
                  <c:v>652163726.9054544</c:v>
                </c:pt>
                <c:pt idx="1224">
                  <c:v>652543626.98409092</c:v>
                </c:pt>
                <c:pt idx="1225">
                  <c:v>652941296.19181824</c:v>
                </c:pt>
                <c:pt idx="1226">
                  <c:v>653307862.01590908</c:v>
                </c:pt>
                <c:pt idx="1227">
                  <c:v>653621313.10727274</c:v>
                </c:pt>
                <c:pt idx="1228">
                  <c:v>654025142.17318201</c:v>
                </c:pt>
                <c:pt idx="1229">
                  <c:v>654501180.81045449</c:v>
                </c:pt>
                <c:pt idx="1230">
                  <c:v>655192726.46954548</c:v>
                </c:pt>
                <c:pt idx="1231">
                  <c:v>655806760.26954532</c:v>
                </c:pt>
                <c:pt idx="1232">
                  <c:v>656474009.45590913</c:v>
                </c:pt>
                <c:pt idx="1233">
                  <c:v>657157703.40636373</c:v>
                </c:pt>
                <c:pt idx="1234">
                  <c:v>657823004.02363634</c:v>
                </c:pt>
                <c:pt idx="1235">
                  <c:v>658398664.74727285</c:v>
                </c:pt>
                <c:pt idx="1236">
                  <c:v>659000879.36045456</c:v>
                </c:pt>
                <c:pt idx="1237">
                  <c:v>659409971.14636374</c:v>
                </c:pt>
                <c:pt idx="1238">
                  <c:v>659884498.06636357</c:v>
                </c:pt>
                <c:pt idx="1239">
                  <c:v>660320542.4872725</c:v>
                </c:pt>
                <c:pt idx="1240">
                  <c:v>660757074.69454539</c:v>
                </c:pt>
                <c:pt idx="1241">
                  <c:v>661235186.48499978</c:v>
                </c:pt>
                <c:pt idx="1242">
                  <c:v>661595231.98999989</c:v>
                </c:pt>
                <c:pt idx="1243">
                  <c:v>662012889.55045438</c:v>
                </c:pt>
                <c:pt idx="1244">
                  <c:v>662328859.63454533</c:v>
                </c:pt>
                <c:pt idx="1245">
                  <c:v>662644520.3890909</c:v>
                </c:pt>
                <c:pt idx="1246">
                  <c:v>662946045.78863645</c:v>
                </c:pt>
                <c:pt idx="1247">
                  <c:v>663219223.26863647</c:v>
                </c:pt>
                <c:pt idx="1248">
                  <c:v>663495280.38000011</c:v>
                </c:pt>
                <c:pt idx="1249">
                  <c:v>663696055.47590911</c:v>
                </c:pt>
                <c:pt idx="1250">
                  <c:v>663841226.52136374</c:v>
                </c:pt>
                <c:pt idx="1251">
                  <c:v>663924089.84863639</c:v>
                </c:pt>
                <c:pt idx="1252">
                  <c:v>663757804.83863628</c:v>
                </c:pt>
                <c:pt idx="1253">
                  <c:v>663648606.62863648</c:v>
                </c:pt>
                <c:pt idx="1254">
                  <c:v>663434695.8968184</c:v>
                </c:pt>
                <c:pt idx="1255">
                  <c:v>663227839.29227293</c:v>
                </c:pt>
                <c:pt idx="1256">
                  <c:v>663017935.71181834</c:v>
                </c:pt>
                <c:pt idx="1257">
                  <c:v>662901145.04818177</c:v>
                </c:pt>
                <c:pt idx="1258">
                  <c:v>662852101.34454536</c:v>
                </c:pt>
                <c:pt idx="1259">
                  <c:v>662778375.53181839</c:v>
                </c:pt>
                <c:pt idx="1260">
                  <c:v>662666672.31090903</c:v>
                </c:pt>
                <c:pt idx="1261">
                  <c:v>662541251.71727288</c:v>
                </c:pt>
                <c:pt idx="1262">
                  <c:v>662420784.93181825</c:v>
                </c:pt>
                <c:pt idx="1263">
                  <c:v>662303448.42045438</c:v>
                </c:pt>
                <c:pt idx="1264">
                  <c:v>662026061.19999993</c:v>
                </c:pt>
                <c:pt idx="1265">
                  <c:v>661711134.41045439</c:v>
                </c:pt>
                <c:pt idx="1266">
                  <c:v>661523056.69545448</c:v>
                </c:pt>
                <c:pt idx="1267">
                  <c:v>661337566.16409099</c:v>
                </c:pt>
                <c:pt idx="1268">
                  <c:v>661180313.08227265</c:v>
                </c:pt>
                <c:pt idx="1269">
                  <c:v>660866326.51863635</c:v>
                </c:pt>
                <c:pt idx="1270">
                  <c:v>660533273.91045451</c:v>
                </c:pt>
                <c:pt idx="1271">
                  <c:v>660275908.5322727</c:v>
                </c:pt>
                <c:pt idx="1272">
                  <c:v>659970514.40499997</c:v>
                </c:pt>
                <c:pt idx="1273">
                  <c:v>659665921.70772731</c:v>
                </c:pt>
                <c:pt idx="1274">
                  <c:v>659378514.55909061</c:v>
                </c:pt>
                <c:pt idx="1275">
                  <c:v>659112715.66499972</c:v>
                </c:pt>
                <c:pt idx="1276">
                  <c:v>659121852.12136352</c:v>
                </c:pt>
                <c:pt idx="1277">
                  <c:v>659138591.20136368</c:v>
                </c:pt>
                <c:pt idx="1278">
                  <c:v>659205569.18999994</c:v>
                </c:pt>
                <c:pt idx="1279">
                  <c:v>659274947.47500002</c:v>
                </c:pt>
                <c:pt idx="1280">
                  <c:v>659246632.44909096</c:v>
                </c:pt>
                <c:pt idx="1281">
                  <c:v>659320424.5418185</c:v>
                </c:pt>
                <c:pt idx="1282">
                  <c:v>659208498.36863649</c:v>
                </c:pt>
                <c:pt idx="1283">
                  <c:v>659002276.29727304</c:v>
                </c:pt>
                <c:pt idx="1284">
                  <c:v>658719824.5904547</c:v>
                </c:pt>
                <c:pt idx="1285">
                  <c:v>658276920.97909117</c:v>
                </c:pt>
                <c:pt idx="1286">
                  <c:v>657947688.25409091</c:v>
                </c:pt>
                <c:pt idx="1287">
                  <c:v>657555327.53318179</c:v>
                </c:pt>
                <c:pt idx="1288">
                  <c:v>657131048.90454531</c:v>
                </c:pt>
                <c:pt idx="1289">
                  <c:v>656698149.3872726</c:v>
                </c:pt>
                <c:pt idx="1290">
                  <c:v>656220831.41272724</c:v>
                </c:pt>
                <c:pt idx="1291">
                  <c:v>655884698.52409089</c:v>
                </c:pt>
                <c:pt idx="1292">
                  <c:v>655515671.005</c:v>
                </c:pt>
                <c:pt idx="1293">
                  <c:v>655138797.12727273</c:v>
                </c:pt>
                <c:pt idx="1294">
                  <c:v>654825309.55954528</c:v>
                </c:pt>
                <c:pt idx="1295">
                  <c:v>654524510.10409093</c:v>
                </c:pt>
                <c:pt idx="1296">
                  <c:v>654251337.10727274</c:v>
                </c:pt>
                <c:pt idx="1297">
                  <c:v>653947233.8209089</c:v>
                </c:pt>
                <c:pt idx="1298">
                  <c:v>653588152.28909075</c:v>
                </c:pt>
                <c:pt idx="1299">
                  <c:v>653310508.18363643</c:v>
                </c:pt>
                <c:pt idx="1300">
                  <c:v>653093734.39636374</c:v>
                </c:pt>
                <c:pt idx="1301">
                  <c:v>652774447.38636374</c:v>
                </c:pt>
                <c:pt idx="1302">
                  <c:v>652504448.35454535</c:v>
                </c:pt>
                <c:pt idx="1303">
                  <c:v>652138657.78863645</c:v>
                </c:pt>
                <c:pt idx="1304">
                  <c:v>651873256.6086365</c:v>
                </c:pt>
                <c:pt idx="1305">
                  <c:v>651627368.63863635</c:v>
                </c:pt>
                <c:pt idx="1306">
                  <c:v>651320254.28999984</c:v>
                </c:pt>
                <c:pt idx="1307">
                  <c:v>651041791.9054544</c:v>
                </c:pt>
                <c:pt idx="1308">
                  <c:v>650783460.56636333</c:v>
                </c:pt>
                <c:pt idx="1309">
                  <c:v>650632985.65590894</c:v>
                </c:pt>
                <c:pt idx="1310">
                  <c:v>650518126.4818182</c:v>
                </c:pt>
                <c:pt idx="1311">
                  <c:v>650367228.49590909</c:v>
                </c:pt>
                <c:pt idx="1312">
                  <c:v>650206024.23727262</c:v>
                </c:pt>
                <c:pt idx="1313">
                  <c:v>650045521.10727262</c:v>
                </c:pt>
                <c:pt idx="1314">
                  <c:v>649974247.81818163</c:v>
                </c:pt>
                <c:pt idx="1315">
                  <c:v>649851470.65681839</c:v>
                </c:pt>
                <c:pt idx="1316">
                  <c:v>649720611.09681821</c:v>
                </c:pt>
                <c:pt idx="1317">
                  <c:v>649606144.81636357</c:v>
                </c:pt>
                <c:pt idx="1318">
                  <c:v>649634190.34499991</c:v>
                </c:pt>
                <c:pt idx="1319">
                  <c:v>649674111.90090919</c:v>
                </c:pt>
                <c:pt idx="1320">
                  <c:v>649618284.79954553</c:v>
                </c:pt>
                <c:pt idx="1321">
                  <c:v>649526486.87545466</c:v>
                </c:pt>
                <c:pt idx="1322">
                  <c:v>649446202.16590917</c:v>
                </c:pt>
                <c:pt idx="1323">
                  <c:v>649474901.12863648</c:v>
                </c:pt>
                <c:pt idx="1324">
                  <c:v>649266626.45045447</c:v>
                </c:pt>
                <c:pt idx="1325">
                  <c:v>649021814.6554544</c:v>
                </c:pt>
                <c:pt idx="1326">
                  <c:v>648801932.65500009</c:v>
                </c:pt>
                <c:pt idx="1327">
                  <c:v>648616827.74954534</c:v>
                </c:pt>
                <c:pt idx="1328">
                  <c:v>648517519.68409085</c:v>
                </c:pt>
                <c:pt idx="1329">
                  <c:v>648349197.54454529</c:v>
                </c:pt>
                <c:pt idx="1330">
                  <c:v>648159816.49227273</c:v>
                </c:pt>
                <c:pt idx="1331">
                  <c:v>647987400.50454533</c:v>
                </c:pt>
                <c:pt idx="1332">
                  <c:v>647812219.15909088</c:v>
                </c:pt>
                <c:pt idx="1333">
                  <c:v>647687719.64636374</c:v>
                </c:pt>
                <c:pt idx="1334">
                  <c:v>647541200.8022728</c:v>
                </c:pt>
                <c:pt idx="1335">
                  <c:v>647409614.89727283</c:v>
                </c:pt>
              </c:numCache>
            </c:numRef>
          </c:val>
          <c:smooth val="0"/>
        </c:ser>
        <c:dLbls>
          <c:showLegendKey val="0"/>
          <c:showVal val="0"/>
          <c:showCatName val="0"/>
          <c:showSerName val="0"/>
          <c:showPercent val="0"/>
          <c:showBubbleSize val="0"/>
        </c:dLbls>
        <c:marker val="1"/>
        <c:smooth val="0"/>
        <c:axId val="259222528"/>
        <c:axId val="259224320"/>
      </c:lineChart>
      <c:dateAx>
        <c:axId val="259222528"/>
        <c:scaling>
          <c:orientation val="minMax"/>
        </c:scaling>
        <c:delete val="0"/>
        <c:axPos val="b"/>
        <c:numFmt formatCode="yyyy" sourceLinked="0"/>
        <c:majorTickMark val="out"/>
        <c:minorTickMark val="none"/>
        <c:tickLblPos val="nextTo"/>
        <c:crossAx val="259224320"/>
        <c:crosses val="autoZero"/>
        <c:auto val="1"/>
        <c:lblOffset val="100"/>
        <c:baseTimeUnit val="days"/>
        <c:majorUnit val="1"/>
        <c:majorTimeUnit val="years"/>
        <c:minorUnit val="1"/>
        <c:minorTimeUnit val="months"/>
      </c:dateAx>
      <c:valAx>
        <c:axId val="259224320"/>
        <c:scaling>
          <c:orientation val="minMax"/>
          <c:min val="300000000"/>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crossAx val="259222528"/>
        <c:crosses val="autoZero"/>
        <c:crossBetween val="between"/>
        <c:dispUnits>
          <c:builtInUnit val="millions"/>
        </c:dispUnits>
      </c:valAx>
    </c:plotArea>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t-BR" sz="1200" b="1" i="0" baseline="0"/>
              <a:t>New Loans - Individuals - Mortgages</a:t>
            </a:r>
          </a:p>
          <a:p>
            <a:pPr>
              <a:defRPr sz="1200"/>
            </a:pPr>
            <a:r>
              <a:rPr lang="pt-BR" sz="1200" b="1" i="0" baseline="0"/>
              <a:t>Average per Working Day</a:t>
            </a:r>
            <a:endParaRPr lang="pt-BR" sz="1200"/>
          </a:p>
        </c:rich>
      </c:tx>
      <c:layout>
        <c:manualLayout>
          <c:xMode val="edge"/>
          <c:yMode val="edge"/>
          <c:x val="0.16841473429951692"/>
          <c:y val="0"/>
        </c:manualLayout>
      </c:layout>
      <c:overlay val="1"/>
      <c:spPr>
        <a:solidFill>
          <a:sysClr val="window" lastClr="FFFFFF"/>
        </a:solidFill>
      </c:spPr>
    </c:title>
    <c:autoTitleDeleted val="0"/>
    <c:plotArea>
      <c:layout>
        <c:manualLayout>
          <c:layoutTarget val="inner"/>
          <c:xMode val="edge"/>
          <c:yMode val="edge"/>
          <c:x val="7.0480217750558974E-2"/>
          <c:y val="2.6648700997936755E-2"/>
          <c:w val="0.84514565308966794"/>
          <c:h val="0.88138447934649877"/>
        </c:manualLayout>
      </c:layout>
      <c:barChart>
        <c:barDir val="col"/>
        <c:grouping val="clustered"/>
        <c:varyColors val="0"/>
        <c:ser>
          <c:idx val="1"/>
          <c:order val="1"/>
          <c:tx>
            <c:v>YoY%</c:v>
          </c:tx>
          <c:spPr>
            <a:solidFill>
              <a:srgbClr val="800000"/>
            </a:solidFill>
            <a:ln w="19050"/>
          </c:spPr>
          <c:invertIfNegative val="0"/>
          <c:cat>
            <c:numRef>
              <c:f>Individuals!$A$5:$A$1023</c:f>
              <c:numCache>
                <c:formatCode>[$-409]mmm\-yy;@</c:formatCode>
                <c:ptCount val="1019"/>
                <c:pt idx="0">
                  <c:v>32295</c:v>
                </c:pt>
                <c:pt idx="1">
                  <c:v>32325</c:v>
                </c:pt>
                <c:pt idx="2">
                  <c:v>32356</c:v>
                </c:pt>
                <c:pt idx="3">
                  <c:v>32387</c:v>
                </c:pt>
                <c:pt idx="4">
                  <c:v>32417</c:v>
                </c:pt>
                <c:pt idx="5">
                  <c:v>32448</c:v>
                </c:pt>
                <c:pt idx="6">
                  <c:v>32478</c:v>
                </c:pt>
                <c:pt idx="7">
                  <c:v>32509</c:v>
                </c:pt>
                <c:pt idx="8">
                  <c:v>32540</c:v>
                </c:pt>
                <c:pt idx="9">
                  <c:v>32568</c:v>
                </c:pt>
                <c:pt idx="10">
                  <c:v>32599</c:v>
                </c:pt>
                <c:pt idx="11">
                  <c:v>32629</c:v>
                </c:pt>
                <c:pt idx="12">
                  <c:v>32660</c:v>
                </c:pt>
                <c:pt idx="13">
                  <c:v>32690</c:v>
                </c:pt>
                <c:pt idx="14">
                  <c:v>32721</c:v>
                </c:pt>
                <c:pt idx="15">
                  <c:v>32752</c:v>
                </c:pt>
                <c:pt idx="16">
                  <c:v>32782</c:v>
                </c:pt>
                <c:pt idx="17">
                  <c:v>32813</c:v>
                </c:pt>
                <c:pt idx="18">
                  <c:v>32843</c:v>
                </c:pt>
                <c:pt idx="19">
                  <c:v>32874</c:v>
                </c:pt>
                <c:pt idx="20">
                  <c:v>32905</c:v>
                </c:pt>
                <c:pt idx="21">
                  <c:v>32933</c:v>
                </c:pt>
                <c:pt idx="22">
                  <c:v>32964</c:v>
                </c:pt>
                <c:pt idx="23">
                  <c:v>32994</c:v>
                </c:pt>
                <c:pt idx="24">
                  <c:v>33025</c:v>
                </c:pt>
                <c:pt idx="25">
                  <c:v>33055</c:v>
                </c:pt>
                <c:pt idx="26">
                  <c:v>33086</c:v>
                </c:pt>
                <c:pt idx="27">
                  <c:v>33117</c:v>
                </c:pt>
                <c:pt idx="28">
                  <c:v>33147</c:v>
                </c:pt>
                <c:pt idx="29">
                  <c:v>33178</c:v>
                </c:pt>
                <c:pt idx="30">
                  <c:v>33208</c:v>
                </c:pt>
                <c:pt idx="31">
                  <c:v>33239</c:v>
                </c:pt>
                <c:pt idx="32">
                  <c:v>33270</c:v>
                </c:pt>
                <c:pt idx="33">
                  <c:v>33298</c:v>
                </c:pt>
                <c:pt idx="34">
                  <c:v>33329</c:v>
                </c:pt>
                <c:pt idx="35">
                  <c:v>33359</c:v>
                </c:pt>
                <c:pt idx="36">
                  <c:v>33390</c:v>
                </c:pt>
                <c:pt idx="37">
                  <c:v>33420</c:v>
                </c:pt>
                <c:pt idx="38">
                  <c:v>33451</c:v>
                </c:pt>
                <c:pt idx="39">
                  <c:v>33482</c:v>
                </c:pt>
                <c:pt idx="40">
                  <c:v>33512</c:v>
                </c:pt>
                <c:pt idx="41">
                  <c:v>33543</c:v>
                </c:pt>
                <c:pt idx="42">
                  <c:v>33573</c:v>
                </c:pt>
                <c:pt idx="43">
                  <c:v>33604</c:v>
                </c:pt>
                <c:pt idx="44">
                  <c:v>33635</c:v>
                </c:pt>
                <c:pt idx="45">
                  <c:v>33664</c:v>
                </c:pt>
                <c:pt idx="46">
                  <c:v>33695</c:v>
                </c:pt>
                <c:pt idx="47">
                  <c:v>33725</c:v>
                </c:pt>
                <c:pt idx="48">
                  <c:v>33756</c:v>
                </c:pt>
                <c:pt idx="49">
                  <c:v>33786</c:v>
                </c:pt>
                <c:pt idx="50">
                  <c:v>33817</c:v>
                </c:pt>
                <c:pt idx="51">
                  <c:v>33848</c:v>
                </c:pt>
                <c:pt idx="52">
                  <c:v>33878</c:v>
                </c:pt>
                <c:pt idx="53">
                  <c:v>33909</c:v>
                </c:pt>
                <c:pt idx="54">
                  <c:v>33939</c:v>
                </c:pt>
                <c:pt idx="55">
                  <c:v>33970</c:v>
                </c:pt>
                <c:pt idx="56">
                  <c:v>34001</c:v>
                </c:pt>
                <c:pt idx="57">
                  <c:v>34029</c:v>
                </c:pt>
                <c:pt idx="58">
                  <c:v>34060</c:v>
                </c:pt>
                <c:pt idx="59">
                  <c:v>34090</c:v>
                </c:pt>
                <c:pt idx="60">
                  <c:v>34121</c:v>
                </c:pt>
                <c:pt idx="61">
                  <c:v>34151</c:v>
                </c:pt>
                <c:pt idx="62">
                  <c:v>34182</c:v>
                </c:pt>
                <c:pt idx="63">
                  <c:v>34213</c:v>
                </c:pt>
                <c:pt idx="64">
                  <c:v>34243</c:v>
                </c:pt>
                <c:pt idx="65">
                  <c:v>34274</c:v>
                </c:pt>
                <c:pt idx="66">
                  <c:v>34304</c:v>
                </c:pt>
                <c:pt idx="67">
                  <c:v>34335</c:v>
                </c:pt>
                <c:pt idx="68">
                  <c:v>34366</c:v>
                </c:pt>
                <c:pt idx="69">
                  <c:v>34394</c:v>
                </c:pt>
                <c:pt idx="70">
                  <c:v>34425</c:v>
                </c:pt>
                <c:pt idx="71">
                  <c:v>34455</c:v>
                </c:pt>
                <c:pt idx="72">
                  <c:v>34486</c:v>
                </c:pt>
                <c:pt idx="73">
                  <c:v>34516</c:v>
                </c:pt>
                <c:pt idx="74">
                  <c:v>34547</c:v>
                </c:pt>
                <c:pt idx="75">
                  <c:v>34578</c:v>
                </c:pt>
                <c:pt idx="76">
                  <c:v>34608</c:v>
                </c:pt>
                <c:pt idx="77">
                  <c:v>34639</c:v>
                </c:pt>
                <c:pt idx="78">
                  <c:v>34669</c:v>
                </c:pt>
                <c:pt idx="79">
                  <c:v>34700</c:v>
                </c:pt>
                <c:pt idx="80">
                  <c:v>34731</c:v>
                </c:pt>
                <c:pt idx="81">
                  <c:v>34759</c:v>
                </c:pt>
                <c:pt idx="82">
                  <c:v>34790</c:v>
                </c:pt>
                <c:pt idx="83">
                  <c:v>34820</c:v>
                </c:pt>
                <c:pt idx="84">
                  <c:v>34851</c:v>
                </c:pt>
                <c:pt idx="85">
                  <c:v>34881</c:v>
                </c:pt>
                <c:pt idx="86">
                  <c:v>34912</c:v>
                </c:pt>
                <c:pt idx="87">
                  <c:v>34943</c:v>
                </c:pt>
                <c:pt idx="88">
                  <c:v>34973</c:v>
                </c:pt>
                <c:pt idx="89">
                  <c:v>35004</c:v>
                </c:pt>
                <c:pt idx="90">
                  <c:v>35034</c:v>
                </c:pt>
                <c:pt idx="91">
                  <c:v>35065</c:v>
                </c:pt>
                <c:pt idx="92">
                  <c:v>35096</c:v>
                </c:pt>
                <c:pt idx="93">
                  <c:v>35125</c:v>
                </c:pt>
                <c:pt idx="94">
                  <c:v>35156</c:v>
                </c:pt>
                <c:pt idx="95">
                  <c:v>35186</c:v>
                </c:pt>
                <c:pt idx="96">
                  <c:v>35217</c:v>
                </c:pt>
                <c:pt idx="97">
                  <c:v>35247</c:v>
                </c:pt>
                <c:pt idx="98">
                  <c:v>35278</c:v>
                </c:pt>
                <c:pt idx="99">
                  <c:v>35309</c:v>
                </c:pt>
                <c:pt idx="100">
                  <c:v>35339</c:v>
                </c:pt>
                <c:pt idx="101">
                  <c:v>35370</c:v>
                </c:pt>
                <c:pt idx="102">
                  <c:v>35400</c:v>
                </c:pt>
                <c:pt idx="103">
                  <c:v>35431</c:v>
                </c:pt>
                <c:pt idx="104">
                  <c:v>35462</c:v>
                </c:pt>
                <c:pt idx="105">
                  <c:v>35490</c:v>
                </c:pt>
                <c:pt idx="106">
                  <c:v>35521</c:v>
                </c:pt>
                <c:pt idx="107">
                  <c:v>35551</c:v>
                </c:pt>
                <c:pt idx="108">
                  <c:v>35582</c:v>
                </c:pt>
                <c:pt idx="109">
                  <c:v>35612</c:v>
                </c:pt>
                <c:pt idx="110">
                  <c:v>35643</c:v>
                </c:pt>
                <c:pt idx="111">
                  <c:v>35674</c:v>
                </c:pt>
                <c:pt idx="112">
                  <c:v>35704</c:v>
                </c:pt>
                <c:pt idx="113">
                  <c:v>35735</c:v>
                </c:pt>
                <c:pt idx="114">
                  <c:v>35765</c:v>
                </c:pt>
                <c:pt idx="115">
                  <c:v>35796</c:v>
                </c:pt>
                <c:pt idx="116">
                  <c:v>35827</c:v>
                </c:pt>
                <c:pt idx="117">
                  <c:v>35855</c:v>
                </c:pt>
                <c:pt idx="118">
                  <c:v>35886</c:v>
                </c:pt>
                <c:pt idx="119">
                  <c:v>35916</c:v>
                </c:pt>
                <c:pt idx="120">
                  <c:v>35947</c:v>
                </c:pt>
                <c:pt idx="121">
                  <c:v>35977</c:v>
                </c:pt>
                <c:pt idx="122">
                  <c:v>36008</c:v>
                </c:pt>
                <c:pt idx="123">
                  <c:v>36039</c:v>
                </c:pt>
                <c:pt idx="124">
                  <c:v>36069</c:v>
                </c:pt>
                <c:pt idx="125">
                  <c:v>36100</c:v>
                </c:pt>
                <c:pt idx="126">
                  <c:v>36130</c:v>
                </c:pt>
                <c:pt idx="127">
                  <c:v>36161</c:v>
                </c:pt>
                <c:pt idx="128">
                  <c:v>36192</c:v>
                </c:pt>
                <c:pt idx="129">
                  <c:v>36220</c:v>
                </c:pt>
                <c:pt idx="130">
                  <c:v>36251</c:v>
                </c:pt>
                <c:pt idx="131">
                  <c:v>36281</c:v>
                </c:pt>
                <c:pt idx="132">
                  <c:v>36312</c:v>
                </c:pt>
                <c:pt idx="133">
                  <c:v>36342</c:v>
                </c:pt>
                <c:pt idx="134">
                  <c:v>36373</c:v>
                </c:pt>
                <c:pt idx="135">
                  <c:v>36404</c:v>
                </c:pt>
                <c:pt idx="136">
                  <c:v>36434</c:v>
                </c:pt>
                <c:pt idx="137">
                  <c:v>36465</c:v>
                </c:pt>
                <c:pt idx="138">
                  <c:v>36495</c:v>
                </c:pt>
                <c:pt idx="139">
                  <c:v>36526</c:v>
                </c:pt>
                <c:pt idx="140">
                  <c:v>36557</c:v>
                </c:pt>
                <c:pt idx="141">
                  <c:v>36586</c:v>
                </c:pt>
                <c:pt idx="142">
                  <c:v>36617</c:v>
                </c:pt>
                <c:pt idx="143">
                  <c:v>36647</c:v>
                </c:pt>
                <c:pt idx="144">
                  <c:v>36678</c:v>
                </c:pt>
                <c:pt idx="145">
                  <c:v>36708</c:v>
                </c:pt>
                <c:pt idx="146">
                  <c:v>36739</c:v>
                </c:pt>
                <c:pt idx="147">
                  <c:v>36770</c:v>
                </c:pt>
                <c:pt idx="148">
                  <c:v>36800</c:v>
                </c:pt>
                <c:pt idx="149">
                  <c:v>36831</c:v>
                </c:pt>
                <c:pt idx="150">
                  <c:v>36861</c:v>
                </c:pt>
                <c:pt idx="151">
                  <c:v>36892</c:v>
                </c:pt>
                <c:pt idx="152">
                  <c:v>36923</c:v>
                </c:pt>
                <c:pt idx="153">
                  <c:v>36951</c:v>
                </c:pt>
                <c:pt idx="154">
                  <c:v>36982</c:v>
                </c:pt>
                <c:pt idx="155">
                  <c:v>37012</c:v>
                </c:pt>
                <c:pt idx="156">
                  <c:v>37043</c:v>
                </c:pt>
                <c:pt idx="157">
                  <c:v>37073</c:v>
                </c:pt>
                <c:pt idx="158">
                  <c:v>37104</c:v>
                </c:pt>
                <c:pt idx="159">
                  <c:v>37135</c:v>
                </c:pt>
                <c:pt idx="160">
                  <c:v>37165</c:v>
                </c:pt>
                <c:pt idx="161">
                  <c:v>37196</c:v>
                </c:pt>
                <c:pt idx="162">
                  <c:v>37226</c:v>
                </c:pt>
                <c:pt idx="163">
                  <c:v>37257</c:v>
                </c:pt>
                <c:pt idx="164">
                  <c:v>37288</c:v>
                </c:pt>
                <c:pt idx="165">
                  <c:v>37316</c:v>
                </c:pt>
                <c:pt idx="166">
                  <c:v>37347</c:v>
                </c:pt>
                <c:pt idx="167">
                  <c:v>37377</c:v>
                </c:pt>
                <c:pt idx="168">
                  <c:v>37408</c:v>
                </c:pt>
                <c:pt idx="169">
                  <c:v>37438</c:v>
                </c:pt>
                <c:pt idx="170">
                  <c:v>37469</c:v>
                </c:pt>
                <c:pt idx="171">
                  <c:v>37500</c:v>
                </c:pt>
                <c:pt idx="172">
                  <c:v>37530</c:v>
                </c:pt>
                <c:pt idx="173">
                  <c:v>37561</c:v>
                </c:pt>
                <c:pt idx="174">
                  <c:v>37591</c:v>
                </c:pt>
                <c:pt idx="175">
                  <c:v>37622</c:v>
                </c:pt>
                <c:pt idx="176">
                  <c:v>37653</c:v>
                </c:pt>
                <c:pt idx="177">
                  <c:v>37681</c:v>
                </c:pt>
                <c:pt idx="178">
                  <c:v>37712</c:v>
                </c:pt>
                <c:pt idx="179">
                  <c:v>37742</c:v>
                </c:pt>
                <c:pt idx="180">
                  <c:v>37773</c:v>
                </c:pt>
                <c:pt idx="181">
                  <c:v>37803</c:v>
                </c:pt>
                <c:pt idx="182">
                  <c:v>37834</c:v>
                </c:pt>
                <c:pt idx="183">
                  <c:v>37865</c:v>
                </c:pt>
                <c:pt idx="184">
                  <c:v>37895</c:v>
                </c:pt>
                <c:pt idx="185">
                  <c:v>37926</c:v>
                </c:pt>
                <c:pt idx="186">
                  <c:v>37956</c:v>
                </c:pt>
                <c:pt idx="187">
                  <c:v>37987</c:v>
                </c:pt>
                <c:pt idx="188">
                  <c:v>38018</c:v>
                </c:pt>
                <c:pt idx="189">
                  <c:v>38047</c:v>
                </c:pt>
                <c:pt idx="190">
                  <c:v>38078</c:v>
                </c:pt>
                <c:pt idx="191">
                  <c:v>38108</c:v>
                </c:pt>
                <c:pt idx="192">
                  <c:v>38139</c:v>
                </c:pt>
                <c:pt idx="193">
                  <c:v>38169</c:v>
                </c:pt>
                <c:pt idx="194">
                  <c:v>38200</c:v>
                </c:pt>
                <c:pt idx="195">
                  <c:v>38231</c:v>
                </c:pt>
                <c:pt idx="196">
                  <c:v>38261</c:v>
                </c:pt>
                <c:pt idx="197">
                  <c:v>38292</c:v>
                </c:pt>
                <c:pt idx="198">
                  <c:v>38322</c:v>
                </c:pt>
                <c:pt idx="199">
                  <c:v>38353</c:v>
                </c:pt>
                <c:pt idx="200">
                  <c:v>38384</c:v>
                </c:pt>
                <c:pt idx="201">
                  <c:v>38412</c:v>
                </c:pt>
                <c:pt idx="202">
                  <c:v>38443</c:v>
                </c:pt>
                <c:pt idx="203">
                  <c:v>38473</c:v>
                </c:pt>
                <c:pt idx="204">
                  <c:v>38504</c:v>
                </c:pt>
                <c:pt idx="205">
                  <c:v>38534</c:v>
                </c:pt>
                <c:pt idx="206">
                  <c:v>38565</c:v>
                </c:pt>
                <c:pt idx="207">
                  <c:v>38596</c:v>
                </c:pt>
                <c:pt idx="208">
                  <c:v>38626</c:v>
                </c:pt>
                <c:pt idx="209">
                  <c:v>38657</c:v>
                </c:pt>
                <c:pt idx="210">
                  <c:v>38687</c:v>
                </c:pt>
                <c:pt idx="211">
                  <c:v>38718</c:v>
                </c:pt>
                <c:pt idx="212">
                  <c:v>38749</c:v>
                </c:pt>
                <c:pt idx="213">
                  <c:v>38777</c:v>
                </c:pt>
                <c:pt idx="214">
                  <c:v>38808</c:v>
                </c:pt>
                <c:pt idx="215">
                  <c:v>38838</c:v>
                </c:pt>
                <c:pt idx="216">
                  <c:v>38869</c:v>
                </c:pt>
                <c:pt idx="217">
                  <c:v>38899</c:v>
                </c:pt>
                <c:pt idx="218">
                  <c:v>38930</c:v>
                </c:pt>
                <c:pt idx="219">
                  <c:v>38961</c:v>
                </c:pt>
                <c:pt idx="220">
                  <c:v>38991</c:v>
                </c:pt>
                <c:pt idx="221">
                  <c:v>39022</c:v>
                </c:pt>
                <c:pt idx="222">
                  <c:v>39052</c:v>
                </c:pt>
                <c:pt idx="223">
                  <c:v>39083</c:v>
                </c:pt>
                <c:pt idx="224">
                  <c:v>39114</c:v>
                </c:pt>
                <c:pt idx="225">
                  <c:v>39142</c:v>
                </c:pt>
                <c:pt idx="226">
                  <c:v>39173</c:v>
                </c:pt>
                <c:pt idx="227">
                  <c:v>39203</c:v>
                </c:pt>
                <c:pt idx="228">
                  <c:v>39234</c:v>
                </c:pt>
                <c:pt idx="229">
                  <c:v>39264</c:v>
                </c:pt>
                <c:pt idx="230">
                  <c:v>39295</c:v>
                </c:pt>
                <c:pt idx="231">
                  <c:v>39326</c:v>
                </c:pt>
                <c:pt idx="232">
                  <c:v>39356</c:v>
                </c:pt>
                <c:pt idx="233">
                  <c:v>39387</c:v>
                </c:pt>
                <c:pt idx="234">
                  <c:v>39417</c:v>
                </c:pt>
                <c:pt idx="235">
                  <c:v>39448</c:v>
                </c:pt>
                <c:pt idx="236">
                  <c:v>39479</c:v>
                </c:pt>
                <c:pt idx="237">
                  <c:v>39508</c:v>
                </c:pt>
                <c:pt idx="238">
                  <c:v>39539</c:v>
                </c:pt>
                <c:pt idx="239">
                  <c:v>39569</c:v>
                </c:pt>
                <c:pt idx="240">
                  <c:v>39600</c:v>
                </c:pt>
                <c:pt idx="241">
                  <c:v>39630</c:v>
                </c:pt>
                <c:pt idx="242">
                  <c:v>39661</c:v>
                </c:pt>
                <c:pt idx="243">
                  <c:v>39692</c:v>
                </c:pt>
                <c:pt idx="244">
                  <c:v>39722</c:v>
                </c:pt>
                <c:pt idx="245">
                  <c:v>39753</c:v>
                </c:pt>
                <c:pt idx="246">
                  <c:v>39783</c:v>
                </c:pt>
                <c:pt idx="247">
                  <c:v>39814</c:v>
                </c:pt>
                <c:pt idx="248">
                  <c:v>39845</c:v>
                </c:pt>
                <c:pt idx="249">
                  <c:v>39873</c:v>
                </c:pt>
                <c:pt idx="250">
                  <c:v>39904</c:v>
                </c:pt>
                <c:pt idx="251">
                  <c:v>39934</c:v>
                </c:pt>
                <c:pt idx="252">
                  <c:v>39965</c:v>
                </c:pt>
                <c:pt idx="253">
                  <c:v>39995</c:v>
                </c:pt>
                <c:pt idx="254">
                  <c:v>40026</c:v>
                </c:pt>
                <c:pt idx="255">
                  <c:v>40057</c:v>
                </c:pt>
                <c:pt idx="256">
                  <c:v>40087</c:v>
                </c:pt>
                <c:pt idx="257">
                  <c:v>40118</c:v>
                </c:pt>
                <c:pt idx="258">
                  <c:v>40148</c:v>
                </c:pt>
                <c:pt idx="259">
                  <c:v>40179</c:v>
                </c:pt>
                <c:pt idx="260">
                  <c:v>40210</c:v>
                </c:pt>
                <c:pt idx="261">
                  <c:v>40238</c:v>
                </c:pt>
                <c:pt idx="262">
                  <c:v>40269</c:v>
                </c:pt>
                <c:pt idx="263">
                  <c:v>40299</c:v>
                </c:pt>
                <c:pt idx="264">
                  <c:v>40330</c:v>
                </c:pt>
                <c:pt idx="265">
                  <c:v>40360</c:v>
                </c:pt>
                <c:pt idx="266">
                  <c:v>40391</c:v>
                </c:pt>
                <c:pt idx="267">
                  <c:v>40422</c:v>
                </c:pt>
                <c:pt idx="268">
                  <c:v>40452</c:v>
                </c:pt>
                <c:pt idx="269">
                  <c:v>40483</c:v>
                </c:pt>
                <c:pt idx="270">
                  <c:v>40513</c:v>
                </c:pt>
                <c:pt idx="271">
                  <c:v>40544</c:v>
                </c:pt>
                <c:pt idx="272">
                  <c:v>40575</c:v>
                </c:pt>
                <c:pt idx="273">
                  <c:v>40603</c:v>
                </c:pt>
                <c:pt idx="274">
                  <c:v>40634</c:v>
                </c:pt>
                <c:pt idx="275">
                  <c:v>40664</c:v>
                </c:pt>
                <c:pt idx="276">
                  <c:v>40695</c:v>
                </c:pt>
                <c:pt idx="277">
                  <c:v>40725</c:v>
                </c:pt>
                <c:pt idx="278">
                  <c:v>40756</c:v>
                </c:pt>
                <c:pt idx="279">
                  <c:v>40787</c:v>
                </c:pt>
                <c:pt idx="280">
                  <c:v>40817</c:v>
                </c:pt>
                <c:pt idx="281">
                  <c:v>40848</c:v>
                </c:pt>
                <c:pt idx="282">
                  <c:v>40878</c:v>
                </c:pt>
                <c:pt idx="283">
                  <c:v>40909</c:v>
                </c:pt>
                <c:pt idx="284">
                  <c:v>40940</c:v>
                </c:pt>
                <c:pt idx="285">
                  <c:v>40969</c:v>
                </c:pt>
                <c:pt idx="286">
                  <c:v>41000</c:v>
                </c:pt>
                <c:pt idx="287">
                  <c:v>41030</c:v>
                </c:pt>
                <c:pt idx="288">
                  <c:v>41061</c:v>
                </c:pt>
                <c:pt idx="289">
                  <c:v>41091</c:v>
                </c:pt>
                <c:pt idx="290">
                  <c:v>41122</c:v>
                </c:pt>
                <c:pt idx="291">
                  <c:v>41153</c:v>
                </c:pt>
                <c:pt idx="292">
                  <c:v>41183</c:v>
                </c:pt>
                <c:pt idx="293">
                  <c:v>41214</c:v>
                </c:pt>
                <c:pt idx="294">
                  <c:v>41244</c:v>
                </c:pt>
                <c:pt idx="295">
                  <c:v>41275</c:v>
                </c:pt>
                <c:pt idx="296">
                  <c:v>41306</c:v>
                </c:pt>
                <c:pt idx="297">
                  <c:v>41334</c:v>
                </c:pt>
                <c:pt idx="298">
                  <c:v>41365</c:v>
                </c:pt>
                <c:pt idx="299">
                  <c:v>41395</c:v>
                </c:pt>
                <c:pt idx="300">
                  <c:v>41426</c:v>
                </c:pt>
                <c:pt idx="301">
                  <c:v>41456</c:v>
                </c:pt>
                <c:pt idx="302">
                  <c:v>41487</c:v>
                </c:pt>
                <c:pt idx="303">
                  <c:v>41518</c:v>
                </c:pt>
                <c:pt idx="304">
                  <c:v>41548</c:v>
                </c:pt>
                <c:pt idx="305">
                  <c:v>41579</c:v>
                </c:pt>
                <c:pt idx="306">
                  <c:v>41609</c:v>
                </c:pt>
                <c:pt idx="307">
                  <c:v>41640</c:v>
                </c:pt>
                <c:pt idx="308">
                  <c:v>41671</c:v>
                </c:pt>
                <c:pt idx="309">
                  <c:v>41699</c:v>
                </c:pt>
                <c:pt idx="310">
                  <c:v>41730</c:v>
                </c:pt>
                <c:pt idx="311">
                  <c:v>41760</c:v>
                </c:pt>
                <c:pt idx="312">
                  <c:v>41791</c:v>
                </c:pt>
                <c:pt idx="313">
                  <c:v>41821</c:v>
                </c:pt>
                <c:pt idx="314">
                  <c:v>41852</c:v>
                </c:pt>
                <c:pt idx="315">
                  <c:v>41883</c:v>
                </c:pt>
                <c:pt idx="316">
                  <c:v>41913</c:v>
                </c:pt>
                <c:pt idx="317">
                  <c:v>41973</c:v>
                </c:pt>
                <c:pt idx="318">
                  <c:v>42004</c:v>
                </c:pt>
                <c:pt idx="319">
                  <c:v>42035</c:v>
                </c:pt>
                <c:pt idx="320">
                  <c:v>42063</c:v>
                </c:pt>
                <c:pt idx="321">
                  <c:v>42094</c:v>
                </c:pt>
                <c:pt idx="322">
                  <c:v>42124</c:v>
                </c:pt>
              </c:numCache>
            </c:numRef>
          </c:cat>
          <c:val>
            <c:numRef>
              <c:f>Individuals!$BN$5:$BN$1023</c:f>
              <c:numCache>
                <c:formatCode>General</c:formatCode>
                <c:ptCount val="1019"/>
                <c:pt idx="285" formatCode="#,#00%">
                  <c:v>0.28187888126254851</c:v>
                </c:pt>
                <c:pt idx="286" formatCode="#,#00%">
                  <c:v>5.9728429013406595E-2</c:v>
                </c:pt>
                <c:pt idx="287" formatCode="#,#00%">
                  <c:v>0.14603268070072153</c:v>
                </c:pt>
                <c:pt idx="288" formatCode="#,#00%">
                  <c:v>0.21295666949872549</c:v>
                </c:pt>
                <c:pt idx="289" formatCode="#,#00%">
                  <c:v>0.11699604743083006</c:v>
                </c:pt>
                <c:pt idx="290" formatCode="#,#00%">
                  <c:v>0.18919911829537098</c:v>
                </c:pt>
                <c:pt idx="291" formatCode="#,#00%">
                  <c:v>0.16909294512877948</c:v>
                </c:pt>
                <c:pt idx="292" formatCode="#,#00%">
                  <c:v>0.40359889404263655</c:v>
                </c:pt>
                <c:pt idx="293" formatCode="#,#00%">
                  <c:v>0.22647392290249438</c:v>
                </c:pt>
                <c:pt idx="294" formatCode="#,#00%">
                  <c:v>0.36794303372296128</c:v>
                </c:pt>
                <c:pt idx="295" formatCode="#,#00%">
                  <c:v>0.32178144816398757</c:v>
                </c:pt>
                <c:pt idx="296" formatCode="#,#00%">
                  <c:v>0.36462166565972792</c:v>
                </c:pt>
                <c:pt idx="297" formatCode="#,#00%">
                  <c:v>0.38004844467108612</c:v>
                </c:pt>
                <c:pt idx="298" formatCode="#,#00%">
                  <c:v>0.51645888779941151</c:v>
                </c:pt>
                <c:pt idx="299" formatCode="#,#00%">
                  <c:v>0.53893017708046598</c:v>
                </c:pt>
                <c:pt idx="300" formatCode="#,#00%">
                  <c:v>0.41897523902917388</c:v>
                </c:pt>
                <c:pt idx="301" formatCode="#,#00%">
                  <c:v>0.35377498794834705</c:v>
                </c:pt>
                <c:pt idx="302" formatCode="#,#00%">
                  <c:v>0.21705937970998224</c:v>
                </c:pt>
                <c:pt idx="303" formatCode="#,#00%">
                  <c:v>0.2094218042493903</c:v>
                </c:pt>
                <c:pt idx="304" formatCode="#,#00%">
                  <c:v>0.11281883277951987</c:v>
                </c:pt>
                <c:pt idx="305" formatCode="#,#00%">
                  <c:v>0.21643170788074897</c:v>
                </c:pt>
                <c:pt idx="306" formatCode="#,#00%">
                  <c:v>0.1539490472074741</c:v>
                </c:pt>
                <c:pt idx="307" formatCode="#,#00%">
                  <c:v>6.4487336829186517E-2</c:v>
                </c:pt>
                <c:pt idx="308" formatCode="#,#00%">
                  <c:v>0.18447616619933707</c:v>
                </c:pt>
                <c:pt idx="309" formatCode="#,#00%">
                  <c:v>-1.6681017654389011E-2</c:v>
                </c:pt>
                <c:pt idx="310" formatCode="#,#00%">
                  <c:v>5.4276741178644013E-2</c:v>
                </c:pt>
                <c:pt idx="311" formatCode="#,#00%">
                  <c:v>8.0622595313046649E-2</c:v>
                </c:pt>
                <c:pt idx="312" formatCode="#,#00%">
                  <c:v>-2.0732550103662702E-2</c:v>
                </c:pt>
                <c:pt idx="313" formatCode="#,#00%">
                  <c:v>3.5002916909743229E-3</c:v>
                </c:pt>
                <c:pt idx="314" formatCode="#,#00%">
                  <c:v>5.4383858806680736E-2</c:v>
                </c:pt>
                <c:pt idx="315" formatCode="#,#00%">
                  <c:v>0.14192886456908349</c:v>
                </c:pt>
                <c:pt idx="316" formatCode="#,#00%">
                  <c:v>0.2513878608438197</c:v>
                </c:pt>
                <c:pt idx="317" formatCode="#,#00%">
                  <c:v>0.22941008834425761</c:v>
                </c:pt>
                <c:pt idx="318" formatCode="#,#00%">
                  <c:v>0.31993677299071865</c:v>
                </c:pt>
                <c:pt idx="319" formatCode="#,#00%">
                  <c:v>0.68337151441647837</c:v>
                </c:pt>
                <c:pt idx="320" formatCode="#,#00%">
                  <c:v>0.35537047797361609</c:v>
                </c:pt>
                <c:pt idx="321" formatCode="#,#00%">
                  <c:v>0.52059373238531292</c:v>
                </c:pt>
                <c:pt idx="322" formatCode="#,#00%">
                  <c:v>0.12326522744795691</c:v>
                </c:pt>
              </c:numCache>
            </c:numRef>
          </c:val>
        </c:ser>
        <c:dLbls>
          <c:showLegendKey val="0"/>
          <c:showVal val="0"/>
          <c:showCatName val="0"/>
          <c:showSerName val="0"/>
          <c:showPercent val="0"/>
          <c:showBubbleSize val="0"/>
        </c:dLbls>
        <c:gapWidth val="50"/>
        <c:axId val="259330816"/>
        <c:axId val="259329024"/>
      </c:barChart>
      <c:lineChart>
        <c:grouping val="standard"/>
        <c:varyColors val="0"/>
        <c:ser>
          <c:idx val="0"/>
          <c:order val="0"/>
          <c:tx>
            <c:v>BRLbn</c:v>
          </c:tx>
          <c:spPr>
            <a:ln w="25400">
              <a:solidFill>
                <a:schemeClr val="tx1">
                  <a:lumMod val="75000"/>
                  <a:lumOff val="25000"/>
                </a:schemeClr>
              </a:solidFill>
            </a:ln>
          </c:spPr>
          <c:marker>
            <c:symbol val="none"/>
          </c:marker>
          <c:cat>
            <c:numRef>
              <c:f>Individuals!$A$5:$A$1023</c:f>
              <c:numCache>
                <c:formatCode>[$-409]mmm\-yy;@</c:formatCode>
                <c:ptCount val="1019"/>
                <c:pt idx="0">
                  <c:v>32295</c:v>
                </c:pt>
                <c:pt idx="1">
                  <c:v>32325</c:v>
                </c:pt>
                <c:pt idx="2">
                  <c:v>32356</c:v>
                </c:pt>
                <c:pt idx="3">
                  <c:v>32387</c:v>
                </c:pt>
                <c:pt idx="4">
                  <c:v>32417</c:v>
                </c:pt>
                <c:pt idx="5">
                  <c:v>32448</c:v>
                </c:pt>
                <c:pt idx="6">
                  <c:v>32478</c:v>
                </c:pt>
                <c:pt idx="7">
                  <c:v>32509</c:v>
                </c:pt>
                <c:pt idx="8">
                  <c:v>32540</c:v>
                </c:pt>
                <c:pt idx="9">
                  <c:v>32568</c:v>
                </c:pt>
                <c:pt idx="10">
                  <c:v>32599</c:v>
                </c:pt>
                <c:pt idx="11">
                  <c:v>32629</c:v>
                </c:pt>
                <c:pt idx="12">
                  <c:v>32660</c:v>
                </c:pt>
                <c:pt idx="13">
                  <c:v>32690</c:v>
                </c:pt>
                <c:pt idx="14">
                  <c:v>32721</c:v>
                </c:pt>
                <c:pt idx="15">
                  <c:v>32752</c:v>
                </c:pt>
                <c:pt idx="16">
                  <c:v>32782</c:v>
                </c:pt>
                <c:pt idx="17">
                  <c:v>32813</c:v>
                </c:pt>
                <c:pt idx="18">
                  <c:v>32843</c:v>
                </c:pt>
                <c:pt idx="19">
                  <c:v>32874</c:v>
                </c:pt>
                <c:pt idx="20">
                  <c:v>32905</c:v>
                </c:pt>
                <c:pt idx="21">
                  <c:v>32933</c:v>
                </c:pt>
                <c:pt idx="22">
                  <c:v>32964</c:v>
                </c:pt>
                <c:pt idx="23">
                  <c:v>32994</c:v>
                </c:pt>
                <c:pt idx="24">
                  <c:v>33025</c:v>
                </c:pt>
                <c:pt idx="25">
                  <c:v>33055</c:v>
                </c:pt>
                <c:pt idx="26">
                  <c:v>33086</c:v>
                </c:pt>
                <c:pt idx="27">
                  <c:v>33117</c:v>
                </c:pt>
                <c:pt idx="28">
                  <c:v>33147</c:v>
                </c:pt>
                <c:pt idx="29">
                  <c:v>33178</c:v>
                </c:pt>
                <c:pt idx="30">
                  <c:v>33208</c:v>
                </c:pt>
                <c:pt idx="31">
                  <c:v>33239</c:v>
                </c:pt>
                <c:pt idx="32">
                  <c:v>33270</c:v>
                </c:pt>
                <c:pt idx="33">
                  <c:v>33298</c:v>
                </c:pt>
                <c:pt idx="34">
                  <c:v>33329</c:v>
                </c:pt>
                <c:pt idx="35">
                  <c:v>33359</c:v>
                </c:pt>
                <c:pt idx="36">
                  <c:v>33390</c:v>
                </c:pt>
                <c:pt idx="37">
                  <c:v>33420</c:v>
                </c:pt>
                <c:pt idx="38">
                  <c:v>33451</c:v>
                </c:pt>
                <c:pt idx="39">
                  <c:v>33482</c:v>
                </c:pt>
                <c:pt idx="40">
                  <c:v>33512</c:v>
                </c:pt>
                <c:pt idx="41">
                  <c:v>33543</c:v>
                </c:pt>
                <c:pt idx="42">
                  <c:v>33573</c:v>
                </c:pt>
                <c:pt idx="43">
                  <c:v>33604</c:v>
                </c:pt>
                <c:pt idx="44">
                  <c:v>33635</c:v>
                </c:pt>
                <c:pt idx="45">
                  <c:v>33664</c:v>
                </c:pt>
                <c:pt idx="46">
                  <c:v>33695</c:v>
                </c:pt>
                <c:pt idx="47">
                  <c:v>33725</c:v>
                </c:pt>
                <c:pt idx="48">
                  <c:v>33756</c:v>
                </c:pt>
                <c:pt idx="49">
                  <c:v>33786</c:v>
                </c:pt>
                <c:pt idx="50">
                  <c:v>33817</c:v>
                </c:pt>
                <c:pt idx="51">
                  <c:v>33848</c:v>
                </c:pt>
                <c:pt idx="52">
                  <c:v>33878</c:v>
                </c:pt>
                <c:pt idx="53">
                  <c:v>33909</c:v>
                </c:pt>
                <c:pt idx="54">
                  <c:v>33939</c:v>
                </c:pt>
                <c:pt idx="55">
                  <c:v>33970</c:v>
                </c:pt>
                <c:pt idx="56">
                  <c:v>34001</c:v>
                </c:pt>
                <c:pt idx="57">
                  <c:v>34029</c:v>
                </c:pt>
                <c:pt idx="58">
                  <c:v>34060</c:v>
                </c:pt>
                <c:pt idx="59">
                  <c:v>34090</c:v>
                </c:pt>
                <c:pt idx="60">
                  <c:v>34121</c:v>
                </c:pt>
                <c:pt idx="61">
                  <c:v>34151</c:v>
                </c:pt>
                <c:pt idx="62">
                  <c:v>34182</c:v>
                </c:pt>
                <c:pt idx="63">
                  <c:v>34213</c:v>
                </c:pt>
                <c:pt idx="64">
                  <c:v>34243</c:v>
                </c:pt>
                <c:pt idx="65">
                  <c:v>34274</c:v>
                </c:pt>
                <c:pt idx="66">
                  <c:v>34304</c:v>
                </c:pt>
                <c:pt idx="67">
                  <c:v>34335</c:v>
                </c:pt>
                <c:pt idx="68">
                  <c:v>34366</c:v>
                </c:pt>
                <c:pt idx="69">
                  <c:v>34394</c:v>
                </c:pt>
                <c:pt idx="70">
                  <c:v>34425</c:v>
                </c:pt>
                <c:pt idx="71">
                  <c:v>34455</c:v>
                </c:pt>
                <c:pt idx="72">
                  <c:v>34486</c:v>
                </c:pt>
                <c:pt idx="73">
                  <c:v>34516</c:v>
                </c:pt>
                <c:pt idx="74">
                  <c:v>34547</c:v>
                </c:pt>
                <c:pt idx="75">
                  <c:v>34578</c:v>
                </c:pt>
                <c:pt idx="76">
                  <c:v>34608</c:v>
                </c:pt>
                <c:pt idx="77">
                  <c:v>34639</c:v>
                </c:pt>
                <c:pt idx="78">
                  <c:v>34669</c:v>
                </c:pt>
                <c:pt idx="79">
                  <c:v>34700</c:v>
                </c:pt>
                <c:pt idx="80">
                  <c:v>34731</c:v>
                </c:pt>
                <c:pt idx="81">
                  <c:v>34759</c:v>
                </c:pt>
                <c:pt idx="82">
                  <c:v>34790</c:v>
                </c:pt>
                <c:pt idx="83">
                  <c:v>34820</c:v>
                </c:pt>
                <c:pt idx="84">
                  <c:v>34851</c:v>
                </c:pt>
                <c:pt idx="85">
                  <c:v>34881</c:v>
                </c:pt>
                <c:pt idx="86">
                  <c:v>34912</c:v>
                </c:pt>
                <c:pt idx="87">
                  <c:v>34943</c:v>
                </c:pt>
                <c:pt idx="88">
                  <c:v>34973</c:v>
                </c:pt>
                <c:pt idx="89">
                  <c:v>35004</c:v>
                </c:pt>
                <c:pt idx="90">
                  <c:v>35034</c:v>
                </c:pt>
                <c:pt idx="91">
                  <c:v>35065</c:v>
                </c:pt>
                <c:pt idx="92">
                  <c:v>35096</c:v>
                </c:pt>
                <c:pt idx="93">
                  <c:v>35125</c:v>
                </c:pt>
                <c:pt idx="94">
                  <c:v>35156</c:v>
                </c:pt>
                <c:pt idx="95">
                  <c:v>35186</c:v>
                </c:pt>
                <c:pt idx="96">
                  <c:v>35217</c:v>
                </c:pt>
                <c:pt idx="97">
                  <c:v>35247</c:v>
                </c:pt>
                <c:pt idx="98">
                  <c:v>35278</c:v>
                </c:pt>
                <c:pt idx="99">
                  <c:v>35309</c:v>
                </c:pt>
                <c:pt idx="100">
                  <c:v>35339</c:v>
                </c:pt>
                <c:pt idx="101">
                  <c:v>35370</c:v>
                </c:pt>
                <c:pt idx="102">
                  <c:v>35400</c:v>
                </c:pt>
                <c:pt idx="103">
                  <c:v>35431</c:v>
                </c:pt>
                <c:pt idx="104">
                  <c:v>35462</c:v>
                </c:pt>
                <c:pt idx="105">
                  <c:v>35490</c:v>
                </c:pt>
                <c:pt idx="106">
                  <c:v>35521</c:v>
                </c:pt>
                <c:pt idx="107">
                  <c:v>35551</c:v>
                </c:pt>
                <c:pt idx="108">
                  <c:v>35582</c:v>
                </c:pt>
                <c:pt idx="109">
                  <c:v>35612</c:v>
                </c:pt>
                <c:pt idx="110">
                  <c:v>35643</c:v>
                </c:pt>
                <c:pt idx="111">
                  <c:v>35674</c:v>
                </c:pt>
                <c:pt idx="112">
                  <c:v>35704</c:v>
                </c:pt>
                <c:pt idx="113">
                  <c:v>35735</c:v>
                </c:pt>
                <c:pt idx="114">
                  <c:v>35765</c:v>
                </c:pt>
                <c:pt idx="115">
                  <c:v>35796</c:v>
                </c:pt>
                <c:pt idx="116">
                  <c:v>35827</c:v>
                </c:pt>
                <c:pt idx="117">
                  <c:v>35855</c:v>
                </c:pt>
                <c:pt idx="118">
                  <c:v>35886</c:v>
                </c:pt>
                <c:pt idx="119">
                  <c:v>35916</c:v>
                </c:pt>
                <c:pt idx="120">
                  <c:v>35947</c:v>
                </c:pt>
                <c:pt idx="121">
                  <c:v>35977</c:v>
                </c:pt>
                <c:pt idx="122">
                  <c:v>36008</c:v>
                </c:pt>
                <c:pt idx="123">
                  <c:v>36039</c:v>
                </c:pt>
                <c:pt idx="124">
                  <c:v>36069</c:v>
                </c:pt>
                <c:pt idx="125">
                  <c:v>36100</c:v>
                </c:pt>
                <c:pt idx="126">
                  <c:v>36130</c:v>
                </c:pt>
                <c:pt idx="127">
                  <c:v>36161</c:v>
                </c:pt>
                <c:pt idx="128">
                  <c:v>36192</c:v>
                </c:pt>
                <c:pt idx="129">
                  <c:v>36220</c:v>
                </c:pt>
                <c:pt idx="130">
                  <c:v>36251</c:v>
                </c:pt>
                <c:pt idx="131">
                  <c:v>36281</c:v>
                </c:pt>
                <c:pt idx="132">
                  <c:v>36312</c:v>
                </c:pt>
                <c:pt idx="133">
                  <c:v>36342</c:v>
                </c:pt>
                <c:pt idx="134">
                  <c:v>36373</c:v>
                </c:pt>
                <c:pt idx="135">
                  <c:v>36404</c:v>
                </c:pt>
                <c:pt idx="136">
                  <c:v>36434</c:v>
                </c:pt>
                <c:pt idx="137">
                  <c:v>36465</c:v>
                </c:pt>
                <c:pt idx="138">
                  <c:v>36495</c:v>
                </c:pt>
                <c:pt idx="139">
                  <c:v>36526</c:v>
                </c:pt>
                <c:pt idx="140">
                  <c:v>36557</c:v>
                </c:pt>
                <c:pt idx="141">
                  <c:v>36586</c:v>
                </c:pt>
                <c:pt idx="142">
                  <c:v>36617</c:v>
                </c:pt>
                <c:pt idx="143">
                  <c:v>36647</c:v>
                </c:pt>
                <c:pt idx="144">
                  <c:v>36678</c:v>
                </c:pt>
                <c:pt idx="145">
                  <c:v>36708</c:v>
                </c:pt>
                <c:pt idx="146">
                  <c:v>36739</c:v>
                </c:pt>
                <c:pt idx="147">
                  <c:v>36770</c:v>
                </c:pt>
                <c:pt idx="148">
                  <c:v>36800</c:v>
                </c:pt>
                <c:pt idx="149">
                  <c:v>36831</c:v>
                </c:pt>
                <c:pt idx="150">
                  <c:v>36861</c:v>
                </c:pt>
                <c:pt idx="151">
                  <c:v>36892</c:v>
                </c:pt>
                <c:pt idx="152">
                  <c:v>36923</c:v>
                </c:pt>
                <c:pt idx="153">
                  <c:v>36951</c:v>
                </c:pt>
                <c:pt idx="154">
                  <c:v>36982</c:v>
                </c:pt>
                <c:pt idx="155">
                  <c:v>37012</c:v>
                </c:pt>
                <c:pt idx="156">
                  <c:v>37043</c:v>
                </c:pt>
                <c:pt idx="157">
                  <c:v>37073</c:v>
                </c:pt>
                <c:pt idx="158">
                  <c:v>37104</c:v>
                </c:pt>
                <c:pt idx="159">
                  <c:v>37135</c:v>
                </c:pt>
                <c:pt idx="160">
                  <c:v>37165</c:v>
                </c:pt>
                <c:pt idx="161">
                  <c:v>37196</c:v>
                </c:pt>
                <c:pt idx="162">
                  <c:v>37226</c:v>
                </c:pt>
                <c:pt idx="163">
                  <c:v>37257</c:v>
                </c:pt>
                <c:pt idx="164">
                  <c:v>37288</c:v>
                </c:pt>
                <c:pt idx="165">
                  <c:v>37316</c:v>
                </c:pt>
                <c:pt idx="166">
                  <c:v>37347</c:v>
                </c:pt>
                <c:pt idx="167">
                  <c:v>37377</c:v>
                </c:pt>
                <c:pt idx="168">
                  <c:v>37408</c:v>
                </c:pt>
                <c:pt idx="169">
                  <c:v>37438</c:v>
                </c:pt>
                <c:pt idx="170">
                  <c:v>37469</c:v>
                </c:pt>
                <c:pt idx="171">
                  <c:v>37500</c:v>
                </c:pt>
                <c:pt idx="172">
                  <c:v>37530</c:v>
                </c:pt>
                <c:pt idx="173">
                  <c:v>37561</c:v>
                </c:pt>
                <c:pt idx="174">
                  <c:v>37591</c:v>
                </c:pt>
                <c:pt idx="175">
                  <c:v>37622</c:v>
                </c:pt>
                <c:pt idx="176">
                  <c:v>37653</c:v>
                </c:pt>
                <c:pt idx="177">
                  <c:v>37681</c:v>
                </c:pt>
                <c:pt idx="178">
                  <c:v>37712</c:v>
                </c:pt>
                <c:pt idx="179">
                  <c:v>37742</c:v>
                </c:pt>
                <c:pt idx="180">
                  <c:v>37773</c:v>
                </c:pt>
                <c:pt idx="181">
                  <c:v>37803</c:v>
                </c:pt>
                <c:pt idx="182">
                  <c:v>37834</c:v>
                </c:pt>
                <c:pt idx="183">
                  <c:v>37865</c:v>
                </c:pt>
                <c:pt idx="184">
                  <c:v>37895</c:v>
                </c:pt>
                <c:pt idx="185">
                  <c:v>37926</c:v>
                </c:pt>
                <c:pt idx="186">
                  <c:v>37956</c:v>
                </c:pt>
                <c:pt idx="187">
                  <c:v>37987</c:v>
                </c:pt>
                <c:pt idx="188">
                  <c:v>38018</c:v>
                </c:pt>
                <c:pt idx="189">
                  <c:v>38047</c:v>
                </c:pt>
                <c:pt idx="190">
                  <c:v>38078</c:v>
                </c:pt>
                <c:pt idx="191">
                  <c:v>38108</c:v>
                </c:pt>
                <c:pt idx="192">
                  <c:v>38139</c:v>
                </c:pt>
                <c:pt idx="193">
                  <c:v>38169</c:v>
                </c:pt>
                <c:pt idx="194">
                  <c:v>38200</c:v>
                </c:pt>
                <c:pt idx="195">
                  <c:v>38231</c:v>
                </c:pt>
                <c:pt idx="196">
                  <c:v>38261</c:v>
                </c:pt>
                <c:pt idx="197">
                  <c:v>38292</c:v>
                </c:pt>
                <c:pt idx="198">
                  <c:v>38322</c:v>
                </c:pt>
                <c:pt idx="199">
                  <c:v>38353</c:v>
                </c:pt>
                <c:pt idx="200">
                  <c:v>38384</c:v>
                </c:pt>
                <c:pt idx="201">
                  <c:v>38412</c:v>
                </c:pt>
                <c:pt idx="202">
                  <c:v>38443</c:v>
                </c:pt>
                <c:pt idx="203">
                  <c:v>38473</c:v>
                </c:pt>
                <c:pt idx="204">
                  <c:v>38504</c:v>
                </c:pt>
                <c:pt idx="205">
                  <c:v>38534</c:v>
                </c:pt>
                <c:pt idx="206">
                  <c:v>38565</c:v>
                </c:pt>
                <c:pt idx="207">
                  <c:v>38596</c:v>
                </c:pt>
                <c:pt idx="208">
                  <c:v>38626</c:v>
                </c:pt>
                <c:pt idx="209">
                  <c:v>38657</c:v>
                </c:pt>
                <c:pt idx="210">
                  <c:v>38687</c:v>
                </c:pt>
                <c:pt idx="211">
                  <c:v>38718</c:v>
                </c:pt>
                <c:pt idx="212">
                  <c:v>38749</c:v>
                </c:pt>
                <c:pt idx="213">
                  <c:v>38777</c:v>
                </c:pt>
                <c:pt idx="214">
                  <c:v>38808</c:v>
                </c:pt>
                <c:pt idx="215">
                  <c:v>38838</c:v>
                </c:pt>
                <c:pt idx="216">
                  <c:v>38869</c:v>
                </c:pt>
                <c:pt idx="217">
                  <c:v>38899</c:v>
                </c:pt>
                <c:pt idx="218">
                  <c:v>38930</c:v>
                </c:pt>
                <c:pt idx="219">
                  <c:v>38961</c:v>
                </c:pt>
                <c:pt idx="220">
                  <c:v>38991</c:v>
                </c:pt>
                <c:pt idx="221">
                  <c:v>39022</c:v>
                </c:pt>
                <c:pt idx="222">
                  <c:v>39052</c:v>
                </c:pt>
                <c:pt idx="223">
                  <c:v>39083</c:v>
                </c:pt>
                <c:pt idx="224">
                  <c:v>39114</c:v>
                </c:pt>
                <c:pt idx="225">
                  <c:v>39142</c:v>
                </c:pt>
                <c:pt idx="226">
                  <c:v>39173</c:v>
                </c:pt>
                <c:pt idx="227">
                  <c:v>39203</c:v>
                </c:pt>
                <c:pt idx="228">
                  <c:v>39234</c:v>
                </c:pt>
                <c:pt idx="229">
                  <c:v>39264</c:v>
                </c:pt>
                <c:pt idx="230">
                  <c:v>39295</c:v>
                </c:pt>
                <c:pt idx="231">
                  <c:v>39326</c:v>
                </c:pt>
                <c:pt idx="232">
                  <c:v>39356</c:v>
                </c:pt>
                <c:pt idx="233">
                  <c:v>39387</c:v>
                </c:pt>
                <c:pt idx="234">
                  <c:v>39417</c:v>
                </c:pt>
                <c:pt idx="235">
                  <c:v>39448</c:v>
                </c:pt>
                <c:pt idx="236">
                  <c:v>39479</c:v>
                </c:pt>
                <c:pt idx="237">
                  <c:v>39508</c:v>
                </c:pt>
                <c:pt idx="238">
                  <c:v>39539</c:v>
                </c:pt>
                <c:pt idx="239">
                  <c:v>39569</c:v>
                </c:pt>
                <c:pt idx="240">
                  <c:v>39600</c:v>
                </c:pt>
                <c:pt idx="241">
                  <c:v>39630</c:v>
                </c:pt>
                <c:pt idx="242">
                  <c:v>39661</c:v>
                </c:pt>
                <c:pt idx="243">
                  <c:v>39692</c:v>
                </c:pt>
                <c:pt idx="244">
                  <c:v>39722</c:v>
                </c:pt>
                <c:pt idx="245">
                  <c:v>39753</c:v>
                </c:pt>
                <c:pt idx="246">
                  <c:v>39783</c:v>
                </c:pt>
                <c:pt idx="247">
                  <c:v>39814</c:v>
                </c:pt>
                <c:pt idx="248">
                  <c:v>39845</c:v>
                </c:pt>
                <c:pt idx="249">
                  <c:v>39873</c:v>
                </c:pt>
                <c:pt idx="250">
                  <c:v>39904</c:v>
                </c:pt>
                <c:pt idx="251">
                  <c:v>39934</c:v>
                </c:pt>
                <c:pt idx="252">
                  <c:v>39965</c:v>
                </c:pt>
                <c:pt idx="253">
                  <c:v>39995</c:v>
                </c:pt>
                <c:pt idx="254">
                  <c:v>40026</c:v>
                </c:pt>
                <c:pt idx="255">
                  <c:v>40057</c:v>
                </c:pt>
                <c:pt idx="256">
                  <c:v>40087</c:v>
                </c:pt>
                <c:pt idx="257">
                  <c:v>40118</c:v>
                </c:pt>
                <c:pt idx="258">
                  <c:v>40148</c:v>
                </c:pt>
                <c:pt idx="259">
                  <c:v>40179</c:v>
                </c:pt>
                <c:pt idx="260">
                  <c:v>40210</c:v>
                </c:pt>
                <c:pt idx="261">
                  <c:v>40238</c:v>
                </c:pt>
                <c:pt idx="262">
                  <c:v>40269</c:v>
                </c:pt>
                <c:pt idx="263">
                  <c:v>40299</c:v>
                </c:pt>
                <c:pt idx="264">
                  <c:v>40330</c:v>
                </c:pt>
                <c:pt idx="265">
                  <c:v>40360</c:v>
                </c:pt>
                <c:pt idx="266">
                  <c:v>40391</c:v>
                </c:pt>
                <c:pt idx="267">
                  <c:v>40422</c:v>
                </c:pt>
                <c:pt idx="268">
                  <c:v>40452</c:v>
                </c:pt>
                <c:pt idx="269">
                  <c:v>40483</c:v>
                </c:pt>
                <c:pt idx="270">
                  <c:v>40513</c:v>
                </c:pt>
                <c:pt idx="271">
                  <c:v>40544</c:v>
                </c:pt>
                <c:pt idx="272">
                  <c:v>40575</c:v>
                </c:pt>
                <c:pt idx="273">
                  <c:v>40603</c:v>
                </c:pt>
                <c:pt idx="274">
                  <c:v>40634</c:v>
                </c:pt>
                <c:pt idx="275">
                  <c:v>40664</c:v>
                </c:pt>
                <c:pt idx="276">
                  <c:v>40695</c:v>
                </c:pt>
                <c:pt idx="277">
                  <c:v>40725</c:v>
                </c:pt>
                <c:pt idx="278">
                  <c:v>40756</c:v>
                </c:pt>
                <c:pt idx="279">
                  <c:v>40787</c:v>
                </c:pt>
                <c:pt idx="280">
                  <c:v>40817</c:v>
                </c:pt>
                <c:pt idx="281">
                  <c:v>40848</c:v>
                </c:pt>
                <c:pt idx="282">
                  <c:v>40878</c:v>
                </c:pt>
                <c:pt idx="283">
                  <c:v>40909</c:v>
                </c:pt>
                <c:pt idx="284">
                  <c:v>40940</c:v>
                </c:pt>
                <c:pt idx="285">
                  <c:v>40969</c:v>
                </c:pt>
                <c:pt idx="286">
                  <c:v>41000</c:v>
                </c:pt>
                <c:pt idx="287">
                  <c:v>41030</c:v>
                </c:pt>
                <c:pt idx="288">
                  <c:v>41061</c:v>
                </c:pt>
                <c:pt idx="289">
                  <c:v>41091</c:v>
                </c:pt>
                <c:pt idx="290">
                  <c:v>41122</c:v>
                </c:pt>
                <c:pt idx="291">
                  <c:v>41153</c:v>
                </c:pt>
                <c:pt idx="292">
                  <c:v>41183</c:v>
                </c:pt>
                <c:pt idx="293">
                  <c:v>41214</c:v>
                </c:pt>
                <c:pt idx="294">
                  <c:v>41244</c:v>
                </c:pt>
                <c:pt idx="295">
                  <c:v>41275</c:v>
                </c:pt>
                <c:pt idx="296">
                  <c:v>41306</c:v>
                </c:pt>
                <c:pt idx="297">
                  <c:v>41334</c:v>
                </c:pt>
                <c:pt idx="298">
                  <c:v>41365</c:v>
                </c:pt>
                <c:pt idx="299">
                  <c:v>41395</c:v>
                </c:pt>
                <c:pt idx="300">
                  <c:v>41426</c:v>
                </c:pt>
                <c:pt idx="301">
                  <c:v>41456</c:v>
                </c:pt>
                <c:pt idx="302">
                  <c:v>41487</c:v>
                </c:pt>
                <c:pt idx="303">
                  <c:v>41518</c:v>
                </c:pt>
                <c:pt idx="304">
                  <c:v>41548</c:v>
                </c:pt>
                <c:pt idx="305">
                  <c:v>41579</c:v>
                </c:pt>
                <c:pt idx="306">
                  <c:v>41609</c:v>
                </c:pt>
                <c:pt idx="307">
                  <c:v>41640</c:v>
                </c:pt>
                <c:pt idx="308">
                  <c:v>41671</c:v>
                </c:pt>
                <c:pt idx="309">
                  <c:v>41699</c:v>
                </c:pt>
                <c:pt idx="310">
                  <c:v>41730</c:v>
                </c:pt>
                <c:pt idx="311">
                  <c:v>41760</c:v>
                </c:pt>
                <c:pt idx="312">
                  <c:v>41791</c:v>
                </c:pt>
                <c:pt idx="313">
                  <c:v>41821</c:v>
                </c:pt>
                <c:pt idx="314">
                  <c:v>41852</c:v>
                </c:pt>
                <c:pt idx="315">
                  <c:v>41883</c:v>
                </c:pt>
                <c:pt idx="316">
                  <c:v>41913</c:v>
                </c:pt>
                <c:pt idx="317">
                  <c:v>41973</c:v>
                </c:pt>
                <c:pt idx="318">
                  <c:v>42004</c:v>
                </c:pt>
                <c:pt idx="319">
                  <c:v>42035</c:v>
                </c:pt>
                <c:pt idx="320">
                  <c:v>42063</c:v>
                </c:pt>
                <c:pt idx="321">
                  <c:v>42094</c:v>
                </c:pt>
                <c:pt idx="322">
                  <c:v>42124</c:v>
                </c:pt>
              </c:numCache>
            </c:numRef>
          </c:cat>
          <c:val>
            <c:numRef>
              <c:f>Individuals!$BL$5:$BL$1023</c:f>
              <c:numCache>
                <c:formatCode>General</c:formatCode>
                <c:ptCount val="1019"/>
                <c:pt idx="273" formatCode="#,#00">
                  <c:v>278.14285714285722</c:v>
                </c:pt>
                <c:pt idx="274" formatCode="#,#00">
                  <c:v>306.21052631578942</c:v>
                </c:pt>
                <c:pt idx="275" formatCode="#,#00">
                  <c:v>308.77272727272725</c:v>
                </c:pt>
                <c:pt idx="276" formatCode="#,#00">
                  <c:v>336.28571428571422</c:v>
                </c:pt>
                <c:pt idx="277" formatCode="#,#00">
                  <c:v>345</c:v>
                </c:pt>
                <c:pt idx="278" formatCode="#,#00">
                  <c:v>355.04347826086956</c:v>
                </c:pt>
                <c:pt idx="279" formatCode="#,#00">
                  <c:v>344.6666666666668</c:v>
                </c:pt>
                <c:pt idx="280" formatCode="#,#00">
                  <c:v>300.85000000000002</c:v>
                </c:pt>
                <c:pt idx="281" formatCode="#,#00">
                  <c:v>352.8</c:v>
                </c:pt>
                <c:pt idx="282" formatCode="#,#00">
                  <c:v>338.31818181818176</c:v>
                </c:pt>
                <c:pt idx="283" formatCode="#,#00">
                  <c:v>308.22727272727263</c:v>
                </c:pt>
                <c:pt idx="284" formatCode="#,#00">
                  <c:v>319.4210526315789</c:v>
                </c:pt>
                <c:pt idx="285" formatCode="#,#00">
                  <c:v>356.54545454545456</c:v>
                </c:pt>
                <c:pt idx="286" formatCode="#,#00">
                  <c:v>324.5</c:v>
                </c:pt>
                <c:pt idx="287" formatCode="#,#00">
                  <c:v>353.86363636363637</c:v>
                </c:pt>
                <c:pt idx="288" formatCode="#,#00">
                  <c:v>407.9</c:v>
                </c:pt>
                <c:pt idx="289" formatCode="#,#00">
                  <c:v>385.36363636363637</c:v>
                </c:pt>
                <c:pt idx="290" formatCode="#,#00">
                  <c:v>422.21739130434781</c:v>
                </c:pt>
                <c:pt idx="291" formatCode="#,#00">
                  <c:v>402.94736842105266</c:v>
                </c:pt>
                <c:pt idx="292" formatCode="#,#00">
                  <c:v>422.27272727272725</c:v>
                </c:pt>
                <c:pt idx="293" formatCode="#,#00">
                  <c:v>432.7</c:v>
                </c:pt>
                <c:pt idx="294" formatCode="#,#00">
                  <c:v>462.8</c:v>
                </c:pt>
                <c:pt idx="295" formatCode="#,#00">
                  <c:v>407.40909090909093</c:v>
                </c:pt>
                <c:pt idx="296" formatCode="#,#00">
                  <c:v>435.88888888888891</c:v>
                </c:pt>
                <c:pt idx="297" formatCode="#,#00">
                  <c:v>492.05</c:v>
                </c:pt>
                <c:pt idx="298" formatCode="#,#00">
                  <c:v>492.09090909090901</c:v>
                </c:pt>
                <c:pt idx="299" formatCode="#,#00">
                  <c:v>544.57142857142856</c:v>
                </c:pt>
                <c:pt idx="300" formatCode="#,#00">
                  <c:v>578.79999999999995</c:v>
                </c:pt>
                <c:pt idx="301" formatCode="#,#00">
                  <c:v>521.69565217391289</c:v>
                </c:pt>
                <c:pt idx="302" formatCode="#,#00">
                  <c:v>513.86363636363649</c:v>
                </c:pt>
                <c:pt idx="303" formatCode="#,#00">
                  <c:v>487.33333333333331</c:v>
                </c:pt>
                <c:pt idx="304" formatCode="#,#00">
                  <c:v>469.91304347826076</c:v>
                </c:pt>
                <c:pt idx="305" formatCode="#,#00">
                  <c:v>526.34999999999991</c:v>
                </c:pt>
                <c:pt idx="306" formatCode="#,#00">
                  <c:v>534.04761904761892</c:v>
                </c:pt>
                <c:pt idx="307" formatCode="#,#00">
                  <c:v>433.68181818181824</c:v>
                </c:pt>
                <c:pt idx="308" formatCode="#,#00">
                  <c:v>516.29999999999995</c:v>
                </c:pt>
                <c:pt idx="309" formatCode="#,#00">
                  <c:v>483.84210526315792</c:v>
                </c:pt>
                <c:pt idx="310" formatCode="#,#00">
                  <c:v>518.79999999999995</c:v>
                </c:pt>
                <c:pt idx="311" formatCode="#,#00">
                  <c:v>588.47619047619071</c:v>
                </c:pt>
                <c:pt idx="312" formatCode="#,#00">
                  <c:v>566.79999999999995</c:v>
                </c:pt>
                <c:pt idx="313" formatCode="#,#00">
                  <c:v>523.52173913043464</c:v>
                </c:pt>
                <c:pt idx="314" formatCode="#,#00">
                  <c:v>541.80952380952363</c:v>
                </c:pt>
                <c:pt idx="315" formatCode="#,#00">
                  <c:v>556.5</c:v>
                </c:pt>
                <c:pt idx="316" formatCode="#,#00">
                  <c:v>588.04347826086973</c:v>
                </c:pt>
                <c:pt idx="317" formatCode="#,#00">
                  <c:v>647.1</c:v>
                </c:pt>
                <c:pt idx="318" formatCode="#,#00">
                  <c:v>704.90909090909099</c:v>
                </c:pt>
                <c:pt idx="319" formatCode="#,#00">
                  <c:v>730.04761904761892</c:v>
                </c:pt>
                <c:pt idx="320" formatCode="#,#00">
                  <c:v>699.77777777777806</c:v>
                </c:pt>
                <c:pt idx="321" formatCode="#,#00">
                  <c:v>735.72727272727275</c:v>
                </c:pt>
                <c:pt idx="322" formatCode="#,#00">
                  <c:v>582.75</c:v>
                </c:pt>
              </c:numCache>
            </c:numRef>
          </c:val>
          <c:smooth val="0"/>
        </c:ser>
        <c:dLbls>
          <c:showLegendKey val="0"/>
          <c:showVal val="0"/>
          <c:showCatName val="0"/>
          <c:showSerName val="0"/>
          <c:showPercent val="0"/>
          <c:showBubbleSize val="0"/>
        </c:dLbls>
        <c:marker val="1"/>
        <c:smooth val="0"/>
        <c:axId val="259239296"/>
        <c:axId val="259327104"/>
      </c:lineChart>
      <c:dateAx>
        <c:axId val="259239296"/>
        <c:scaling>
          <c:orientation val="minMax"/>
          <c:min val="40603"/>
        </c:scaling>
        <c:delete val="0"/>
        <c:axPos val="b"/>
        <c:numFmt formatCode="[$-409]mmm\-yy;@" sourceLinked="0"/>
        <c:majorTickMark val="out"/>
        <c:minorTickMark val="none"/>
        <c:tickLblPos val="nextTo"/>
        <c:txPr>
          <a:bodyPr/>
          <a:lstStyle/>
          <a:p>
            <a:pPr>
              <a:defRPr sz="1000"/>
            </a:pPr>
            <a:endParaRPr lang="en-US"/>
          </a:p>
        </c:txPr>
        <c:crossAx val="259327104"/>
        <c:crosses val="autoZero"/>
        <c:auto val="1"/>
        <c:lblOffset val="100"/>
        <c:baseTimeUnit val="months"/>
        <c:majorUnit val="6"/>
        <c:majorTimeUnit val="months"/>
      </c:dateAx>
      <c:valAx>
        <c:axId val="259327104"/>
        <c:scaling>
          <c:orientation val="minMax"/>
        </c:scaling>
        <c:delete val="0"/>
        <c:axPos val="l"/>
        <c:majorGridlines>
          <c:spPr>
            <a:ln w="6350">
              <a:solidFill>
                <a:schemeClr val="bg1">
                  <a:lumMod val="85000"/>
                </a:schemeClr>
              </a:solidFill>
              <a:prstDash val="sysDash"/>
            </a:ln>
          </c:spPr>
        </c:majorGridlines>
        <c:numFmt formatCode="General" sourceLinked="1"/>
        <c:majorTickMark val="out"/>
        <c:minorTickMark val="none"/>
        <c:tickLblPos val="nextTo"/>
        <c:spPr>
          <a:ln>
            <a:solidFill>
              <a:srgbClr val="000000"/>
            </a:solidFill>
          </a:ln>
        </c:spPr>
        <c:txPr>
          <a:bodyPr/>
          <a:lstStyle/>
          <a:p>
            <a:pPr>
              <a:defRPr sz="1000"/>
            </a:pPr>
            <a:endParaRPr lang="en-US"/>
          </a:p>
        </c:txPr>
        <c:crossAx val="259239296"/>
        <c:crosses val="autoZero"/>
        <c:crossBetween val="between"/>
        <c:dispUnits>
          <c:builtInUnit val="thousands"/>
        </c:dispUnits>
      </c:valAx>
      <c:valAx>
        <c:axId val="259329024"/>
        <c:scaling>
          <c:orientation val="minMax"/>
        </c:scaling>
        <c:delete val="0"/>
        <c:axPos val="r"/>
        <c:numFmt formatCode="0%" sourceLinked="0"/>
        <c:majorTickMark val="out"/>
        <c:minorTickMark val="none"/>
        <c:tickLblPos val="nextTo"/>
        <c:txPr>
          <a:bodyPr/>
          <a:lstStyle/>
          <a:p>
            <a:pPr>
              <a:defRPr sz="1000"/>
            </a:pPr>
            <a:endParaRPr lang="en-US"/>
          </a:p>
        </c:txPr>
        <c:crossAx val="259330816"/>
        <c:crosses val="max"/>
        <c:crossBetween val="between"/>
      </c:valAx>
      <c:dateAx>
        <c:axId val="259330816"/>
        <c:scaling>
          <c:orientation val="minMax"/>
        </c:scaling>
        <c:delete val="1"/>
        <c:axPos val="b"/>
        <c:numFmt formatCode="[$-409]mmm\-yy;@" sourceLinked="1"/>
        <c:majorTickMark val="out"/>
        <c:minorTickMark val="none"/>
        <c:tickLblPos val="none"/>
        <c:crossAx val="259329024"/>
        <c:crosses val="autoZero"/>
        <c:auto val="1"/>
        <c:lblOffset val="100"/>
        <c:baseTimeUnit val="months"/>
      </c:dateAx>
    </c:plotArea>
    <c:legend>
      <c:legendPos val="r"/>
      <c:layout>
        <c:manualLayout>
          <c:xMode val="edge"/>
          <c:yMode val="edge"/>
          <c:x val="8.7333333333333332E-2"/>
          <c:y val="0.24944004400440051"/>
          <c:w val="0.24933197199533291"/>
          <c:h val="0.20757912457912639"/>
        </c:manualLayout>
      </c:layout>
      <c:overlay val="0"/>
      <c:txPr>
        <a:bodyPr/>
        <a:lstStyle/>
        <a:p>
          <a:pPr>
            <a:defRPr sz="1000"/>
          </a:pPr>
          <a:endParaRPr lang="en-US"/>
        </a:p>
      </c:txPr>
    </c:legend>
    <c:plotVisOnly val="1"/>
    <c:dispBlanksAs val="gap"/>
    <c:showDLblsOverMax val="0"/>
  </c:chart>
  <c:spPr>
    <a:ln>
      <a:noFill/>
    </a:ln>
  </c:spPr>
  <c:txPr>
    <a:bodyPr/>
    <a:lstStyle/>
    <a:p>
      <a:pPr>
        <a:defRPr sz="650">
          <a:latin typeface="Arial" pitchFamily="34" charset="0"/>
          <a:cs typeface="Arial"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pt-BR"/>
              <a:t>Applications for BNDES Loans</a:t>
            </a:r>
          </a:p>
          <a:p>
            <a:pPr>
              <a:defRPr/>
            </a:pPr>
            <a:r>
              <a:rPr lang="pt-BR"/>
              <a:t>(R$bn, TTM)</a:t>
            </a:r>
          </a:p>
        </c:rich>
      </c:tx>
      <c:layout>
        <c:manualLayout>
          <c:xMode val="edge"/>
          <c:yMode val="edge"/>
          <c:x val="0.24299961354523975"/>
          <c:y val="0"/>
        </c:manualLayout>
      </c:layout>
      <c:overlay val="1"/>
      <c:spPr>
        <a:solidFill>
          <a:sysClr val="window" lastClr="FFFFFF"/>
        </a:solidFill>
      </c:spPr>
    </c:title>
    <c:autoTitleDeleted val="0"/>
    <c:plotArea>
      <c:layout>
        <c:manualLayout>
          <c:layoutTarget val="inner"/>
          <c:xMode val="edge"/>
          <c:yMode val="edge"/>
          <c:x val="9.3629274060514356E-2"/>
          <c:y val="2.7586771653543406E-2"/>
          <c:w val="0.84795505851294162"/>
          <c:h val="0.88028010498687659"/>
        </c:manualLayout>
      </c:layout>
      <c:lineChart>
        <c:grouping val="standard"/>
        <c:varyColors val="0"/>
        <c:ser>
          <c:idx val="0"/>
          <c:order val="0"/>
          <c:spPr>
            <a:ln w="25400">
              <a:solidFill>
                <a:srgbClr val="800000"/>
              </a:solidFill>
            </a:ln>
          </c:spPr>
          <c:marker>
            <c:symbol val="none"/>
          </c:marker>
          <c:cat>
            <c:numRef>
              <c:f>Demand_NOVO!$B$226:$B$3089</c:f>
              <c:numCache>
                <c:formatCode>[$-409]mmm\-yy;@</c:formatCode>
                <c:ptCount val="286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numCache>
            </c:numRef>
          </c:cat>
          <c:val>
            <c:numRef>
              <c:f>Demand_NOVO!$AY$226:$AY$3089</c:f>
              <c:numCache>
                <c:formatCode>_(* #.##0_);_(* \(#.##0\);_(* "-"??_);_(@_)</c:formatCode>
                <c:ptCount val="2864"/>
                <c:pt idx="0">
                  <c:v>108805.67567917</c:v>
                </c:pt>
                <c:pt idx="1">
                  <c:v>108434.0187051</c:v>
                </c:pt>
                <c:pt idx="2">
                  <c:v>118220.11430695001</c:v>
                </c:pt>
                <c:pt idx="3">
                  <c:v>117295.22903156</c:v>
                </c:pt>
                <c:pt idx="4">
                  <c:v>118870.52063570001</c:v>
                </c:pt>
                <c:pt idx="5">
                  <c:v>123352.15904587002</c:v>
                </c:pt>
                <c:pt idx="6">
                  <c:v>123375.77123184003</c:v>
                </c:pt>
                <c:pt idx="7">
                  <c:v>120328.68435153003</c:v>
                </c:pt>
                <c:pt idx="8">
                  <c:v>123997.75627546999</c:v>
                </c:pt>
                <c:pt idx="9">
                  <c:v>133182.98173548002</c:v>
                </c:pt>
                <c:pt idx="10">
                  <c:v>132905.68710903003</c:v>
                </c:pt>
                <c:pt idx="11">
                  <c:v>126835.25959432001</c:v>
                </c:pt>
                <c:pt idx="12">
                  <c:v>133005.28278458005</c:v>
                </c:pt>
                <c:pt idx="13">
                  <c:v>140120.20649651997</c:v>
                </c:pt>
                <c:pt idx="14">
                  <c:v>141897.48949289997</c:v>
                </c:pt>
                <c:pt idx="15">
                  <c:v>147794.56253301998</c:v>
                </c:pt>
                <c:pt idx="16">
                  <c:v>141323.56998567001</c:v>
                </c:pt>
                <c:pt idx="17">
                  <c:v>146553.77678619002</c:v>
                </c:pt>
                <c:pt idx="18">
                  <c:v>161882.98271539996</c:v>
                </c:pt>
                <c:pt idx="19">
                  <c:v>172895.43614462001</c:v>
                </c:pt>
                <c:pt idx="20">
                  <c:v>171760.89745391</c:v>
                </c:pt>
                <c:pt idx="21">
                  <c:v>176515.84285572008</c:v>
                </c:pt>
                <c:pt idx="22">
                  <c:v>172317.31070464003</c:v>
                </c:pt>
                <c:pt idx="23">
                  <c:v>175804.8335835</c:v>
                </c:pt>
                <c:pt idx="24">
                  <c:v>169678.1277942</c:v>
                </c:pt>
                <c:pt idx="25">
                  <c:v>167700.66790134003</c:v>
                </c:pt>
                <c:pt idx="26">
                  <c:v>189081.10195613001</c:v>
                </c:pt>
                <c:pt idx="27">
                  <c:v>197531.35585557998</c:v>
                </c:pt>
                <c:pt idx="28">
                  <c:v>207382.50170531994</c:v>
                </c:pt>
                <c:pt idx="29">
                  <c:v>207803.79742094997</c:v>
                </c:pt>
                <c:pt idx="30">
                  <c:v>207193.22477177999</c:v>
                </c:pt>
                <c:pt idx="31">
                  <c:v>210546.57817889002</c:v>
                </c:pt>
                <c:pt idx="32">
                  <c:v>215792.57912188003</c:v>
                </c:pt>
                <c:pt idx="33">
                  <c:v>207528.35011041997</c:v>
                </c:pt>
                <c:pt idx="34">
                  <c:v>217670.52533638998</c:v>
                </c:pt>
                <c:pt idx="35">
                  <c:v>223946.17757361004</c:v>
                </c:pt>
                <c:pt idx="36">
                  <c:v>223604.94440713999</c:v>
                </c:pt>
                <c:pt idx="37">
                  <c:v>230324.39441873995</c:v>
                </c:pt>
                <c:pt idx="38">
                  <c:v>212803.51318795004</c:v>
                </c:pt>
                <c:pt idx="39">
                  <c:v>203166.13884807008</c:v>
                </c:pt>
                <c:pt idx="40">
                  <c:v>208477.82398060008</c:v>
                </c:pt>
                <c:pt idx="41">
                  <c:v>229981.62219330008</c:v>
                </c:pt>
                <c:pt idx="42">
                  <c:v>227036.25459828004</c:v>
                </c:pt>
                <c:pt idx="43">
                  <c:v>221033.28322367003</c:v>
                </c:pt>
                <c:pt idx="44">
                  <c:v>266434.79326597007</c:v>
                </c:pt>
                <c:pt idx="45">
                  <c:v>263352.38185709994</c:v>
                </c:pt>
                <c:pt idx="46">
                  <c:v>256621.71814639005</c:v>
                </c:pt>
                <c:pt idx="47">
                  <c:v>255886.26077254</c:v>
                </c:pt>
                <c:pt idx="48">
                  <c:v>258054.98424361003</c:v>
                </c:pt>
                <c:pt idx="49">
                  <c:v>254662.56874505008</c:v>
                </c:pt>
                <c:pt idx="50">
                  <c:v>249826.26294701008</c:v>
                </c:pt>
                <c:pt idx="51">
                  <c:v>251020.20847663999</c:v>
                </c:pt>
                <c:pt idx="52">
                  <c:v>247317.27138398003</c:v>
                </c:pt>
                <c:pt idx="53">
                  <c:v>228520.74002991006</c:v>
                </c:pt>
                <c:pt idx="54">
                  <c:v>223449.51076836005</c:v>
                </c:pt>
                <c:pt idx="55">
                  <c:v>220449.00302160005</c:v>
                </c:pt>
                <c:pt idx="56">
                  <c:v>180099.54814029002</c:v>
                </c:pt>
                <c:pt idx="57">
                  <c:v>193947.50545954</c:v>
                </c:pt>
                <c:pt idx="58">
                  <c:v>200341.50824073001</c:v>
                </c:pt>
                <c:pt idx="59">
                  <c:v>195177.34264922005</c:v>
                </c:pt>
                <c:pt idx="60">
                  <c:v>206898.44228200999</c:v>
                </c:pt>
                <c:pt idx="61">
                  <c:v>209747.40182087</c:v>
                </c:pt>
                <c:pt idx="62">
                  <c:v>210862.11555198004</c:v>
                </c:pt>
                <c:pt idx="63">
                  <c:v>216126.91349147997</c:v>
                </c:pt>
                <c:pt idx="64">
                  <c:v>217100.3387655</c:v>
                </c:pt>
                <c:pt idx="65">
                  <c:v>222596.51778909005</c:v>
                </c:pt>
                <c:pt idx="66">
                  <c:v>231804.39738069003</c:v>
                </c:pt>
                <c:pt idx="67">
                  <c:v>244517.41452121001</c:v>
                </c:pt>
                <c:pt idx="68">
                  <c:v>256546.22916283002</c:v>
                </c:pt>
                <c:pt idx="69">
                  <c:v>282134.25490206009</c:v>
                </c:pt>
                <c:pt idx="70">
                  <c:v>293799.09886252007</c:v>
                </c:pt>
                <c:pt idx="71">
                  <c:v>312305.06951753009</c:v>
                </c:pt>
                <c:pt idx="72">
                  <c:v>315403.30004696007</c:v>
                </c:pt>
                <c:pt idx="73">
                  <c:v>310136.04747391009</c:v>
                </c:pt>
                <c:pt idx="74">
                  <c:v>307375.65145014995</c:v>
                </c:pt>
                <c:pt idx="75">
                  <c:v>308444.29586689</c:v>
                </c:pt>
                <c:pt idx="76">
                  <c:v>321200.21246697998</c:v>
                </c:pt>
                <c:pt idx="77">
                  <c:v>325420.09721414006</c:v>
                </c:pt>
                <c:pt idx="78">
                  <c:v>321503.01291335002</c:v>
                </c:pt>
                <c:pt idx="79">
                  <c:v>311211.43071936001</c:v>
                </c:pt>
                <c:pt idx="80">
                  <c:v>311772.17284873989</c:v>
                </c:pt>
                <c:pt idx="81">
                  <c:v>286942.14822210988</c:v>
                </c:pt>
                <c:pt idx="82">
                  <c:v>284070.70768979</c:v>
                </c:pt>
                <c:pt idx="83">
                  <c:v>277422.99551246007</c:v>
                </c:pt>
                <c:pt idx="84">
                  <c:v>272031.67764671991</c:v>
                </c:pt>
                <c:pt idx="85">
                  <c:v>270256.42909233994</c:v>
                </c:pt>
                <c:pt idx="86">
                  <c:v>273128.77701627993</c:v>
                </c:pt>
                <c:pt idx="87">
                  <c:v>265283.36562205991</c:v>
                </c:pt>
                <c:pt idx="88">
                  <c:v>261370.00522759993</c:v>
                </c:pt>
                <c:pt idx="89">
                  <c:v>260941.49717808995</c:v>
                </c:pt>
                <c:pt idx="90">
                  <c:v>271105.20593800995</c:v>
                </c:pt>
                <c:pt idx="91">
                  <c:v>270426.01999213005</c:v>
                </c:pt>
                <c:pt idx="92">
                  <c:v>261274.72039046008</c:v>
                </c:pt>
                <c:pt idx="93">
                  <c:v>253637.81042472008</c:v>
                </c:pt>
                <c:pt idx="94">
                  <c:v>240748.84390691007</c:v>
                </c:pt>
                <c:pt idx="95">
                  <c:v>236253.78010398007</c:v>
                </c:pt>
                <c:pt idx="96">
                  <c:v>225706.61278483013</c:v>
                </c:pt>
                <c:pt idx="97">
                  <c:v>222190.48634632005</c:v>
                </c:pt>
                <c:pt idx="98">
                  <c:v>214299.03825489007</c:v>
                </c:pt>
              </c:numCache>
            </c:numRef>
          </c:val>
          <c:smooth val="0"/>
        </c:ser>
        <c:dLbls>
          <c:showLegendKey val="0"/>
          <c:showVal val="0"/>
          <c:showCatName val="0"/>
          <c:showSerName val="0"/>
          <c:showPercent val="0"/>
          <c:showBubbleSize val="0"/>
        </c:dLbls>
        <c:marker val="1"/>
        <c:smooth val="0"/>
        <c:axId val="263524352"/>
        <c:axId val="263525888"/>
      </c:lineChart>
      <c:dateAx>
        <c:axId val="263524352"/>
        <c:scaling>
          <c:orientation val="minMax"/>
        </c:scaling>
        <c:delete val="0"/>
        <c:axPos val="b"/>
        <c:numFmt formatCode="yyyy" sourceLinked="0"/>
        <c:majorTickMark val="out"/>
        <c:minorTickMark val="none"/>
        <c:tickLblPos val="nextTo"/>
        <c:crossAx val="263525888"/>
        <c:crosses val="autoZero"/>
        <c:auto val="1"/>
        <c:lblOffset val="100"/>
        <c:baseTimeUnit val="months"/>
        <c:majorUnit val="12"/>
        <c:majorTimeUnit val="months"/>
        <c:minorUnit val="12"/>
        <c:minorTimeUnit val="months"/>
      </c:dateAx>
      <c:valAx>
        <c:axId val="263525888"/>
        <c:scaling>
          <c:orientation val="minMax"/>
          <c:min val="100000"/>
        </c:scaling>
        <c:delete val="0"/>
        <c:axPos val="l"/>
        <c:majorGridlines>
          <c:spPr>
            <a:ln w="3175">
              <a:solidFill>
                <a:schemeClr val="bg1">
                  <a:lumMod val="85000"/>
                </a:schemeClr>
              </a:solidFill>
              <a:prstDash val="dash"/>
            </a:ln>
          </c:spPr>
        </c:majorGridlines>
        <c:numFmt formatCode="_(* #.##0_);_(* \(#.##0\);_(* &quot;-&quot;??_);_(@_)" sourceLinked="1"/>
        <c:majorTickMark val="out"/>
        <c:minorTickMark val="none"/>
        <c:tickLblPos val="nextTo"/>
        <c:crossAx val="263524352"/>
        <c:crosses val="autoZero"/>
        <c:crossBetween val="between"/>
        <c:dispUnits>
          <c:builtInUnit val="thousands"/>
        </c:dispUnits>
      </c:valAx>
    </c:plotArea>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t-BR" sz="1200"/>
              <a:t>Credit Growth (%YoY)</a:t>
            </a:r>
          </a:p>
        </c:rich>
      </c:tx>
      <c:layout>
        <c:manualLayout>
          <c:xMode val="edge"/>
          <c:yMode val="edge"/>
          <c:x val="0.31965004374453232"/>
          <c:y val="0"/>
        </c:manualLayout>
      </c:layout>
      <c:overlay val="1"/>
      <c:spPr>
        <a:solidFill>
          <a:sysClr val="window" lastClr="FFFFFF"/>
        </a:solidFill>
      </c:spPr>
    </c:title>
    <c:autoTitleDeleted val="0"/>
    <c:plotArea>
      <c:layout>
        <c:manualLayout>
          <c:layoutTarget val="inner"/>
          <c:xMode val="edge"/>
          <c:yMode val="edge"/>
          <c:x val="6.6364991413110933E-2"/>
          <c:y val="4.0908950552303973E-2"/>
          <c:w val="0.89865785295359335"/>
          <c:h val="0.85383131921345579"/>
        </c:manualLayout>
      </c:layout>
      <c:lineChart>
        <c:grouping val="standard"/>
        <c:varyColors val="0"/>
        <c:ser>
          <c:idx val="1"/>
          <c:order val="0"/>
          <c:tx>
            <c:v>Public Sector Banks</c:v>
          </c:tx>
          <c:spPr>
            <a:ln w="25400">
              <a:solidFill>
                <a:srgbClr val="800000"/>
              </a:solidFill>
            </a:ln>
          </c:spPr>
          <c:marker>
            <c:symbol val="none"/>
          </c:marker>
          <c:cat>
            <c:numRef>
              <c:f>Plan1!$B$5:$B$1022</c:f>
              <c:numCache>
                <c:formatCode>General</c:formatCode>
                <c:ptCount val="1017"/>
                <c:pt idx="6" formatCode="[$-409]mmm\-yy;@">
                  <c:v>32509</c:v>
                </c:pt>
                <c:pt idx="7" formatCode="[$-409]mmm\-yy;@">
                  <c:v>32540</c:v>
                </c:pt>
                <c:pt idx="8" formatCode="[$-409]mmm\-yy;@">
                  <c:v>32568</c:v>
                </c:pt>
                <c:pt idx="9" formatCode="[$-409]mmm\-yy;@">
                  <c:v>32599</c:v>
                </c:pt>
                <c:pt idx="10" formatCode="[$-409]mmm\-yy;@">
                  <c:v>32629</c:v>
                </c:pt>
                <c:pt idx="11" formatCode="[$-409]mmm\-yy;@">
                  <c:v>32660</c:v>
                </c:pt>
                <c:pt idx="12" formatCode="[$-409]mmm\-yy;@">
                  <c:v>32690</c:v>
                </c:pt>
                <c:pt idx="13" formatCode="[$-409]mmm\-yy;@">
                  <c:v>32721</c:v>
                </c:pt>
                <c:pt idx="14" formatCode="[$-409]mmm\-yy;@">
                  <c:v>32752</c:v>
                </c:pt>
                <c:pt idx="15" formatCode="[$-409]mmm\-yy;@">
                  <c:v>32782</c:v>
                </c:pt>
                <c:pt idx="16" formatCode="[$-409]mmm\-yy;@">
                  <c:v>32813</c:v>
                </c:pt>
                <c:pt idx="17" formatCode="[$-409]mmm\-yy;@">
                  <c:v>32843</c:v>
                </c:pt>
                <c:pt idx="18" formatCode="[$-409]mmm\-yy;@">
                  <c:v>32874</c:v>
                </c:pt>
                <c:pt idx="19" formatCode="[$-409]mmm\-yy;@">
                  <c:v>32905</c:v>
                </c:pt>
                <c:pt idx="20" formatCode="[$-409]mmm\-yy;@">
                  <c:v>32933</c:v>
                </c:pt>
                <c:pt idx="21" formatCode="[$-409]mmm\-yy;@">
                  <c:v>32964</c:v>
                </c:pt>
                <c:pt idx="22" formatCode="[$-409]mmm\-yy;@">
                  <c:v>32994</c:v>
                </c:pt>
                <c:pt idx="23" formatCode="[$-409]mmm\-yy;@">
                  <c:v>33025</c:v>
                </c:pt>
                <c:pt idx="24" formatCode="[$-409]mmm\-yy;@">
                  <c:v>33055</c:v>
                </c:pt>
                <c:pt idx="25" formatCode="[$-409]mmm\-yy;@">
                  <c:v>33086</c:v>
                </c:pt>
                <c:pt idx="26" formatCode="[$-409]mmm\-yy;@">
                  <c:v>33117</c:v>
                </c:pt>
                <c:pt idx="27" formatCode="[$-409]mmm\-yy;@">
                  <c:v>33147</c:v>
                </c:pt>
                <c:pt idx="28" formatCode="[$-409]mmm\-yy;@">
                  <c:v>33178</c:v>
                </c:pt>
                <c:pt idx="29" formatCode="[$-409]mmm\-yy;@">
                  <c:v>33208</c:v>
                </c:pt>
                <c:pt idx="30" formatCode="[$-409]mmm\-yy;@">
                  <c:v>33239</c:v>
                </c:pt>
                <c:pt idx="31" formatCode="[$-409]mmm\-yy;@">
                  <c:v>33270</c:v>
                </c:pt>
                <c:pt idx="32" formatCode="[$-409]mmm\-yy;@">
                  <c:v>33298</c:v>
                </c:pt>
                <c:pt idx="33" formatCode="[$-409]mmm\-yy;@">
                  <c:v>33329</c:v>
                </c:pt>
                <c:pt idx="34" formatCode="[$-409]mmm\-yy;@">
                  <c:v>33359</c:v>
                </c:pt>
                <c:pt idx="35" formatCode="[$-409]mmm\-yy;@">
                  <c:v>33390</c:v>
                </c:pt>
                <c:pt idx="36" formatCode="[$-409]mmm\-yy;@">
                  <c:v>33420</c:v>
                </c:pt>
                <c:pt idx="37" formatCode="[$-409]mmm\-yy;@">
                  <c:v>33451</c:v>
                </c:pt>
                <c:pt idx="38" formatCode="[$-409]mmm\-yy;@">
                  <c:v>33482</c:v>
                </c:pt>
                <c:pt idx="39" formatCode="[$-409]mmm\-yy;@">
                  <c:v>33512</c:v>
                </c:pt>
                <c:pt idx="40" formatCode="[$-409]mmm\-yy;@">
                  <c:v>33543</c:v>
                </c:pt>
                <c:pt idx="41" formatCode="[$-409]mmm\-yy;@">
                  <c:v>33573</c:v>
                </c:pt>
                <c:pt idx="42" formatCode="[$-409]mmm\-yy;@">
                  <c:v>33604</c:v>
                </c:pt>
                <c:pt idx="43" formatCode="[$-409]mmm\-yy;@">
                  <c:v>33635</c:v>
                </c:pt>
                <c:pt idx="44" formatCode="[$-409]mmm\-yy;@">
                  <c:v>33664</c:v>
                </c:pt>
                <c:pt idx="45" formatCode="[$-409]mmm\-yy;@">
                  <c:v>33695</c:v>
                </c:pt>
                <c:pt idx="46" formatCode="[$-409]mmm\-yy;@">
                  <c:v>33725</c:v>
                </c:pt>
                <c:pt idx="47" formatCode="[$-409]mmm\-yy;@">
                  <c:v>33756</c:v>
                </c:pt>
                <c:pt idx="48" formatCode="[$-409]mmm\-yy;@">
                  <c:v>33786</c:v>
                </c:pt>
                <c:pt idx="49" formatCode="[$-409]mmm\-yy;@">
                  <c:v>33817</c:v>
                </c:pt>
                <c:pt idx="50" formatCode="[$-409]mmm\-yy;@">
                  <c:v>33848</c:v>
                </c:pt>
                <c:pt idx="51" formatCode="[$-409]mmm\-yy;@">
                  <c:v>33878</c:v>
                </c:pt>
                <c:pt idx="52" formatCode="[$-409]mmm\-yy;@">
                  <c:v>33909</c:v>
                </c:pt>
                <c:pt idx="53" formatCode="[$-409]mmm\-yy;@">
                  <c:v>33939</c:v>
                </c:pt>
                <c:pt idx="54" formatCode="[$-409]mmm\-yy;@">
                  <c:v>33970</c:v>
                </c:pt>
                <c:pt idx="55" formatCode="[$-409]mmm\-yy;@">
                  <c:v>34001</c:v>
                </c:pt>
                <c:pt idx="56" formatCode="[$-409]mmm\-yy;@">
                  <c:v>34029</c:v>
                </c:pt>
                <c:pt idx="57" formatCode="[$-409]mmm\-yy;@">
                  <c:v>34060</c:v>
                </c:pt>
                <c:pt idx="58" formatCode="[$-409]mmm\-yy;@">
                  <c:v>34090</c:v>
                </c:pt>
                <c:pt idx="59" formatCode="[$-409]mmm\-yy;@">
                  <c:v>34121</c:v>
                </c:pt>
                <c:pt idx="60" formatCode="[$-409]mmm\-yy;@">
                  <c:v>34151</c:v>
                </c:pt>
                <c:pt idx="61" formatCode="[$-409]mmm\-yy;@">
                  <c:v>34182</c:v>
                </c:pt>
                <c:pt idx="62" formatCode="[$-409]mmm\-yy;@">
                  <c:v>34213</c:v>
                </c:pt>
                <c:pt idx="63" formatCode="[$-409]mmm\-yy;@">
                  <c:v>34243</c:v>
                </c:pt>
                <c:pt idx="64" formatCode="[$-409]mmm\-yy;@">
                  <c:v>34274</c:v>
                </c:pt>
                <c:pt idx="65" formatCode="[$-409]mmm\-yy;@">
                  <c:v>34304</c:v>
                </c:pt>
                <c:pt idx="66" formatCode="[$-409]mmm\-yy;@">
                  <c:v>34335</c:v>
                </c:pt>
                <c:pt idx="67" formatCode="[$-409]mmm\-yy;@">
                  <c:v>34366</c:v>
                </c:pt>
                <c:pt idx="68" formatCode="[$-409]mmm\-yy;@">
                  <c:v>34394</c:v>
                </c:pt>
                <c:pt idx="69" formatCode="[$-409]mmm\-yy;@">
                  <c:v>34425</c:v>
                </c:pt>
                <c:pt idx="70" formatCode="[$-409]mmm\-yy;@">
                  <c:v>34455</c:v>
                </c:pt>
                <c:pt idx="71" formatCode="[$-409]mmm\-yy;@">
                  <c:v>34486</c:v>
                </c:pt>
                <c:pt idx="72" formatCode="[$-409]mmm\-yy;@">
                  <c:v>34516</c:v>
                </c:pt>
                <c:pt idx="73" formatCode="[$-409]mmm\-yy;@">
                  <c:v>34547</c:v>
                </c:pt>
                <c:pt idx="74" formatCode="[$-409]mmm\-yy;@">
                  <c:v>34578</c:v>
                </c:pt>
                <c:pt idx="75" formatCode="[$-409]mmm\-yy;@">
                  <c:v>34608</c:v>
                </c:pt>
                <c:pt idx="76" formatCode="[$-409]mmm\-yy;@">
                  <c:v>34639</c:v>
                </c:pt>
                <c:pt idx="77" formatCode="[$-409]mmm\-yy;@">
                  <c:v>34669</c:v>
                </c:pt>
                <c:pt idx="78" formatCode="[$-409]mmm\-yy;@">
                  <c:v>34700</c:v>
                </c:pt>
                <c:pt idx="79" formatCode="[$-409]mmm\-yy;@">
                  <c:v>34731</c:v>
                </c:pt>
                <c:pt idx="80" formatCode="[$-409]mmm\-yy;@">
                  <c:v>34759</c:v>
                </c:pt>
                <c:pt idx="81" formatCode="[$-409]mmm\-yy;@">
                  <c:v>34790</c:v>
                </c:pt>
                <c:pt idx="82" formatCode="[$-409]mmm\-yy;@">
                  <c:v>34820</c:v>
                </c:pt>
                <c:pt idx="83" formatCode="[$-409]mmm\-yy;@">
                  <c:v>34851</c:v>
                </c:pt>
                <c:pt idx="84" formatCode="[$-409]mmm\-yy;@">
                  <c:v>34881</c:v>
                </c:pt>
                <c:pt idx="85" formatCode="[$-409]mmm\-yy;@">
                  <c:v>34912</c:v>
                </c:pt>
                <c:pt idx="86" formatCode="[$-409]mmm\-yy;@">
                  <c:v>34943</c:v>
                </c:pt>
                <c:pt idx="87" formatCode="[$-409]mmm\-yy;@">
                  <c:v>34973</c:v>
                </c:pt>
                <c:pt idx="88" formatCode="[$-409]mmm\-yy;@">
                  <c:v>35004</c:v>
                </c:pt>
                <c:pt idx="89" formatCode="[$-409]mmm\-yy;@">
                  <c:v>35034</c:v>
                </c:pt>
                <c:pt idx="90" formatCode="[$-409]mmm\-yy;@">
                  <c:v>35065</c:v>
                </c:pt>
                <c:pt idx="91" formatCode="[$-409]mmm\-yy;@">
                  <c:v>35096</c:v>
                </c:pt>
                <c:pt idx="92" formatCode="[$-409]mmm\-yy;@">
                  <c:v>35125</c:v>
                </c:pt>
                <c:pt idx="93" formatCode="[$-409]mmm\-yy;@">
                  <c:v>35156</c:v>
                </c:pt>
                <c:pt idx="94" formatCode="[$-409]mmm\-yy;@">
                  <c:v>35186</c:v>
                </c:pt>
                <c:pt idx="95" formatCode="[$-409]mmm\-yy;@">
                  <c:v>35217</c:v>
                </c:pt>
                <c:pt idx="96" formatCode="[$-409]mmm\-yy;@">
                  <c:v>35247</c:v>
                </c:pt>
                <c:pt idx="97" formatCode="[$-409]mmm\-yy;@">
                  <c:v>35278</c:v>
                </c:pt>
                <c:pt idx="98" formatCode="[$-409]mmm\-yy;@">
                  <c:v>35309</c:v>
                </c:pt>
                <c:pt idx="99" formatCode="[$-409]mmm\-yy;@">
                  <c:v>35339</c:v>
                </c:pt>
                <c:pt idx="100" formatCode="[$-409]mmm\-yy;@">
                  <c:v>35370</c:v>
                </c:pt>
                <c:pt idx="101" formatCode="[$-409]mmm\-yy;@">
                  <c:v>35400</c:v>
                </c:pt>
                <c:pt idx="102" formatCode="[$-409]mmm\-yy;@">
                  <c:v>35431</c:v>
                </c:pt>
                <c:pt idx="103" formatCode="[$-409]mmm\-yy;@">
                  <c:v>35462</c:v>
                </c:pt>
                <c:pt idx="104" formatCode="[$-409]mmm\-yy;@">
                  <c:v>35490</c:v>
                </c:pt>
                <c:pt idx="105" formatCode="[$-409]mmm\-yy;@">
                  <c:v>35521</c:v>
                </c:pt>
                <c:pt idx="106" formatCode="[$-409]mmm\-yy;@">
                  <c:v>35551</c:v>
                </c:pt>
                <c:pt idx="107" formatCode="[$-409]mmm\-yy;@">
                  <c:v>35582</c:v>
                </c:pt>
                <c:pt idx="108" formatCode="[$-409]mmm\-yy;@">
                  <c:v>35612</c:v>
                </c:pt>
                <c:pt idx="109" formatCode="[$-409]mmm\-yy;@">
                  <c:v>35643</c:v>
                </c:pt>
                <c:pt idx="110" formatCode="[$-409]mmm\-yy;@">
                  <c:v>35674</c:v>
                </c:pt>
                <c:pt idx="111" formatCode="[$-409]mmm\-yy;@">
                  <c:v>35704</c:v>
                </c:pt>
                <c:pt idx="112" formatCode="[$-409]mmm\-yy;@">
                  <c:v>35735</c:v>
                </c:pt>
                <c:pt idx="113" formatCode="[$-409]mmm\-yy;@">
                  <c:v>35765</c:v>
                </c:pt>
                <c:pt idx="114" formatCode="[$-409]mmm\-yy;@">
                  <c:v>35796</c:v>
                </c:pt>
                <c:pt idx="115" formatCode="[$-409]mmm\-yy;@">
                  <c:v>35827</c:v>
                </c:pt>
                <c:pt idx="116" formatCode="[$-409]mmm\-yy;@">
                  <c:v>35855</c:v>
                </c:pt>
                <c:pt idx="117" formatCode="[$-409]mmm\-yy;@">
                  <c:v>35886</c:v>
                </c:pt>
                <c:pt idx="118" formatCode="[$-409]mmm\-yy;@">
                  <c:v>35916</c:v>
                </c:pt>
                <c:pt idx="119" formatCode="[$-409]mmm\-yy;@">
                  <c:v>35947</c:v>
                </c:pt>
                <c:pt idx="120" formatCode="[$-409]mmm\-yy;@">
                  <c:v>35977</c:v>
                </c:pt>
                <c:pt idx="121" formatCode="[$-409]mmm\-yy;@">
                  <c:v>36008</c:v>
                </c:pt>
                <c:pt idx="122" formatCode="[$-409]mmm\-yy;@">
                  <c:v>36039</c:v>
                </c:pt>
                <c:pt idx="123" formatCode="[$-409]mmm\-yy;@">
                  <c:v>36069</c:v>
                </c:pt>
                <c:pt idx="124" formatCode="[$-409]mmm\-yy;@">
                  <c:v>36100</c:v>
                </c:pt>
                <c:pt idx="125" formatCode="[$-409]mmm\-yy;@">
                  <c:v>36130</c:v>
                </c:pt>
                <c:pt idx="126" formatCode="[$-409]mmm\-yy;@">
                  <c:v>36161</c:v>
                </c:pt>
                <c:pt idx="127" formatCode="[$-409]mmm\-yy;@">
                  <c:v>36192</c:v>
                </c:pt>
                <c:pt idx="128" formatCode="[$-409]mmm\-yy;@">
                  <c:v>36220</c:v>
                </c:pt>
                <c:pt idx="129" formatCode="[$-409]mmm\-yy;@">
                  <c:v>36251</c:v>
                </c:pt>
                <c:pt idx="130" formatCode="[$-409]mmm\-yy;@">
                  <c:v>36281</c:v>
                </c:pt>
                <c:pt idx="131" formatCode="[$-409]mmm\-yy;@">
                  <c:v>36312</c:v>
                </c:pt>
                <c:pt idx="132" formatCode="[$-409]mmm\-yy;@">
                  <c:v>36342</c:v>
                </c:pt>
                <c:pt idx="133" formatCode="[$-409]mmm\-yy;@">
                  <c:v>36373</c:v>
                </c:pt>
                <c:pt idx="134" formatCode="[$-409]mmm\-yy;@">
                  <c:v>36404</c:v>
                </c:pt>
                <c:pt idx="135" formatCode="[$-409]mmm\-yy;@">
                  <c:v>36434</c:v>
                </c:pt>
                <c:pt idx="136" formatCode="[$-409]mmm\-yy;@">
                  <c:v>36465</c:v>
                </c:pt>
                <c:pt idx="137" formatCode="[$-409]mmm\-yy;@">
                  <c:v>36495</c:v>
                </c:pt>
                <c:pt idx="138" formatCode="[$-409]mmm\-yy;@">
                  <c:v>36526</c:v>
                </c:pt>
                <c:pt idx="139" formatCode="[$-409]mmm\-yy;@">
                  <c:v>36557</c:v>
                </c:pt>
                <c:pt idx="140" formatCode="[$-409]mmm\-yy;@">
                  <c:v>36586</c:v>
                </c:pt>
                <c:pt idx="141" formatCode="[$-409]mmm\-yy;@">
                  <c:v>36617</c:v>
                </c:pt>
                <c:pt idx="142" formatCode="[$-409]mmm\-yy;@">
                  <c:v>36647</c:v>
                </c:pt>
                <c:pt idx="143" formatCode="[$-409]mmm\-yy;@">
                  <c:v>36678</c:v>
                </c:pt>
                <c:pt idx="144" formatCode="[$-409]mmm\-yy;@">
                  <c:v>36708</c:v>
                </c:pt>
                <c:pt idx="145" formatCode="[$-409]mmm\-yy;@">
                  <c:v>36739</c:v>
                </c:pt>
                <c:pt idx="146" formatCode="[$-409]mmm\-yy;@">
                  <c:v>36770</c:v>
                </c:pt>
                <c:pt idx="147" formatCode="[$-409]mmm\-yy;@">
                  <c:v>36800</c:v>
                </c:pt>
                <c:pt idx="148" formatCode="[$-409]mmm\-yy;@">
                  <c:v>36831</c:v>
                </c:pt>
                <c:pt idx="149" formatCode="[$-409]mmm\-yy;@">
                  <c:v>36861</c:v>
                </c:pt>
                <c:pt idx="150" formatCode="[$-409]mmm\-yy;@">
                  <c:v>36892</c:v>
                </c:pt>
                <c:pt idx="151" formatCode="[$-409]mmm\-yy;@">
                  <c:v>36923</c:v>
                </c:pt>
                <c:pt idx="152" formatCode="[$-409]mmm\-yy;@">
                  <c:v>36951</c:v>
                </c:pt>
                <c:pt idx="153" formatCode="[$-409]mmm\-yy;@">
                  <c:v>36982</c:v>
                </c:pt>
                <c:pt idx="154" formatCode="[$-409]mmm\-yy;@">
                  <c:v>37012</c:v>
                </c:pt>
                <c:pt idx="155" formatCode="[$-409]mmm\-yy;@">
                  <c:v>37043</c:v>
                </c:pt>
                <c:pt idx="156" formatCode="[$-409]mmm\-yy;@">
                  <c:v>37073</c:v>
                </c:pt>
                <c:pt idx="157" formatCode="[$-409]mmm\-yy;@">
                  <c:v>37104</c:v>
                </c:pt>
                <c:pt idx="158" formatCode="[$-409]mmm\-yy;@">
                  <c:v>37135</c:v>
                </c:pt>
                <c:pt idx="159" formatCode="[$-409]mmm\-yy;@">
                  <c:v>37165</c:v>
                </c:pt>
                <c:pt idx="160" formatCode="[$-409]mmm\-yy;@">
                  <c:v>37196</c:v>
                </c:pt>
                <c:pt idx="161" formatCode="[$-409]mmm\-yy;@">
                  <c:v>37226</c:v>
                </c:pt>
                <c:pt idx="162" formatCode="[$-409]mmm\-yy;@">
                  <c:v>37257</c:v>
                </c:pt>
                <c:pt idx="163" formatCode="[$-409]mmm\-yy;@">
                  <c:v>37288</c:v>
                </c:pt>
                <c:pt idx="164" formatCode="[$-409]mmm\-yy;@">
                  <c:v>37316</c:v>
                </c:pt>
                <c:pt idx="165" formatCode="[$-409]mmm\-yy;@">
                  <c:v>37347</c:v>
                </c:pt>
                <c:pt idx="166" formatCode="[$-409]mmm\-yy;@">
                  <c:v>37377</c:v>
                </c:pt>
                <c:pt idx="167" formatCode="[$-409]mmm\-yy;@">
                  <c:v>37408</c:v>
                </c:pt>
                <c:pt idx="168" formatCode="[$-409]mmm\-yy;@">
                  <c:v>37438</c:v>
                </c:pt>
                <c:pt idx="169" formatCode="[$-409]mmm\-yy;@">
                  <c:v>37469</c:v>
                </c:pt>
                <c:pt idx="170" formatCode="[$-409]mmm\-yy;@">
                  <c:v>37500</c:v>
                </c:pt>
                <c:pt idx="171" formatCode="[$-409]mmm\-yy;@">
                  <c:v>37530</c:v>
                </c:pt>
                <c:pt idx="172" formatCode="[$-409]mmm\-yy;@">
                  <c:v>37561</c:v>
                </c:pt>
                <c:pt idx="173" formatCode="[$-409]mmm\-yy;@">
                  <c:v>37591</c:v>
                </c:pt>
                <c:pt idx="174" formatCode="[$-409]mmm\-yy;@">
                  <c:v>37622</c:v>
                </c:pt>
                <c:pt idx="175" formatCode="[$-409]mmm\-yy;@">
                  <c:v>37653</c:v>
                </c:pt>
                <c:pt idx="176" formatCode="[$-409]mmm\-yy;@">
                  <c:v>37681</c:v>
                </c:pt>
                <c:pt idx="177" formatCode="[$-409]mmm\-yy;@">
                  <c:v>37712</c:v>
                </c:pt>
                <c:pt idx="178" formatCode="[$-409]mmm\-yy;@">
                  <c:v>37742</c:v>
                </c:pt>
                <c:pt idx="179" formatCode="[$-409]mmm\-yy;@">
                  <c:v>37773</c:v>
                </c:pt>
                <c:pt idx="180" formatCode="[$-409]mmm\-yy;@">
                  <c:v>37803</c:v>
                </c:pt>
                <c:pt idx="181" formatCode="[$-409]mmm\-yy;@">
                  <c:v>37834</c:v>
                </c:pt>
                <c:pt idx="182" formatCode="[$-409]mmm\-yy;@">
                  <c:v>37865</c:v>
                </c:pt>
                <c:pt idx="183" formatCode="[$-409]mmm\-yy;@">
                  <c:v>37895</c:v>
                </c:pt>
                <c:pt idx="184" formatCode="[$-409]mmm\-yy;@">
                  <c:v>37926</c:v>
                </c:pt>
                <c:pt idx="185" formatCode="[$-409]mmm\-yy;@">
                  <c:v>37956</c:v>
                </c:pt>
                <c:pt idx="186" formatCode="[$-409]mmm\-yy;@">
                  <c:v>37987</c:v>
                </c:pt>
                <c:pt idx="187" formatCode="[$-409]mmm\-yy;@">
                  <c:v>38018</c:v>
                </c:pt>
                <c:pt idx="188" formatCode="[$-409]mmm\-yy;@">
                  <c:v>38047</c:v>
                </c:pt>
                <c:pt idx="189" formatCode="[$-409]mmm\-yy;@">
                  <c:v>38078</c:v>
                </c:pt>
                <c:pt idx="190" formatCode="[$-409]mmm\-yy;@">
                  <c:v>38108</c:v>
                </c:pt>
                <c:pt idx="191" formatCode="[$-409]mmm\-yy;@">
                  <c:v>38139</c:v>
                </c:pt>
                <c:pt idx="192" formatCode="[$-409]mmm\-yy;@">
                  <c:v>38169</c:v>
                </c:pt>
                <c:pt idx="193" formatCode="[$-409]mmm\-yy;@">
                  <c:v>38200</c:v>
                </c:pt>
                <c:pt idx="194" formatCode="[$-409]mmm\-yy;@">
                  <c:v>38231</c:v>
                </c:pt>
                <c:pt idx="195" formatCode="[$-409]mmm\-yy;@">
                  <c:v>38261</c:v>
                </c:pt>
                <c:pt idx="196" formatCode="[$-409]mmm\-yy;@">
                  <c:v>38292</c:v>
                </c:pt>
                <c:pt idx="197" formatCode="[$-409]mmm\-yy;@">
                  <c:v>38322</c:v>
                </c:pt>
                <c:pt idx="198" formatCode="[$-409]mmm\-yy;@">
                  <c:v>38353</c:v>
                </c:pt>
                <c:pt idx="199" formatCode="[$-409]mmm\-yy;@">
                  <c:v>38384</c:v>
                </c:pt>
                <c:pt idx="200" formatCode="[$-409]mmm\-yy;@">
                  <c:v>38412</c:v>
                </c:pt>
                <c:pt idx="201" formatCode="[$-409]mmm\-yy;@">
                  <c:v>38443</c:v>
                </c:pt>
                <c:pt idx="202" formatCode="[$-409]mmm\-yy;@">
                  <c:v>38473</c:v>
                </c:pt>
                <c:pt idx="203" formatCode="[$-409]mmm\-yy;@">
                  <c:v>38504</c:v>
                </c:pt>
                <c:pt idx="204" formatCode="[$-409]mmm\-yy;@">
                  <c:v>38534</c:v>
                </c:pt>
                <c:pt idx="205" formatCode="[$-409]mmm\-yy;@">
                  <c:v>38565</c:v>
                </c:pt>
                <c:pt idx="206" formatCode="[$-409]mmm\-yy;@">
                  <c:v>38596</c:v>
                </c:pt>
                <c:pt idx="207" formatCode="[$-409]mmm\-yy;@">
                  <c:v>38626</c:v>
                </c:pt>
                <c:pt idx="208" formatCode="[$-409]mmm\-yy;@">
                  <c:v>38657</c:v>
                </c:pt>
                <c:pt idx="209" formatCode="[$-409]mmm\-yy;@">
                  <c:v>38687</c:v>
                </c:pt>
                <c:pt idx="210" formatCode="[$-409]mmm\-yy;@">
                  <c:v>38718</c:v>
                </c:pt>
                <c:pt idx="211" formatCode="[$-409]mmm\-yy;@">
                  <c:v>38749</c:v>
                </c:pt>
                <c:pt idx="212" formatCode="[$-409]mmm\-yy;@">
                  <c:v>38777</c:v>
                </c:pt>
                <c:pt idx="213" formatCode="[$-409]mmm\-yy;@">
                  <c:v>38808</c:v>
                </c:pt>
                <c:pt idx="214" formatCode="[$-409]mmm\-yy;@">
                  <c:v>38838</c:v>
                </c:pt>
                <c:pt idx="215" formatCode="[$-409]mmm\-yy;@">
                  <c:v>38869</c:v>
                </c:pt>
                <c:pt idx="216" formatCode="[$-409]mmm\-yy;@">
                  <c:v>38899</c:v>
                </c:pt>
                <c:pt idx="217" formatCode="[$-409]mmm\-yy;@">
                  <c:v>38930</c:v>
                </c:pt>
                <c:pt idx="218" formatCode="[$-409]mmm\-yy;@">
                  <c:v>38961</c:v>
                </c:pt>
                <c:pt idx="219" formatCode="[$-409]mmm\-yy;@">
                  <c:v>38991</c:v>
                </c:pt>
                <c:pt idx="220" formatCode="[$-409]mmm\-yy;@">
                  <c:v>39022</c:v>
                </c:pt>
                <c:pt idx="221" formatCode="[$-409]mmm\-yy;@">
                  <c:v>39052</c:v>
                </c:pt>
                <c:pt idx="222" formatCode="[$-409]mmm\-yy;@">
                  <c:v>39083</c:v>
                </c:pt>
                <c:pt idx="223" formatCode="[$-409]mmm\-yy;@">
                  <c:v>39114</c:v>
                </c:pt>
                <c:pt idx="224" formatCode="[$-409]mmm\-yy;@">
                  <c:v>39142</c:v>
                </c:pt>
                <c:pt idx="225" formatCode="[$-409]mmm\-yy;@">
                  <c:v>39173</c:v>
                </c:pt>
                <c:pt idx="226" formatCode="[$-409]mmm\-yy;@">
                  <c:v>39203</c:v>
                </c:pt>
                <c:pt idx="227" formatCode="[$-409]mmm\-yy;@">
                  <c:v>39234</c:v>
                </c:pt>
                <c:pt idx="228" formatCode="[$-409]mmm\-yy;@">
                  <c:v>39264</c:v>
                </c:pt>
                <c:pt idx="229" formatCode="[$-409]mmm\-yy;@">
                  <c:v>39295</c:v>
                </c:pt>
                <c:pt idx="230" formatCode="[$-409]mmm\-yy;@">
                  <c:v>39326</c:v>
                </c:pt>
                <c:pt idx="231" formatCode="[$-409]mmm\-yy;@">
                  <c:v>39356</c:v>
                </c:pt>
                <c:pt idx="232" formatCode="[$-409]mmm\-yy;@">
                  <c:v>39387</c:v>
                </c:pt>
                <c:pt idx="233" formatCode="[$-409]mmm\-yy;@">
                  <c:v>39417</c:v>
                </c:pt>
                <c:pt idx="234" formatCode="[$-409]mmm\-yy;@">
                  <c:v>39448</c:v>
                </c:pt>
                <c:pt idx="235" formatCode="[$-409]mmm\-yy;@">
                  <c:v>39479</c:v>
                </c:pt>
                <c:pt idx="236" formatCode="[$-409]mmm\-yy;@">
                  <c:v>39508</c:v>
                </c:pt>
                <c:pt idx="237" formatCode="[$-409]mmm\-yy;@">
                  <c:v>39539</c:v>
                </c:pt>
                <c:pt idx="238" formatCode="[$-409]mmm\-yy;@">
                  <c:v>39569</c:v>
                </c:pt>
                <c:pt idx="239" formatCode="[$-409]mmm\-yy;@">
                  <c:v>39600</c:v>
                </c:pt>
                <c:pt idx="240" formatCode="[$-409]mmm\-yy;@">
                  <c:v>39630</c:v>
                </c:pt>
                <c:pt idx="241" formatCode="[$-409]mmm\-yy;@">
                  <c:v>39661</c:v>
                </c:pt>
                <c:pt idx="242" formatCode="[$-409]mmm\-yy;@">
                  <c:v>39692</c:v>
                </c:pt>
                <c:pt idx="243" formatCode="[$-409]mmm\-yy;@">
                  <c:v>39722</c:v>
                </c:pt>
                <c:pt idx="244" formatCode="[$-409]mmm\-yy;@">
                  <c:v>39753</c:v>
                </c:pt>
                <c:pt idx="245" formatCode="[$-409]mmm\-yy;@">
                  <c:v>39783</c:v>
                </c:pt>
                <c:pt idx="246" formatCode="[$-409]mmm\-yy;@">
                  <c:v>39814</c:v>
                </c:pt>
                <c:pt idx="247" formatCode="[$-409]mmm\-yy;@">
                  <c:v>39845</c:v>
                </c:pt>
                <c:pt idx="248" formatCode="[$-409]mmm\-yy;@">
                  <c:v>39873</c:v>
                </c:pt>
                <c:pt idx="249" formatCode="[$-409]mmm\-yy;@">
                  <c:v>39904</c:v>
                </c:pt>
                <c:pt idx="250" formatCode="[$-409]mmm\-yy;@">
                  <c:v>39934</c:v>
                </c:pt>
                <c:pt idx="251" formatCode="[$-409]mmm\-yy;@">
                  <c:v>39965</c:v>
                </c:pt>
                <c:pt idx="252" formatCode="[$-409]mmm\-yy;@">
                  <c:v>39995</c:v>
                </c:pt>
                <c:pt idx="253" formatCode="[$-409]mmm\-yy;@">
                  <c:v>40026</c:v>
                </c:pt>
                <c:pt idx="254" formatCode="[$-409]mmm\-yy;@">
                  <c:v>40057</c:v>
                </c:pt>
                <c:pt idx="255" formatCode="[$-409]mmm\-yy;@">
                  <c:v>40087</c:v>
                </c:pt>
                <c:pt idx="256" formatCode="[$-409]mmm\-yy;@">
                  <c:v>40118</c:v>
                </c:pt>
                <c:pt idx="257" formatCode="[$-409]mmm\-yy;@">
                  <c:v>40148</c:v>
                </c:pt>
                <c:pt idx="258" formatCode="[$-409]mmm\-yy;@">
                  <c:v>40179</c:v>
                </c:pt>
                <c:pt idx="259" formatCode="[$-409]mmm\-yy;@">
                  <c:v>40210</c:v>
                </c:pt>
                <c:pt idx="260" formatCode="[$-409]mmm\-yy;@">
                  <c:v>40238</c:v>
                </c:pt>
                <c:pt idx="261" formatCode="[$-409]mmm\-yy;@">
                  <c:v>40269</c:v>
                </c:pt>
                <c:pt idx="262" formatCode="[$-409]mmm\-yy;@">
                  <c:v>40299</c:v>
                </c:pt>
                <c:pt idx="263" formatCode="[$-409]mmm\-yy;@">
                  <c:v>40330</c:v>
                </c:pt>
                <c:pt idx="264" formatCode="[$-409]mmm\-yy;@">
                  <c:v>40360</c:v>
                </c:pt>
                <c:pt idx="265" formatCode="[$-409]mmm\-yy;@">
                  <c:v>40391</c:v>
                </c:pt>
                <c:pt idx="266" formatCode="[$-409]mmm\-yy;@">
                  <c:v>40422</c:v>
                </c:pt>
                <c:pt idx="267" formatCode="[$-409]mmm\-yy;@">
                  <c:v>40452</c:v>
                </c:pt>
                <c:pt idx="268" formatCode="[$-409]mmm\-yy;@">
                  <c:v>40483</c:v>
                </c:pt>
                <c:pt idx="269" formatCode="[$-409]mmm\-yy;@">
                  <c:v>40513</c:v>
                </c:pt>
                <c:pt idx="270" formatCode="[$-409]mmm\-yy;@">
                  <c:v>40544</c:v>
                </c:pt>
                <c:pt idx="271" formatCode="[$-409]mmm\-yy;@">
                  <c:v>40575</c:v>
                </c:pt>
                <c:pt idx="272" formatCode="[$-409]mmm\-yy;@">
                  <c:v>40603</c:v>
                </c:pt>
                <c:pt idx="273" formatCode="[$-409]mmm\-yy;@">
                  <c:v>40634</c:v>
                </c:pt>
                <c:pt idx="274" formatCode="[$-409]mmm\-yy;@">
                  <c:v>40664</c:v>
                </c:pt>
                <c:pt idx="275" formatCode="[$-409]mmm\-yy;@">
                  <c:v>40695</c:v>
                </c:pt>
                <c:pt idx="276" formatCode="[$-409]mmm\-yy;@">
                  <c:v>40725</c:v>
                </c:pt>
                <c:pt idx="277" formatCode="[$-409]mmm\-yy;@">
                  <c:v>40756</c:v>
                </c:pt>
                <c:pt idx="278" formatCode="[$-409]mmm\-yy;@">
                  <c:v>40787</c:v>
                </c:pt>
                <c:pt idx="279" formatCode="[$-409]mmm\-yy;@">
                  <c:v>40817</c:v>
                </c:pt>
                <c:pt idx="280" formatCode="[$-409]mmm\-yy;@">
                  <c:v>40848</c:v>
                </c:pt>
                <c:pt idx="281" formatCode="[$-409]mmm\-yy;@">
                  <c:v>40878</c:v>
                </c:pt>
                <c:pt idx="282" formatCode="[$-409]mmm\-yy;@">
                  <c:v>40909</c:v>
                </c:pt>
                <c:pt idx="283" formatCode="[$-409]mmm\-yy;@">
                  <c:v>40940</c:v>
                </c:pt>
                <c:pt idx="284" formatCode="[$-409]mmm\-yy;@">
                  <c:v>40969</c:v>
                </c:pt>
                <c:pt idx="285" formatCode="[$-409]mmm\-yy;@">
                  <c:v>41000</c:v>
                </c:pt>
                <c:pt idx="286" formatCode="[$-409]mmm\-yy;@">
                  <c:v>41030</c:v>
                </c:pt>
                <c:pt idx="287" formatCode="[$-409]mmm\-yy;@">
                  <c:v>41061</c:v>
                </c:pt>
                <c:pt idx="288" formatCode="[$-409]mmm\-yy;@">
                  <c:v>41091</c:v>
                </c:pt>
                <c:pt idx="289" formatCode="[$-409]mmm\-yy;@">
                  <c:v>41122</c:v>
                </c:pt>
                <c:pt idx="290" formatCode="[$-409]mmm\-yy;@">
                  <c:v>41153</c:v>
                </c:pt>
                <c:pt idx="291" formatCode="[$-409]mmm\-yy;@">
                  <c:v>41183</c:v>
                </c:pt>
                <c:pt idx="292" formatCode="[$-409]mmm\-yy;@">
                  <c:v>41214</c:v>
                </c:pt>
                <c:pt idx="293" formatCode="[$-409]mmm\-yy;@">
                  <c:v>41244</c:v>
                </c:pt>
                <c:pt idx="294" formatCode="[$-409]mmm\-yy;@">
                  <c:v>41275</c:v>
                </c:pt>
                <c:pt idx="295" formatCode="[$-409]mmm\-yy;@">
                  <c:v>41306</c:v>
                </c:pt>
                <c:pt idx="296" formatCode="[$-409]mmm\-yy;@">
                  <c:v>41334</c:v>
                </c:pt>
                <c:pt idx="297" formatCode="[$-409]mmm\-yy;@">
                  <c:v>41365</c:v>
                </c:pt>
                <c:pt idx="298" formatCode="[$-409]mmm\-yy;@">
                  <c:v>41395</c:v>
                </c:pt>
                <c:pt idx="299" formatCode="[$-409]mmm\-yy;@">
                  <c:v>41426</c:v>
                </c:pt>
                <c:pt idx="300" formatCode="[$-409]mmm\-yy;@">
                  <c:v>41456</c:v>
                </c:pt>
                <c:pt idx="301" formatCode="[$-409]mmm\-yy;@">
                  <c:v>41487</c:v>
                </c:pt>
                <c:pt idx="302" formatCode="[$-409]mmm\-yy;@">
                  <c:v>41518</c:v>
                </c:pt>
                <c:pt idx="303" formatCode="[$-409]mmm\-yy;@">
                  <c:v>41548</c:v>
                </c:pt>
                <c:pt idx="304" formatCode="[$-409]mmm\-yy;@">
                  <c:v>41579</c:v>
                </c:pt>
                <c:pt idx="305" formatCode="[$-409]mmm\-yy;@">
                  <c:v>41609</c:v>
                </c:pt>
                <c:pt idx="306" formatCode="[$-409]mmm\-yy;@">
                  <c:v>41640</c:v>
                </c:pt>
                <c:pt idx="307" formatCode="[$-409]mmm\-yy;@">
                  <c:v>41671</c:v>
                </c:pt>
                <c:pt idx="308" formatCode="[$-409]mmm\-yy;@">
                  <c:v>41699</c:v>
                </c:pt>
                <c:pt idx="309" formatCode="[$-409]mmm\-yy;@">
                  <c:v>41730</c:v>
                </c:pt>
                <c:pt idx="310" formatCode="[$-409]mmm\-yy;@">
                  <c:v>41760</c:v>
                </c:pt>
                <c:pt idx="311" formatCode="[$-409]mmm\-yy;@">
                  <c:v>41791</c:v>
                </c:pt>
                <c:pt idx="312" formatCode="[$-409]mmm\-yy;@">
                  <c:v>41821</c:v>
                </c:pt>
                <c:pt idx="313" formatCode="[$-409]mmm\-yy;@">
                  <c:v>41852</c:v>
                </c:pt>
                <c:pt idx="314" formatCode="[$-409]mmm\-yy;@">
                  <c:v>41883</c:v>
                </c:pt>
                <c:pt idx="315" formatCode="[$-409]mmm\-yy;@">
                  <c:v>41943</c:v>
                </c:pt>
                <c:pt idx="316" formatCode="[$-409]mmm\-yy;@">
                  <c:v>41973</c:v>
                </c:pt>
                <c:pt idx="317" formatCode="[$-409]mmm\-yy;@">
                  <c:v>42004</c:v>
                </c:pt>
                <c:pt idx="318" formatCode="[$-409]mmm\-yy;@">
                  <c:v>42035</c:v>
                </c:pt>
                <c:pt idx="319" formatCode="[$-409]mmm\-yy;@">
                  <c:v>42063</c:v>
                </c:pt>
                <c:pt idx="320" formatCode="[$-409]mmm\-yy;@">
                  <c:v>42094</c:v>
                </c:pt>
                <c:pt idx="321" formatCode="[$-409]mmm\-yy;@">
                  <c:v>42124</c:v>
                </c:pt>
              </c:numCache>
            </c:numRef>
          </c:cat>
          <c:val>
            <c:numRef>
              <c:f>Plan1!$AT$5:$AT$1022</c:f>
              <c:numCache>
                <c:formatCode>General</c:formatCode>
                <c:ptCount val="1017"/>
                <c:pt idx="2" formatCode="General_)">
                  <c:v>0</c:v>
                </c:pt>
                <c:pt idx="3" formatCode="General_)">
                  <c:v>0</c:v>
                </c:pt>
                <c:pt idx="109" formatCode="#,#00%">
                  <c:v>0.14240065070880781</c:v>
                </c:pt>
                <c:pt idx="110" formatCode="#,#00%">
                  <c:v>0.1612598264866083</c:v>
                </c:pt>
                <c:pt idx="111" formatCode="#,#00%">
                  <c:v>0.16823894848859625</c:v>
                </c:pt>
                <c:pt idx="112" formatCode="#,#00%">
                  <c:v>0.16759333927535616</c:v>
                </c:pt>
                <c:pt idx="113" formatCode="#,#00%">
                  <c:v>-4.7106644108622767E-2</c:v>
                </c:pt>
                <c:pt idx="114" formatCode="#,#00%">
                  <c:v>-5.5949233209941836E-2</c:v>
                </c:pt>
                <c:pt idx="115" formatCode="#,#00%">
                  <c:v>-3.0208880025191513E-2</c:v>
                </c:pt>
                <c:pt idx="116" formatCode="#,#00%">
                  <c:v>-5.2813354439487668E-2</c:v>
                </c:pt>
                <c:pt idx="117" formatCode="#,#00%">
                  <c:v>-5.1602197921767012E-2</c:v>
                </c:pt>
                <c:pt idx="118" formatCode="#,#00%">
                  <c:v>-6.4303269929472121E-2</c:v>
                </c:pt>
                <c:pt idx="119" formatCode="#,#00%">
                  <c:v>-7.5536142402049311E-2</c:v>
                </c:pt>
                <c:pt idx="120" formatCode="#,#00%">
                  <c:v>-9.6839412710818862E-2</c:v>
                </c:pt>
                <c:pt idx="121" formatCode="#,#00%">
                  <c:v>-0.10892920714031429</c:v>
                </c:pt>
                <c:pt idx="122" formatCode="#,#00%">
                  <c:v>-9.9996242626153822E-2</c:v>
                </c:pt>
                <c:pt idx="123" formatCode="#,#00%">
                  <c:v>-0.10822039218582669</c:v>
                </c:pt>
                <c:pt idx="124" formatCode="#,#00%">
                  <c:v>-7.3683190151340741E-2</c:v>
                </c:pt>
                <c:pt idx="125" formatCode="#,#00%">
                  <c:v>0.14650055296002895</c:v>
                </c:pt>
                <c:pt idx="126" formatCode="#,#00%">
                  <c:v>0.10127716782433338</c:v>
                </c:pt>
                <c:pt idx="127" formatCode="#,#00%">
                  <c:v>5.8259012324299406E-2</c:v>
                </c:pt>
                <c:pt idx="128" formatCode="#,#00%">
                  <c:v>6.2963927594738914E-2</c:v>
                </c:pt>
                <c:pt idx="129" formatCode="#,#00%">
                  <c:v>4.2377742721927396E-2</c:v>
                </c:pt>
                <c:pt idx="130" formatCode="#,#00%">
                  <c:v>4.7694503925767254E-2</c:v>
                </c:pt>
                <c:pt idx="131" formatCode="#,#00%">
                  <c:v>3.7543074354328805E-2</c:v>
                </c:pt>
                <c:pt idx="132" formatCode="#,#00%">
                  <c:v>4.583717753413287E-2</c:v>
                </c:pt>
                <c:pt idx="133" formatCode="#,#00%">
                  <c:v>4.3290599205245035E-2</c:v>
                </c:pt>
                <c:pt idx="134" formatCode="#,#00%">
                  <c:v>3.4247623818867597E-2</c:v>
                </c:pt>
                <c:pt idx="135" formatCode="#,#00%">
                  <c:v>3.6185822445838685E-2</c:v>
                </c:pt>
                <c:pt idx="136" formatCode="#,#00%">
                  <c:v>-1.108596693177066E-2</c:v>
                </c:pt>
                <c:pt idx="137" formatCode="#,#00%">
                  <c:v>-4.8571466068217925E-2</c:v>
                </c:pt>
                <c:pt idx="138" formatCode="#,#00%">
                  <c:v>-1.740250932519494E-2</c:v>
                </c:pt>
                <c:pt idx="139" formatCode="#,#00%">
                  <c:v>-1.0623065279349754E-2</c:v>
                </c:pt>
                <c:pt idx="140" formatCode="#,#00%">
                  <c:v>-2.1357835630423712E-2</c:v>
                </c:pt>
                <c:pt idx="141" formatCode="#,#00%">
                  <c:v>2.4764394304188633E-3</c:v>
                </c:pt>
                <c:pt idx="142" formatCode="#,#00%">
                  <c:v>0.10469948631303572</c:v>
                </c:pt>
                <c:pt idx="143" formatCode="#,#00%">
                  <c:v>6.5623951406912365E-2</c:v>
                </c:pt>
                <c:pt idx="144" formatCode="#,#00%">
                  <c:v>6.9486425494084583E-2</c:v>
                </c:pt>
                <c:pt idx="145" formatCode="#,#00%">
                  <c:v>5.175160869000317E-2</c:v>
                </c:pt>
                <c:pt idx="146" formatCode="#,#00%">
                  <c:v>3.8078579117331035E-3</c:v>
                </c:pt>
                <c:pt idx="147" formatCode="#,#00%">
                  <c:v>-2.0761453101895585E-2</c:v>
                </c:pt>
                <c:pt idx="148" formatCode="#,#00%">
                  <c:v>-5.2803883572198562E-2</c:v>
                </c:pt>
                <c:pt idx="149" formatCode="#,#00%">
                  <c:v>-7.0279739571837965E-3</c:v>
                </c:pt>
                <c:pt idx="150" formatCode="#,#00%">
                  <c:v>-1.6696115513100133E-2</c:v>
                </c:pt>
                <c:pt idx="151" formatCode="#,#00%">
                  <c:v>-3.3424302569191604E-3</c:v>
                </c:pt>
                <c:pt idx="152" formatCode="#,#00%">
                  <c:v>2.0300861691251667E-2</c:v>
                </c:pt>
                <c:pt idx="153" formatCode="#,#00%">
                  <c:v>3.1016262952034976E-3</c:v>
                </c:pt>
                <c:pt idx="154" formatCode="#,#00%">
                  <c:v>-8.8498304039469705E-2</c:v>
                </c:pt>
                <c:pt idx="155" formatCode="#,#00%">
                  <c:v>-0.30419247872914695</c:v>
                </c:pt>
                <c:pt idx="156" formatCode="#,#00%">
                  <c:v>-0.30005562979966888</c:v>
                </c:pt>
                <c:pt idx="157" formatCode="#,#00%">
                  <c:v>-0.26453626345047304</c:v>
                </c:pt>
                <c:pt idx="158" formatCode="#,#00%">
                  <c:v>-0.22035306891143788</c:v>
                </c:pt>
                <c:pt idx="159" formatCode="#,#00%">
                  <c:v>-0.19553521021378481</c:v>
                </c:pt>
                <c:pt idx="160" formatCode="#,#00%">
                  <c:v>-0.1543252546834524</c:v>
                </c:pt>
                <c:pt idx="161" formatCode="#,#00%">
                  <c:v>-0.19336959013148305</c:v>
                </c:pt>
                <c:pt idx="162" formatCode="#,#00%">
                  <c:v>-0.17461130804057134</c:v>
                </c:pt>
                <c:pt idx="163" formatCode="#,#00%">
                  <c:v>-0.17312386339277686</c:v>
                </c:pt>
                <c:pt idx="164" formatCode="#,#00%">
                  <c:v>-0.17655037967090648</c:v>
                </c:pt>
                <c:pt idx="165" formatCode="#,#00%">
                  <c:v>-0.16454830280061841</c:v>
                </c:pt>
                <c:pt idx="166" formatCode="#,#00%">
                  <c:v>-0.15652232746955339</c:v>
                </c:pt>
                <c:pt idx="167" formatCode="#,#00%">
                  <c:v>0.17309468395581651</c:v>
                </c:pt>
                <c:pt idx="168" formatCode="#,#00%">
                  <c:v>0.18033161284428822</c:v>
                </c:pt>
                <c:pt idx="169" formatCode="#,#00%">
                  <c:v>0.14432716278576366</c:v>
                </c:pt>
                <c:pt idx="170" formatCode="#,#00%">
                  <c:v>0.19769960800495157</c:v>
                </c:pt>
                <c:pt idx="171" formatCode="#,#00%">
                  <c:v>0.17786420901327471</c:v>
                </c:pt>
                <c:pt idx="172" formatCode="#,#00%">
                  <c:v>0.16666804276926886</c:v>
                </c:pt>
                <c:pt idx="173" formatCode="#,#00%">
                  <c:v>0.24105120852815309</c:v>
                </c:pt>
                <c:pt idx="174" formatCode="#,#00%">
                  <c:v>0.23639115903698471</c:v>
                </c:pt>
                <c:pt idx="175" formatCode="#,#00%">
                  <c:v>0.23489321135287924</c:v>
                </c:pt>
                <c:pt idx="176" formatCode="#,#00%">
                  <c:v>0.23249865485700097</c:v>
                </c:pt>
                <c:pt idx="177" formatCode="#,#00%">
                  <c:v>0.21360375998951928</c:v>
                </c:pt>
                <c:pt idx="178" formatCode="#,#00%">
                  <c:v>0.20615885646447296</c:v>
                </c:pt>
                <c:pt idx="179" formatCode="#,#00%">
                  <c:v>0.20176667873844645</c:v>
                </c:pt>
                <c:pt idx="180" formatCode="#,#00%">
                  <c:v>0.19564258349135091</c:v>
                </c:pt>
                <c:pt idx="181" formatCode="#,#00%">
                  <c:v>0.20525478199066785</c:v>
                </c:pt>
                <c:pt idx="182" formatCode="#,#00%">
                  <c:v>0.13810774729770459</c:v>
                </c:pt>
                <c:pt idx="183" formatCode="#,#00%">
                  <c:v>0.15351815427906917</c:v>
                </c:pt>
                <c:pt idx="184" formatCode="#,#00%">
                  <c:v>0.16777659039921877</c:v>
                </c:pt>
                <c:pt idx="185" formatCode="#,#00%">
                  <c:v>0.15707674481533654</c:v>
                </c:pt>
                <c:pt idx="186" formatCode="#,#00%">
                  <c:v>0.14785467651630824</c:v>
                </c:pt>
                <c:pt idx="187" formatCode="#,#00%">
                  <c:v>0.12464871234026999</c:v>
                </c:pt>
                <c:pt idx="188" formatCode="#,#00%">
                  <c:v>0.12877790613330475</c:v>
                </c:pt>
                <c:pt idx="189" formatCode="#,#00%">
                  <c:v>0.15699490604864555</c:v>
                </c:pt>
                <c:pt idx="190" formatCode="#,#00%">
                  <c:v>0.15726189921990866</c:v>
                </c:pt>
                <c:pt idx="191" formatCode="#,#00%">
                  <c:v>0.15843847857133517</c:v>
                </c:pt>
                <c:pt idx="192" formatCode="#,#00%">
                  <c:v>0.14606785212612389</c:v>
                </c:pt>
                <c:pt idx="193" formatCode="#,#00%">
                  <c:v>0.14567375795606785</c:v>
                </c:pt>
                <c:pt idx="194" formatCode="#,#00%">
                  <c:v>0.15130417234246513</c:v>
                </c:pt>
                <c:pt idx="195" formatCode="#,#00%">
                  <c:v>0.15005102929828482</c:v>
                </c:pt>
                <c:pt idx="196" formatCode="#,#00%">
                  <c:v>0.13610249200038793</c:v>
                </c:pt>
                <c:pt idx="197" formatCode="#,#00%">
                  <c:v>0.15241715937301373</c:v>
                </c:pt>
                <c:pt idx="198" formatCode="#,#00%">
                  <c:v>0.17634616076029769</c:v>
                </c:pt>
                <c:pt idx="199" formatCode="#,#00%">
                  <c:v>0.19522754368429296</c:v>
                </c:pt>
                <c:pt idx="200" formatCode="#,#00%">
                  <c:v>0.19780324396368096</c:v>
                </c:pt>
                <c:pt idx="201" formatCode="#,#00%">
                  <c:v>0.18546919829255207</c:v>
                </c:pt>
                <c:pt idx="202" formatCode="#,#00%">
                  <c:v>0.17302630822807363</c:v>
                </c:pt>
                <c:pt idx="203" formatCode="#,#00%">
                  <c:v>0.16318971221109413</c:v>
                </c:pt>
                <c:pt idx="204" formatCode="#,#00%">
                  <c:v>0.16189394966336823</c:v>
                </c:pt>
                <c:pt idx="205" formatCode="#,#00%">
                  <c:v>0.16322032001790321</c:v>
                </c:pt>
                <c:pt idx="206" formatCode="#,#00%">
                  <c:v>0.14092353198948285</c:v>
                </c:pt>
                <c:pt idx="207" formatCode="#,#00%">
                  <c:v>0.14206943572649941</c:v>
                </c:pt>
                <c:pt idx="208" formatCode="#,#00%">
                  <c:v>0.1483895746428685</c:v>
                </c:pt>
                <c:pt idx="209" formatCode="#,#00%">
                  <c:v>0.16163676476709821</c:v>
                </c:pt>
                <c:pt idx="210" formatCode="#,#00%">
                  <c:v>0.13810229686568753</c:v>
                </c:pt>
                <c:pt idx="211" formatCode="#,#00%">
                  <c:v>0.12991370320552531</c:v>
                </c:pt>
                <c:pt idx="212" formatCode="#,#00%">
                  <c:v>0.13576076697630524</c:v>
                </c:pt>
                <c:pt idx="213" formatCode="#,#00%">
                  <c:v>0.14663852938427557</c:v>
                </c:pt>
                <c:pt idx="214" formatCode="#,#00%">
                  <c:v>0.16830048549159088</c:v>
                </c:pt>
                <c:pt idx="215" formatCode="#,#00%">
                  <c:v>0.17052039982886716</c:v>
                </c:pt>
                <c:pt idx="216" formatCode="#,#00%">
                  <c:v>0.18890093383435994</c:v>
                </c:pt>
                <c:pt idx="217" formatCode="#,#00%">
                  <c:v>0.17827563319449394</c:v>
                </c:pt>
                <c:pt idx="218" formatCode="#,#00%">
                  <c:v>0.19018949814438724</c:v>
                </c:pt>
                <c:pt idx="219" formatCode="#,#00%">
                  <c:v>0.20454470077087453</c:v>
                </c:pt>
                <c:pt idx="220" formatCode="#,#00%">
                  <c:v>0.21165994686089068</c:v>
                </c:pt>
                <c:pt idx="221" formatCode="#,#00%">
                  <c:v>0.20314179746291131</c:v>
                </c:pt>
                <c:pt idx="222" formatCode="#,#00%">
                  <c:v>0.22153592752728016</c:v>
                </c:pt>
                <c:pt idx="223" formatCode="#,#00%">
                  <c:v>0.22925778794323404</c:v>
                </c:pt>
                <c:pt idx="224" formatCode="#,#00%">
                  <c:v>0.21095171448565431</c:v>
                </c:pt>
                <c:pt idx="225" formatCode="#,#00%">
                  <c:v>0.21162681950587525</c:v>
                </c:pt>
                <c:pt idx="226" formatCode="#,#00%">
                  <c:v>0.18247881347048137</c:v>
                </c:pt>
                <c:pt idx="227" formatCode="#,#00%">
                  <c:v>0.1726102956446616</c:v>
                </c:pt>
                <c:pt idx="228" formatCode="#,#00%">
                  <c:v>0.16553542952937808</c:v>
                </c:pt>
                <c:pt idx="229" formatCode="#,#00%">
                  <c:v>0.19008490489019517</c:v>
                </c:pt>
                <c:pt idx="230" formatCode="#,#00%">
                  <c:v>0.18746193036736444</c:v>
                </c:pt>
                <c:pt idx="231" formatCode="#,#00%">
                  <c:v>0.18857333910238766</c:v>
                </c:pt>
                <c:pt idx="232" formatCode="#,#00%">
                  <c:v>0.19174931282609614</c:v>
                </c:pt>
                <c:pt idx="233" formatCode="#,#00%">
                  <c:v>0.1873685307838078</c:v>
                </c:pt>
                <c:pt idx="234" formatCode="#,#00%">
                  <c:v>0.18143911357990325</c:v>
                </c:pt>
                <c:pt idx="235" formatCode="#,#00%">
                  <c:v>0.18676938366175924</c:v>
                </c:pt>
                <c:pt idx="236" formatCode="#,#00%">
                  <c:v>0.2283329480770897</c:v>
                </c:pt>
                <c:pt idx="237" formatCode="#,#00%">
                  <c:v>0.23892376491082715</c:v>
                </c:pt>
                <c:pt idx="238" formatCode="#,#00%">
                  <c:v>0.28517982652113155</c:v>
                </c:pt>
                <c:pt idx="239" formatCode="#,#00%">
                  <c:v>0.3064182487956929</c:v>
                </c:pt>
                <c:pt idx="240" formatCode="#,#00%">
                  <c:v>0.30932276227394734</c:v>
                </c:pt>
                <c:pt idx="241" formatCode="#,#00%">
                  <c:v>0.3044963590776103</c:v>
                </c:pt>
                <c:pt idx="242" formatCode="#,#00%">
                  <c:v>0.33878786437614872</c:v>
                </c:pt>
                <c:pt idx="243" formatCode="#,#00%">
                  <c:v>0.37302057444294789</c:v>
                </c:pt>
                <c:pt idx="244" formatCode="#,#00%">
                  <c:v>0.38186181317532475</c:v>
                </c:pt>
                <c:pt idx="245" formatCode="#,#00%">
                  <c:v>0.39501326326483283</c:v>
                </c:pt>
                <c:pt idx="246" formatCode="#,#00%">
                  <c:v>0.39195065067176121</c:v>
                </c:pt>
                <c:pt idx="247" formatCode="#,#00%">
                  <c:v>0.39541507871260351</c:v>
                </c:pt>
                <c:pt idx="248" formatCode="#,#00%">
                  <c:v>0.37123299352232197</c:v>
                </c:pt>
                <c:pt idx="249" formatCode="#,#00%">
                  <c:v>0.34581375675891945</c:v>
                </c:pt>
                <c:pt idx="250" formatCode="#,#00%">
                  <c:v>0.31785559568779276</c:v>
                </c:pt>
                <c:pt idx="251" formatCode="#,#00%">
                  <c:v>0.33770212673658184</c:v>
                </c:pt>
                <c:pt idx="252" formatCode="#,#00%">
                  <c:v>0.40328055965640397</c:v>
                </c:pt>
                <c:pt idx="253" formatCode="#,#00%">
                  <c:v>0.41056262850952607</c:v>
                </c:pt>
                <c:pt idx="254" formatCode="#,#00%">
                  <c:v>0.38776664983519532</c:v>
                </c:pt>
                <c:pt idx="255" formatCode="#,#00%">
                  <c:v>0.34123749358258987</c:v>
                </c:pt>
                <c:pt idx="256" formatCode="#,#00%">
                  <c:v>0.32615031496026342</c:v>
                </c:pt>
                <c:pt idx="257" formatCode="#,#00%">
                  <c:v>0.32072842353216197</c:v>
                </c:pt>
                <c:pt idx="258" formatCode="#,#00%">
                  <c:v>0.32210376212916236</c:v>
                </c:pt>
                <c:pt idx="259" formatCode="#,#00%">
                  <c:v>0.31244415047395435</c:v>
                </c:pt>
                <c:pt idx="260" formatCode="#,#00%">
                  <c:v>0.2936737687200866</c:v>
                </c:pt>
                <c:pt idx="261" formatCode="#,#00%">
                  <c:v>0.29479031069565159</c:v>
                </c:pt>
                <c:pt idx="262" formatCode="#,#00%">
                  <c:v>0.30977914942798268</c:v>
                </c:pt>
                <c:pt idx="263" formatCode="#,#00%">
                  <c:v>0.30982281477638024</c:v>
                </c:pt>
                <c:pt idx="264" formatCode="#,#00%">
                  <c:v>0.24802909812981502</c:v>
                </c:pt>
                <c:pt idx="265" formatCode="#,#00%">
                  <c:v>0.24507333149414318</c:v>
                </c:pt>
                <c:pt idx="266" formatCode="#,#00%">
                  <c:v>0.23738259316210877</c:v>
                </c:pt>
                <c:pt idx="267" formatCode="#,#00%">
                  <c:v>0.2382408861701249</c:v>
                </c:pt>
                <c:pt idx="268" formatCode="#,#00%">
                  <c:v>0.23571622914417614</c:v>
                </c:pt>
                <c:pt idx="269" formatCode="#,#00%">
                  <c:v>0.2150663716814159</c:v>
                </c:pt>
                <c:pt idx="270" formatCode="#,#00%">
                  <c:v>0.21130472884155169</c:v>
                </c:pt>
                <c:pt idx="271" formatCode="#,#00%">
                  <c:v>0.21683763293900118</c:v>
                </c:pt>
                <c:pt idx="272" formatCode="#,#00%">
                  <c:v>0.22331952587199999</c:v>
                </c:pt>
                <c:pt idx="273" formatCode="#,#00%">
                  <c:v>0.2246498865893321</c:v>
                </c:pt>
                <c:pt idx="274" formatCode="#,#00%">
                  <c:v>0.20918343694699651</c:v>
                </c:pt>
                <c:pt idx="275" formatCode="#,#00%">
                  <c:v>0.19374291094835838</c:v>
                </c:pt>
                <c:pt idx="276" formatCode="#,#00%">
                  <c:v>0.19822871296368544</c:v>
                </c:pt>
                <c:pt idx="277" formatCode="#,#00%">
                  <c:v>0.19946043219321435</c:v>
                </c:pt>
                <c:pt idx="278" formatCode="#,#00%">
                  <c:v>0.21743531244043252</c:v>
                </c:pt>
                <c:pt idx="279" formatCode="#,#00%">
                  <c:v>0.20252556477619391</c:v>
                </c:pt>
                <c:pt idx="280" formatCode="#,#00%">
                  <c:v>0.21248947041702132</c:v>
                </c:pt>
                <c:pt idx="281" formatCode="#,#00%">
                  <c:v>0.24261001466442014</c:v>
                </c:pt>
                <c:pt idx="282" formatCode="#,#00%">
                  <c:v>0.2359745340612496</c:v>
                </c:pt>
                <c:pt idx="283" formatCode="#,#00%">
                  <c:v>0.22709238746590346</c:v>
                </c:pt>
                <c:pt idx="284" formatCode="#,#00%">
                  <c:v>0.24080214084888721</c:v>
                </c:pt>
                <c:pt idx="285" formatCode="#,#00%">
                  <c:v>0.25133151289595529</c:v>
                </c:pt>
                <c:pt idx="286" formatCode="#,#00%">
                  <c:v>0.2671102485662688</c:v>
                </c:pt>
                <c:pt idx="287" formatCode="#,#00%">
                  <c:v>0.27572175960012862</c:v>
                </c:pt>
                <c:pt idx="288" formatCode="#,#00%">
                  <c:v>0.27694865178538369</c:v>
                </c:pt>
                <c:pt idx="289" formatCode="#,#00%">
                  <c:v>0.27321292609558512</c:v>
                </c:pt>
                <c:pt idx="290" formatCode="#,#00%">
                  <c:v>0.26276515560690988</c:v>
                </c:pt>
                <c:pt idx="291" formatCode="#,#00%">
                  <c:v>0.28839546163863289</c:v>
                </c:pt>
                <c:pt idx="292" formatCode="#,#00%">
                  <c:v>0.27767396359929936</c:v>
                </c:pt>
                <c:pt idx="293" formatCode="#,#00%">
                  <c:v>0.27857617872158175</c:v>
                </c:pt>
                <c:pt idx="294" formatCode="#,#00%">
                  <c:v>0.28433632681730892</c:v>
                </c:pt>
                <c:pt idx="295" formatCode="#,#00%">
                  <c:v>0.28842607597483177</c:v>
                </c:pt>
                <c:pt idx="296" formatCode="#,#00%">
                  <c:v>0.28985752552845062</c:v>
                </c:pt>
                <c:pt idx="297" formatCode="#,#00%">
                  <c:v>0.28745325767515939</c:v>
                </c:pt>
                <c:pt idx="298" formatCode="#,#00%">
                  <c:v>0.28276358552477149</c:v>
                </c:pt>
                <c:pt idx="299" formatCode="#,#00%">
                  <c:v>0.29309670345972633</c:v>
                </c:pt>
                <c:pt idx="300" formatCode="#,#00%">
                  <c:v>0.28623593062122737</c:v>
                </c:pt>
                <c:pt idx="301" formatCode="#,#00%">
                  <c:v>0.28112954139952567</c:v>
                </c:pt>
                <c:pt idx="302" formatCode="#,#00%">
                  <c:v>0.26315076182530511</c:v>
                </c:pt>
                <c:pt idx="303" formatCode="#,#00%">
                  <c:v>0.23747494239091749</c:v>
                </c:pt>
                <c:pt idx="304" formatCode="#,#00%">
                  <c:v>0.2361711589863971</c:v>
                </c:pt>
                <c:pt idx="305" formatCode="#,#00%">
                  <c:v>0.22595782569599954</c:v>
                </c:pt>
                <c:pt idx="306" formatCode="#,#00%">
                  <c:v>0.23001636325550789</c:v>
                </c:pt>
                <c:pt idx="307" formatCode="#,#00%">
                  <c:v>0.22609197246811139</c:v>
                </c:pt>
                <c:pt idx="308" formatCode="#,#00%">
                  <c:v>0.21272407715009936</c:v>
                </c:pt>
                <c:pt idx="309" formatCode="#,#00%">
                  <c:v>0.205633067546269</c:v>
                </c:pt>
                <c:pt idx="310" formatCode="#,#00%">
                  <c:v>0.1948915154650244</c:v>
                </c:pt>
                <c:pt idx="311" formatCode="#,#00%">
                  <c:v>0.17221683083124778</c:v>
                </c:pt>
                <c:pt idx="312" formatCode="#,#00%">
                  <c:v>0.16818860593886684</c:v>
                </c:pt>
                <c:pt idx="313" formatCode="#,#00%">
                  <c:v>0.16311391926564231</c:v>
                </c:pt>
                <c:pt idx="314" formatCode="#,#00%">
                  <c:v>0.17603488723360705</c:v>
                </c:pt>
                <c:pt idx="315" formatCode="#,#00%">
                  <c:v>0.18435733891271669</c:v>
                </c:pt>
                <c:pt idx="316" formatCode="#,#00%">
                  <c:v>0.17865331478905877</c:v>
                </c:pt>
                <c:pt idx="317" formatCode="#,#00%">
                  <c:v>0.16715600512852588</c:v>
                </c:pt>
                <c:pt idx="318" formatCode="#,#00%">
                  <c:v>0.16212405043989198</c:v>
                </c:pt>
                <c:pt idx="319" formatCode="#,#00%">
                  <c:v>0.16263882266214069</c:v>
                </c:pt>
                <c:pt idx="320" formatCode="#,#00%">
                  <c:v>0.16467810586529441</c:v>
                </c:pt>
                <c:pt idx="321" formatCode="#,#00%">
                  <c:v>0.15471359090087969</c:v>
                </c:pt>
              </c:numCache>
            </c:numRef>
          </c:val>
          <c:smooth val="0"/>
        </c:ser>
        <c:ser>
          <c:idx val="0"/>
          <c:order val="1"/>
          <c:tx>
            <c:v>Private Sector Banks</c:v>
          </c:tx>
          <c:spPr>
            <a:ln w="25400">
              <a:solidFill>
                <a:schemeClr val="tx1">
                  <a:lumMod val="75000"/>
                  <a:lumOff val="25000"/>
                </a:schemeClr>
              </a:solidFill>
            </a:ln>
          </c:spPr>
          <c:marker>
            <c:symbol val="none"/>
          </c:marker>
          <c:val>
            <c:numRef>
              <c:f>Plan1!$AR$5:$AR$1022</c:f>
              <c:numCache>
                <c:formatCode>General</c:formatCode>
                <c:ptCount val="1017"/>
                <c:pt idx="3" formatCode="General_)">
                  <c:v>0</c:v>
                </c:pt>
                <c:pt idx="159" formatCode="#,#00%">
                  <c:v>0.35821552373775434</c:v>
                </c:pt>
                <c:pt idx="160" formatCode="#,#00%">
                  <c:v>0.26087911469039504</c:v>
                </c:pt>
                <c:pt idx="161" formatCode="#,#00%">
                  <c:v>0.20444502778142365</c:v>
                </c:pt>
                <c:pt idx="162" formatCode="#,#00%">
                  <c:v>0.19499313347120678</c:v>
                </c:pt>
                <c:pt idx="163" formatCode="#,#00%">
                  <c:v>0.15627655222330628</c:v>
                </c:pt>
                <c:pt idx="164" formatCode="#,#00%">
                  <c:v>0.1177505641337695</c:v>
                </c:pt>
                <c:pt idx="165" formatCode="#,#00%">
                  <c:v>9.4125224950584632E-2</c:v>
                </c:pt>
                <c:pt idx="166" formatCode="#,#00%">
                  <c:v>8.1092378431099316E-2</c:v>
                </c:pt>
                <c:pt idx="167" formatCode="#,#00%">
                  <c:v>9.139802763955894E-2</c:v>
                </c:pt>
                <c:pt idx="168" formatCode="#,#00%">
                  <c:v>9.3801722053818773E-2</c:v>
                </c:pt>
                <c:pt idx="169" formatCode="#,#00%">
                  <c:v>5.1606923537012468E-2</c:v>
                </c:pt>
                <c:pt idx="170" formatCode="#,#00%">
                  <c:v>8.0819878212957899E-2</c:v>
                </c:pt>
                <c:pt idx="171" formatCode="#,#00%">
                  <c:v>6.2189849707493305E-2</c:v>
                </c:pt>
                <c:pt idx="172" formatCode="#,#00%">
                  <c:v>7.4416672622025254E-2</c:v>
                </c:pt>
                <c:pt idx="173" formatCode="#,#00%">
                  <c:v>9.0928078459862088E-2</c:v>
                </c:pt>
                <c:pt idx="174" formatCode="#,#00%">
                  <c:v>8.6173063820122561E-2</c:v>
                </c:pt>
                <c:pt idx="175" formatCode="#,#00%">
                  <c:v>9.1600214099737828E-2</c:v>
                </c:pt>
                <c:pt idx="176" formatCode="#,#00%">
                  <c:v>8.0058613775144463E-2</c:v>
                </c:pt>
                <c:pt idx="177" formatCode="#,#00%">
                  <c:v>5.648455651376727E-2</c:v>
                </c:pt>
                <c:pt idx="178" formatCode="#,#00%">
                  <c:v>4.8544293390101016E-2</c:v>
                </c:pt>
                <c:pt idx="179" formatCode="#,#00%">
                  <c:v>2.3468272284013832E-2</c:v>
                </c:pt>
                <c:pt idx="180" formatCode="#,#00%">
                  <c:v>5.4406039070342715E-4</c:v>
                </c:pt>
                <c:pt idx="181" formatCode="#,#00%">
                  <c:v>2.6441013528768275E-2</c:v>
                </c:pt>
                <c:pt idx="182" formatCode="#,#00%">
                  <c:v>-1.4447982314316878E-2</c:v>
                </c:pt>
                <c:pt idx="183" formatCode="#,#00%">
                  <c:v>1.3175654499488102E-2</c:v>
                </c:pt>
                <c:pt idx="184" formatCode="#,#00%">
                  <c:v>3.1423951045317151E-2</c:v>
                </c:pt>
                <c:pt idx="185" formatCode="#,#00%">
                  <c:v>4.6706566888365504E-2</c:v>
                </c:pt>
                <c:pt idx="186" formatCode="#,#00%">
                  <c:v>4.9221942029349153E-2</c:v>
                </c:pt>
                <c:pt idx="187" formatCode="#,#00%">
                  <c:v>5.8673935807722406E-2</c:v>
                </c:pt>
                <c:pt idx="188" formatCode="#,#00%">
                  <c:v>7.2280350984782027E-2</c:v>
                </c:pt>
                <c:pt idx="189" formatCode="#,#00%">
                  <c:v>0.12326768471649154</c:v>
                </c:pt>
                <c:pt idx="190" formatCode="#,#00%">
                  <c:v>0.15223749014554924</c:v>
                </c:pt>
                <c:pt idx="191" formatCode="#,#00%">
                  <c:v>0.17025100239897606</c:v>
                </c:pt>
                <c:pt idx="192" formatCode="#,#00%">
                  <c:v>0.19055124131251169</c:v>
                </c:pt>
                <c:pt idx="193" formatCode="#,#00%">
                  <c:v>0.20856632855922236</c:v>
                </c:pt>
                <c:pt idx="194" formatCode="#,#00%">
                  <c:v>0.21842789167744298</c:v>
                </c:pt>
                <c:pt idx="195" formatCode="#,#00%">
                  <c:v>0.24738717633569521</c:v>
                </c:pt>
                <c:pt idx="196" formatCode="#,#00%">
                  <c:v>0.23260838022151642</c:v>
                </c:pt>
                <c:pt idx="197" formatCode="#,#00%">
                  <c:v>0.21890110064893745</c:v>
                </c:pt>
                <c:pt idx="198" formatCode="#,#00%">
                  <c:v>0.23313311358318956</c:v>
                </c:pt>
                <c:pt idx="199" formatCode="#,#00%">
                  <c:v>0.22907540860063125</c:v>
                </c:pt>
                <c:pt idx="200" formatCode="#,#00%">
                  <c:v>0.24949761243492469</c:v>
                </c:pt>
                <c:pt idx="201" formatCode="#,#00%">
                  <c:v>0.23721072901400775</c:v>
                </c:pt>
                <c:pt idx="202" formatCode="#,#00%">
                  <c:v>0.21318217265276695</c:v>
                </c:pt>
                <c:pt idx="203" formatCode="#,#00%">
                  <c:v>0.21559061506254928</c:v>
                </c:pt>
                <c:pt idx="204" formatCode="#,#00%">
                  <c:v>0.22428109087924766</c:v>
                </c:pt>
                <c:pt idx="205" formatCode="#,#00%">
                  <c:v>0.22467993364179173</c:v>
                </c:pt>
                <c:pt idx="206" formatCode="#,#00%">
                  <c:v>0.22296983997774314</c:v>
                </c:pt>
                <c:pt idx="207" formatCode="#,#00%">
                  <c:v>0.20656066181940824</c:v>
                </c:pt>
                <c:pt idx="208" formatCode="#,#00%">
                  <c:v>0.22567196390033348</c:v>
                </c:pt>
                <c:pt idx="209" formatCode="#,#00%">
                  <c:v>0.25199077442022055</c:v>
                </c:pt>
                <c:pt idx="210" formatCode="#,#00%">
                  <c:v>0.24540535648486334</c:v>
                </c:pt>
                <c:pt idx="211" formatCode="#,#00%">
                  <c:v>0.24988982352603031</c:v>
                </c:pt>
                <c:pt idx="212" formatCode="#,#00%">
                  <c:v>0.24508970978734881</c:v>
                </c:pt>
                <c:pt idx="213" formatCode="#,#00%">
                  <c:v>0.23761818621464359</c:v>
                </c:pt>
                <c:pt idx="214" formatCode="#,#00%">
                  <c:v>0.26028938224289427</c:v>
                </c:pt>
                <c:pt idx="215" formatCode="#,#00%">
                  <c:v>0.24467936131479284</c:v>
                </c:pt>
                <c:pt idx="216" formatCode="#,#00%">
                  <c:v>0.23852104014502823</c:v>
                </c:pt>
                <c:pt idx="217" formatCode="#,#00%">
                  <c:v>0.22692173594956522</c:v>
                </c:pt>
                <c:pt idx="218" formatCode="#,#00%">
                  <c:v>0.22587512357329009</c:v>
                </c:pt>
                <c:pt idx="219" formatCode="#,#00%">
                  <c:v>0.21495652364549159</c:v>
                </c:pt>
                <c:pt idx="220" formatCode="#,#00%">
                  <c:v>0.21705550442194579</c:v>
                </c:pt>
                <c:pt idx="221" formatCode="#,#00%">
                  <c:v>0.20898995268171675</c:v>
                </c:pt>
                <c:pt idx="222" formatCode="#,#00%">
                  <c:v>0.20822670812289462</c:v>
                </c:pt>
                <c:pt idx="223" formatCode="#,#00%">
                  <c:v>0.20804684924996741</c:v>
                </c:pt>
                <c:pt idx="224" formatCode="#,#00%">
                  <c:v>0.21759536698980234</c:v>
                </c:pt>
                <c:pt idx="225" formatCode="#,#00%">
                  <c:v>0.23524450896644172</c:v>
                </c:pt>
                <c:pt idx="226" formatCode="#,#00%">
                  <c:v>0.22973119275546067</c:v>
                </c:pt>
                <c:pt idx="227" formatCode="#,#00%">
                  <c:v>0.2523554870400338</c:v>
                </c:pt>
                <c:pt idx="228" formatCode="#,#00%">
                  <c:v>0.26932019277834274</c:v>
                </c:pt>
                <c:pt idx="229" formatCode="#,#00%">
                  <c:v>0.3003782708549762</c:v>
                </c:pt>
                <c:pt idx="230" formatCode="#,#00%">
                  <c:v>0.30848358496185491</c:v>
                </c:pt>
                <c:pt idx="231" formatCode="#,#00%">
                  <c:v>0.32370514558442398</c:v>
                </c:pt>
                <c:pt idx="232" formatCode="#,#00%">
                  <c:v>0.33264722322690959</c:v>
                </c:pt>
                <c:pt idx="233" formatCode="#,#00%">
                  <c:v>0.34700673073400135</c:v>
                </c:pt>
                <c:pt idx="234" formatCode="#,#00%">
                  <c:v>0.35537884206840703</c:v>
                </c:pt>
                <c:pt idx="235" formatCode="#,#00%">
                  <c:v>0.35412185470242741</c:v>
                </c:pt>
                <c:pt idx="236" formatCode="#,#00%">
                  <c:v>0.36797306686960279</c:v>
                </c:pt>
                <c:pt idx="237" formatCode="#,#00%">
                  <c:v>0.35533576262363359</c:v>
                </c:pt>
                <c:pt idx="238" formatCode="#,#00%">
                  <c:v>0.35281400949643832</c:v>
                </c:pt>
                <c:pt idx="239" formatCode="#,#00%">
                  <c:v>0.3533007498532979</c:v>
                </c:pt>
                <c:pt idx="240" formatCode="#,#00%">
                  <c:v>0.33695285415005843</c:v>
                </c:pt>
                <c:pt idx="241" formatCode="#,#00%">
                  <c:v>0.32394081116856938</c:v>
                </c:pt>
                <c:pt idx="242" formatCode="#,#00%">
                  <c:v>0.34220156178870331</c:v>
                </c:pt>
                <c:pt idx="243" formatCode="#,#00%">
                  <c:v>0.32600457344606781</c:v>
                </c:pt>
                <c:pt idx="244" formatCode="#,#00%">
                  <c:v>0.29320154552946232</c:v>
                </c:pt>
                <c:pt idx="245" formatCode="#,#00%">
                  <c:v>0.26253962006339199</c:v>
                </c:pt>
                <c:pt idx="246" formatCode="#,#00%">
                  <c:v>0.24636160632921222</c:v>
                </c:pt>
                <c:pt idx="247" formatCode="#,#00%">
                  <c:v>0.21554695809859095</c:v>
                </c:pt>
                <c:pt idx="248" formatCode="#,#00%">
                  <c:v>0.18208850081934005</c:v>
                </c:pt>
                <c:pt idx="249" formatCode="#,#00%">
                  <c:v>0.15765005849888314</c:v>
                </c:pt>
                <c:pt idx="250" formatCode="#,#00%">
                  <c:v>0.14148285696105134</c:v>
                </c:pt>
                <c:pt idx="251" formatCode="#,#00%">
                  <c:v>0.11516302850968564</c:v>
                </c:pt>
                <c:pt idx="252" formatCode="#,#00%">
                  <c:v>9.5195239752668984E-2</c:v>
                </c:pt>
                <c:pt idx="253" formatCode="#,#00%">
                  <c:v>7.8098469689405592E-2</c:v>
                </c:pt>
                <c:pt idx="254" formatCode="#,#00%">
                  <c:v>5.1660285552156633E-2</c:v>
                </c:pt>
                <c:pt idx="255" formatCode="#,#00%">
                  <c:v>4.8309725040382327E-2</c:v>
                </c:pt>
                <c:pt idx="256" formatCode="#,#00%">
                  <c:v>4.7108997987784354E-2</c:v>
                </c:pt>
                <c:pt idx="257" formatCode="#,#00%">
                  <c:v>5.5546543722737374E-2</c:v>
                </c:pt>
                <c:pt idx="258" formatCode="#,#00%">
                  <c:v>6.4517031438351663E-2</c:v>
                </c:pt>
                <c:pt idx="259" formatCode="#,#00%">
                  <c:v>8.227635841247527E-2</c:v>
                </c:pt>
                <c:pt idx="260" formatCode="#,#00%">
                  <c:v>9.3137637299046908E-2</c:v>
                </c:pt>
                <c:pt idx="261" formatCode="#,#00%">
                  <c:v>0.10326227740523568</c:v>
                </c:pt>
                <c:pt idx="262" formatCode="#,#00%">
                  <c:v>0.11484490211679098</c:v>
                </c:pt>
                <c:pt idx="263" formatCode="#,#00%">
                  <c:v>0.12747406404480577</c:v>
                </c:pt>
                <c:pt idx="264" formatCode="#,#00%">
                  <c:v>0.14288011466368197</c:v>
                </c:pt>
                <c:pt idx="265" formatCode="#,#00%">
                  <c:v>0.15693801640446964</c:v>
                </c:pt>
                <c:pt idx="266" formatCode="#,#00%">
                  <c:v>0.17192537215311091</c:v>
                </c:pt>
                <c:pt idx="267" formatCode="#,#00%">
                  <c:v>0.18019419427517924</c:v>
                </c:pt>
                <c:pt idx="268" formatCode="#,#00%">
                  <c:v>0.19254283406317765</c:v>
                </c:pt>
                <c:pt idx="269" formatCode="#,#00%">
                  <c:v>0.19908706389712297</c:v>
                </c:pt>
                <c:pt idx="270" formatCode="#,#00%">
                  <c:v>0.19444530714338606</c:v>
                </c:pt>
                <c:pt idx="271" formatCode="#,#00%">
                  <c:v>0.2015128093708223</c:v>
                </c:pt>
                <c:pt idx="272" formatCode="#,#00%">
                  <c:v>0.19521263092381647</c:v>
                </c:pt>
                <c:pt idx="273" formatCode="#,#00%">
                  <c:v>0.19917601324115727</c:v>
                </c:pt>
                <c:pt idx="274" formatCode="#,#00%">
                  <c:v>0.19973271390842265</c:v>
                </c:pt>
                <c:pt idx="275" formatCode="#,#00%">
                  <c:v>0.2005455033605299</c:v>
                </c:pt>
                <c:pt idx="276" formatCode="#,#00%">
                  <c:v>0.19469817744310247</c:v>
                </c:pt>
                <c:pt idx="277" formatCode="#,#00%">
                  <c:v>0.18616724137744028</c:v>
                </c:pt>
                <c:pt idx="278" formatCode="#,#00%">
                  <c:v>0.17684651949478769</c:v>
                </c:pt>
                <c:pt idx="279" formatCode="#,#00%">
                  <c:v>0.16545524418870364</c:v>
                </c:pt>
                <c:pt idx="280" formatCode="#,#00%">
                  <c:v>0.15616612494308588</c:v>
                </c:pt>
                <c:pt idx="281" formatCode="#,#00%">
                  <c:v>0.14820674049302124</c:v>
                </c:pt>
                <c:pt idx="282" formatCode="#,#00%">
                  <c:v>0.14486838828780263</c:v>
                </c:pt>
                <c:pt idx="283" formatCode="#,#00%">
                  <c:v>0.13267450788189361</c:v>
                </c:pt>
                <c:pt idx="284" formatCode="#,#00%">
                  <c:v>0.13851224040945256</c:v>
                </c:pt>
                <c:pt idx="285" formatCode="#,#00%">
                  <c:v>0.13062269719709096</c:v>
                </c:pt>
                <c:pt idx="286" formatCode="#,#00%">
                  <c:v>0.12113436240186726</c:v>
                </c:pt>
                <c:pt idx="287" formatCode="#,#00%">
                  <c:v>0.11441363887303392</c:v>
                </c:pt>
                <c:pt idx="288" formatCode="#,#00%">
                  <c:v>0.10606338802678851</c:v>
                </c:pt>
                <c:pt idx="289" formatCode="#,#00%">
                  <c:v>9.7171304649199999E-2</c:v>
                </c:pt>
                <c:pt idx="290" formatCode="#,#00%">
                  <c:v>8.292756193597485E-2</c:v>
                </c:pt>
                <c:pt idx="291" formatCode="#,#00%">
                  <c:v>7.7238014859942777E-2</c:v>
                </c:pt>
                <c:pt idx="292" formatCode="#,#00%">
                  <c:v>7.5079863760266083E-2</c:v>
                </c:pt>
                <c:pt idx="293" formatCode="#,#00%">
                  <c:v>7.6072587115002324E-2</c:v>
                </c:pt>
                <c:pt idx="294" formatCode="#,#00%">
                  <c:v>7.0214271363807215E-2</c:v>
                </c:pt>
                <c:pt idx="295" formatCode="#,#00%">
                  <c:v>7.3700786027724799E-2</c:v>
                </c:pt>
                <c:pt idx="296" formatCode="#,#00%">
                  <c:v>7.1114343659433921E-2</c:v>
                </c:pt>
                <c:pt idx="297" formatCode="#,#00%">
                  <c:v>6.3102336020856478E-2</c:v>
                </c:pt>
                <c:pt idx="298" formatCode="#,#00%">
                  <c:v>6.2703036089202926E-2</c:v>
                </c:pt>
                <c:pt idx="299" formatCode="#,#00%">
                  <c:v>5.7083002724635408E-2</c:v>
                </c:pt>
                <c:pt idx="300" formatCode="#,#00%">
                  <c:v>5.5308321106686285E-2</c:v>
                </c:pt>
                <c:pt idx="301" formatCode="#,#00%">
                  <c:v>5.9376364806251775E-2</c:v>
                </c:pt>
                <c:pt idx="302" formatCode="#,#00%">
                  <c:v>6.5536397528733539E-2</c:v>
                </c:pt>
                <c:pt idx="303" formatCode="#,#00%">
                  <c:v>6.4896289040524718E-2</c:v>
                </c:pt>
                <c:pt idx="304" formatCode="#,#00%">
                  <c:v>6.7578043691683298E-2</c:v>
                </c:pt>
                <c:pt idx="305" formatCode="#,#00%">
                  <c:v>7.0276507965578494E-2</c:v>
                </c:pt>
                <c:pt idx="306" formatCode="#,#00%">
                  <c:v>6.9104271004054821E-2</c:v>
                </c:pt>
                <c:pt idx="307" formatCode="#,#00%">
                  <c:v>6.6144167260477435E-2</c:v>
                </c:pt>
                <c:pt idx="308" formatCode="#,#00%">
                  <c:v>5.9362526457054324E-2</c:v>
                </c:pt>
                <c:pt idx="309" formatCode="#,#00%">
                  <c:v>6.0050105282078978E-2</c:v>
                </c:pt>
                <c:pt idx="310" formatCode="#,#00%">
                  <c:v>5.6530795589158966E-2</c:v>
                </c:pt>
                <c:pt idx="311" formatCode="#,#00%">
                  <c:v>5.868845167081016E-2</c:v>
                </c:pt>
                <c:pt idx="312" formatCode="#,#00%">
                  <c:v>5.5103641082719923E-2</c:v>
                </c:pt>
                <c:pt idx="313" formatCode="#,#00%">
                  <c:v>5.2427768039501339E-2</c:v>
                </c:pt>
                <c:pt idx="314" formatCode="#,#00%">
                  <c:v>5.3049517143547449E-2</c:v>
                </c:pt>
                <c:pt idx="315" formatCode="#,#00%">
                  <c:v>5.2564235033448994E-2</c:v>
                </c:pt>
                <c:pt idx="316" formatCode="#,#00%">
                  <c:v>4.9807252702376965E-2</c:v>
                </c:pt>
                <c:pt idx="317" formatCode="#,#00%">
                  <c:v>5.5749978420828634E-2</c:v>
                </c:pt>
                <c:pt idx="318" formatCode="#,#00%">
                  <c:v>5.4909005403639188E-2</c:v>
                </c:pt>
                <c:pt idx="319" formatCode="#,#00%">
                  <c:v>5.2413657501611886E-2</c:v>
                </c:pt>
                <c:pt idx="320" formatCode="#,#00%">
                  <c:v>5.3922200014244089E-2</c:v>
                </c:pt>
                <c:pt idx="321" formatCode="#,#00%">
                  <c:v>4.9440238484370624E-2</c:v>
                </c:pt>
              </c:numCache>
            </c:numRef>
          </c:val>
          <c:smooth val="0"/>
        </c:ser>
        <c:dLbls>
          <c:showLegendKey val="0"/>
          <c:showVal val="0"/>
          <c:showCatName val="0"/>
          <c:showSerName val="0"/>
          <c:showPercent val="0"/>
          <c:showBubbleSize val="0"/>
        </c:dLbls>
        <c:marker val="1"/>
        <c:smooth val="0"/>
        <c:axId val="263548288"/>
        <c:axId val="263574656"/>
      </c:lineChart>
      <c:dateAx>
        <c:axId val="263548288"/>
        <c:scaling>
          <c:orientation val="minMax"/>
          <c:min val="40179"/>
        </c:scaling>
        <c:delete val="0"/>
        <c:axPos val="b"/>
        <c:numFmt formatCode="[$-416]yyyy;@" sourceLinked="0"/>
        <c:majorTickMark val="out"/>
        <c:minorTickMark val="none"/>
        <c:tickLblPos val="low"/>
        <c:txPr>
          <a:bodyPr/>
          <a:lstStyle/>
          <a:p>
            <a:pPr>
              <a:defRPr sz="1000"/>
            </a:pPr>
            <a:endParaRPr lang="en-US"/>
          </a:p>
        </c:txPr>
        <c:crossAx val="263574656"/>
        <c:crosses val="autoZero"/>
        <c:auto val="1"/>
        <c:lblOffset val="100"/>
        <c:baseTimeUnit val="months"/>
        <c:majorUnit val="1"/>
        <c:majorTimeUnit val="years"/>
      </c:dateAx>
      <c:valAx>
        <c:axId val="263574656"/>
        <c:scaling>
          <c:orientation val="minMax"/>
          <c:max val="0.4"/>
          <c:min val="0"/>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spPr>
          <a:ln>
            <a:solidFill>
              <a:srgbClr val="000000"/>
            </a:solidFill>
          </a:ln>
        </c:spPr>
        <c:txPr>
          <a:bodyPr/>
          <a:lstStyle/>
          <a:p>
            <a:pPr>
              <a:defRPr sz="1000"/>
            </a:pPr>
            <a:endParaRPr lang="en-US"/>
          </a:p>
        </c:txPr>
        <c:crossAx val="263548288"/>
        <c:crosses val="autoZero"/>
        <c:crossBetween val="between"/>
        <c:majorUnit val="5.0000000000000017E-2"/>
      </c:valAx>
    </c:plotArea>
    <c:legend>
      <c:legendPos val="r"/>
      <c:layout>
        <c:manualLayout>
          <c:xMode val="edge"/>
          <c:yMode val="edge"/>
          <c:x val="6.5175120772946862E-2"/>
          <c:y val="0.74148624862486245"/>
          <c:w val="0.44370370370370371"/>
          <c:h val="0.14895819581958197"/>
        </c:manualLayout>
      </c:layout>
      <c:overlay val="1"/>
      <c:txPr>
        <a:bodyPr/>
        <a:lstStyle/>
        <a:p>
          <a:pPr>
            <a:defRPr sz="1000"/>
          </a:pPr>
          <a:endParaRPr lang="en-US"/>
        </a:p>
      </c:txPr>
    </c:legend>
    <c:plotVisOnly val="1"/>
    <c:dispBlanksAs val="gap"/>
    <c:showDLblsOverMax val="0"/>
  </c:chart>
  <c:spPr>
    <a:ln>
      <a:noFill/>
    </a:ln>
  </c:spPr>
  <c:txPr>
    <a:bodyPr/>
    <a:lstStyle/>
    <a:p>
      <a:pPr>
        <a:defRPr sz="800">
          <a:latin typeface="Arial" pitchFamily="34" charset="0"/>
          <a:cs typeface="Arial"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pt-BR"/>
              <a:t>NPLs</a:t>
            </a:r>
          </a:p>
        </c:rich>
      </c:tx>
      <c:layout/>
      <c:overlay val="0"/>
      <c:spPr>
        <a:solidFill>
          <a:srgbClr val="FFFFFF"/>
        </a:solidFill>
      </c:spPr>
    </c:title>
    <c:autoTitleDeleted val="0"/>
    <c:plotArea>
      <c:layout>
        <c:manualLayout>
          <c:layoutTarget val="inner"/>
          <c:xMode val="edge"/>
          <c:yMode val="edge"/>
          <c:x val="5.9551674370170102E-2"/>
          <c:y val="5.0965277357120246E-2"/>
          <c:w val="0.92078266242842277"/>
          <c:h val="0.86981464267421715"/>
        </c:manualLayout>
      </c:layout>
      <c:barChart>
        <c:barDir val="col"/>
        <c:grouping val="clustered"/>
        <c:varyColors val="0"/>
        <c:ser>
          <c:idx val="1"/>
          <c:order val="1"/>
          <c:tx>
            <c:v>% YoY</c:v>
          </c:tx>
          <c:spPr>
            <a:solidFill>
              <a:schemeClr val="tx1">
                <a:lumMod val="65000"/>
                <a:lumOff val="35000"/>
              </a:schemeClr>
            </a:solidFill>
            <a:ln w="25400">
              <a:noFill/>
            </a:ln>
          </c:spPr>
          <c:invertIfNegative val="0"/>
          <c:val>
            <c:numRef>
              <c:f>Plan1!$CK$146:$CK$1000</c:f>
              <c:numCache>
                <c:formatCode>General</c:formatCode>
                <c:ptCount val="855"/>
                <c:pt idx="144" formatCode="#,#00%">
                  <c:v>0.37135443250434774</c:v>
                </c:pt>
                <c:pt idx="145" formatCode="#,#00%">
                  <c:v>0.38236804733669427</c:v>
                </c:pt>
                <c:pt idx="146" formatCode="#,#00%">
                  <c:v>0.3289325320921877</c:v>
                </c:pt>
                <c:pt idx="147" formatCode="#,#00%">
                  <c:v>0.33479337319085822</c:v>
                </c:pt>
                <c:pt idx="148" formatCode="#,#00%">
                  <c:v>0.2943452812187955</c:v>
                </c:pt>
                <c:pt idx="149" formatCode="#,#00%">
                  <c:v>0.28981473280637382</c:v>
                </c:pt>
                <c:pt idx="150" formatCode="#,#00%">
                  <c:v>0.25523408029412437</c:v>
                </c:pt>
                <c:pt idx="151" formatCode="#,#00%">
                  <c:v>0.24028242484623877</c:v>
                </c:pt>
                <c:pt idx="152" formatCode="#,#00%">
                  <c:v>0.20507494605722856</c:v>
                </c:pt>
                <c:pt idx="153" formatCode="#,#00%">
                  <c:v>0.18113086374007814</c:v>
                </c:pt>
                <c:pt idx="154" formatCode="#,#00%">
                  <c:v>0.13467828800625581</c:v>
                </c:pt>
                <c:pt idx="155" formatCode="#,#00%">
                  <c:v>0.1166417885805198</c:v>
                </c:pt>
                <c:pt idx="156" formatCode="#,#00%">
                  <c:v>0.1092557348130876</c:v>
                </c:pt>
                <c:pt idx="157" formatCode="#,#00%">
                  <c:v>8.1137796845697899E-2</c:v>
                </c:pt>
                <c:pt idx="158" formatCode="#,#00%">
                  <c:v>7.979291491004295E-2</c:v>
                </c:pt>
                <c:pt idx="159" formatCode="#,#00%">
                  <c:v>2.433311085974799E-2</c:v>
                </c:pt>
                <c:pt idx="160" formatCode="#,#00%">
                  <c:v>8.8291578153709728E-3</c:v>
                </c:pt>
                <c:pt idx="161" formatCode="#,#00%">
                  <c:v>-2.6532613392514007E-2</c:v>
                </c:pt>
                <c:pt idx="162" formatCode="#,#00%">
                  <c:v>-1.6274353099131392E-2</c:v>
                </c:pt>
                <c:pt idx="163" formatCode="#,#00%">
                  <c:v>-6.5057314310873485E-2</c:v>
                </c:pt>
                <c:pt idx="164" formatCode="#,#00%">
                  <c:v>-7.1710000532558937E-2</c:v>
                </c:pt>
                <c:pt idx="165" formatCode="#,#00%">
                  <c:v>-7.8937930192698028E-2</c:v>
                </c:pt>
                <c:pt idx="166" formatCode="#,#00%">
                  <c:v>-6.8922374137775369E-2</c:v>
                </c:pt>
                <c:pt idx="167" formatCode="#,#00%">
                  <c:v>-6.2916734834431429E-2</c:v>
                </c:pt>
                <c:pt idx="168" formatCode="#,#00%">
                  <c:v>-4.4530372013954704E-2</c:v>
                </c:pt>
                <c:pt idx="169" formatCode="#,#00%">
                  <c:v>-3.8997362128025854E-2</c:v>
                </c:pt>
                <c:pt idx="170" formatCode="#,#00%">
                  <c:v>-2.1805817189632603E-2</c:v>
                </c:pt>
                <c:pt idx="171" formatCode="#,#00%">
                  <c:v>5.2184456010275779E-3</c:v>
                </c:pt>
                <c:pt idx="172" formatCode="#,#00%">
                  <c:v>3.2066085577689314E-2</c:v>
                </c:pt>
                <c:pt idx="173" formatCode="#,#00%">
                  <c:v>6.220140668920382E-2</c:v>
                </c:pt>
                <c:pt idx="174" formatCode="#,#00%">
                  <c:v>4.3787862740275456E-2</c:v>
                </c:pt>
                <c:pt idx="175" formatCode="#,#00%">
                  <c:v>9.1517138471641793E-2</c:v>
                </c:pt>
                <c:pt idx="176" formatCode="#,#00%">
                  <c:v>7.9151236642800896E-2</c:v>
                </c:pt>
                <c:pt idx="177" formatCode="#,#00%">
                  <c:v>6.9800112194163169E-2</c:v>
                </c:pt>
                <c:pt idx="178" formatCode="#,#00%">
                  <c:v>9.8669232974167215E-2</c:v>
                </c:pt>
                <c:pt idx="179" formatCode="#,#00%">
                  <c:v>0.10568976687982357</c:v>
                </c:pt>
                <c:pt idx="180" formatCode="#,#00%">
                  <c:v>8.8505983558666596E-2</c:v>
                </c:pt>
                <c:pt idx="181" formatCode="#,#00%">
                  <c:v>0.11582609356689266</c:v>
                </c:pt>
              </c:numCache>
            </c:numRef>
          </c:val>
        </c:ser>
        <c:dLbls>
          <c:showLegendKey val="0"/>
          <c:showVal val="0"/>
          <c:showCatName val="0"/>
          <c:showSerName val="0"/>
          <c:showPercent val="0"/>
          <c:showBubbleSize val="0"/>
        </c:dLbls>
        <c:gapWidth val="50"/>
        <c:axId val="263655808"/>
        <c:axId val="263187072"/>
      </c:barChart>
      <c:lineChart>
        <c:grouping val="standard"/>
        <c:varyColors val="0"/>
        <c:ser>
          <c:idx val="0"/>
          <c:order val="0"/>
          <c:tx>
            <c:v>R$bn</c:v>
          </c:tx>
          <c:spPr>
            <a:ln>
              <a:solidFill>
                <a:srgbClr val="800000"/>
              </a:solidFill>
            </a:ln>
          </c:spPr>
          <c:marker>
            <c:symbol val="none"/>
          </c:marker>
          <c:cat>
            <c:numRef>
              <c:f>Plan1!$B$146:$B$1000</c:f>
              <c:numCache>
                <c:formatCode>[$-409]mmm\-yy;@</c:formatCode>
                <c:ptCount val="855"/>
                <c:pt idx="0">
                  <c:v>36586</c:v>
                </c:pt>
                <c:pt idx="1">
                  <c:v>36617</c:v>
                </c:pt>
                <c:pt idx="2">
                  <c:v>36647</c:v>
                </c:pt>
                <c:pt idx="3">
                  <c:v>36678</c:v>
                </c:pt>
                <c:pt idx="4">
                  <c:v>36708</c:v>
                </c:pt>
                <c:pt idx="5">
                  <c:v>36739</c:v>
                </c:pt>
                <c:pt idx="6">
                  <c:v>36770</c:v>
                </c:pt>
                <c:pt idx="7">
                  <c:v>36800</c:v>
                </c:pt>
                <c:pt idx="8">
                  <c:v>36831</c:v>
                </c:pt>
                <c:pt idx="9">
                  <c:v>36861</c:v>
                </c:pt>
                <c:pt idx="10">
                  <c:v>36892</c:v>
                </c:pt>
                <c:pt idx="11">
                  <c:v>36923</c:v>
                </c:pt>
                <c:pt idx="12">
                  <c:v>36951</c:v>
                </c:pt>
                <c:pt idx="13">
                  <c:v>36982</c:v>
                </c:pt>
                <c:pt idx="14">
                  <c:v>37012</c:v>
                </c:pt>
                <c:pt idx="15">
                  <c:v>37043</c:v>
                </c:pt>
                <c:pt idx="16">
                  <c:v>37073</c:v>
                </c:pt>
                <c:pt idx="17">
                  <c:v>37104</c:v>
                </c:pt>
                <c:pt idx="18">
                  <c:v>37135</c:v>
                </c:pt>
                <c:pt idx="19">
                  <c:v>37165</c:v>
                </c:pt>
                <c:pt idx="20">
                  <c:v>37196</c:v>
                </c:pt>
                <c:pt idx="21">
                  <c:v>37226</c:v>
                </c:pt>
                <c:pt idx="22">
                  <c:v>37257</c:v>
                </c:pt>
                <c:pt idx="23">
                  <c:v>37288</c:v>
                </c:pt>
                <c:pt idx="24">
                  <c:v>37316</c:v>
                </c:pt>
                <c:pt idx="25">
                  <c:v>37347</c:v>
                </c:pt>
                <c:pt idx="26">
                  <c:v>37377</c:v>
                </c:pt>
                <c:pt idx="27">
                  <c:v>37408</c:v>
                </c:pt>
                <c:pt idx="28">
                  <c:v>37438</c:v>
                </c:pt>
                <c:pt idx="29">
                  <c:v>37469</c:v>
                </c:pt>
                <c:pt idx="30">
                  <c:v>37500</c:v>
                </c:pt>
                <c:pt idx="31">
                  <c:v>37530</c:v>
                </c:pt>
                <c:pt idx="32">
                  <c:v>37561</c:v>
                </c:pt>
                <c:pt idx="33">
                  <c:v>37591</c:v>
                </c:pt>
                <c:pt idx="34">
                  <c:v>37622</c:v>
                </c:pt>
                <c:pt idx="35">
                  <c:v>37653</c:v>
                </c:pt>
                <c:pt idx="36">
                  <c:v>37681</c:v>
                </c:pt>
                <c:pt idx="37">
                  <c:v>37712</c:v>
                </c:pt>
                <c:pt idx="38">
                  <c:v>37742</c:v>
                </c:pt>
                <c:pt idx="39">
                  <c:v>37773</c:v>
                </c:pt>
                <c:pt idx="40">
                  <c:v>37803</c:v>
                </c:pt>
                <c:pt idx="41">
                  <c:v>37834</c:v>
                </c:pt>
                <c:pt idx="42">
                  <c:v>37865</c:v>
                </c:pt>
                <c:pt idx="43">
                  <c:v>37895</c:v>
                </c:pt>
                <c:pt idx="44">
                  <c:v>37926</c:v>
                </c:pt>
                <c:pt idx="45">
                  <c:v>37956</c:v>
                </c:pt>
                <c:pt idx="46">
                  <c:v>37987</c:v>
                </c:pt>
                <c:pt idx="47">
                  <c:v>38018</c:v>
                </c:pt>
                <c:pt idx="48">
                  <c:v>38047</c:v>
                </c:pt>
                <c:pt idx="49">
                  <c:v>38078</c:v>
                </c:pt>
                <c:pt idx="50">
                  <c:v>38108</c:v>
                </c:pt>
                <c:pt idx="51">
                  <c:v>38139</c:v>
                </c:pt>
                <c:pt idx="52">
                  <c:v>38169</c:v>
                </c:pt>
                <c:pt idx="53">
                  <c:v>38200</c:v>
                </c:pt>
                <c:pt idx="54">
                  <c:v>38231</c:v>
                </c:pt>
                <c:pt idx="55">
                  <c:v>38261</c:v>
                </c:pt>
                <c:pt idx="56">
                  <c:v>38292</c:v>
                </c:pt>
                <c:pt idx="57">
                  <c:v>38322</c:v>
                </c:pt>
                <c:pt idx="58">
                  <c:v>38353</c:v>
                </c:pt>
                <c:pt idx="59">
                  <c:v>38384</c:v>
                </c:pt>
                <c:pt idx="60">
                  <c:v>38412</c:v>
                </c:pt>
                <c:pt idx="61">
                  <c:v>38443</c:v>
                </c:pt>
                <c:pt idx="62">
                  <c:v>38473</c:v>
                </c:pt>
                <c:pt idx="63">
                  <c:v>38504</c:v>
                </c:pt>
                <c:pt idx="64">
                  <c:v>38534</c:v>
                </c:pt>
                <c:pt idx="65">
                  <c:v>38565</c:v>
                </c:pt>
                <c:pt idx="66">
                  <c:v>38596</c:v>
                </c:pt>
                <c:pt idx="67">
                  <c:v>38626</c:v>
                </c:pt>
                <c:pt idx="68">
                  <c:v>38657</c:v>
                </c:pt>
                <c:pt idx="69">
                  <c:v>38687</c:v>
                </c:pt>
                <c:pt idx="70">
                  <c:v>38718</c:v>
                </c:pt>
                <c:pt idx="71">
                  <c:v>38749</c:v>
                </c:pt>
                <c:pt idx="72">
                  <c:v>38777</c:v>
                </c:pt>
                <c:pt idx="73">
                  <c:v>38808</c:v>
                </c:pt>
                <c:pt idx="74">
                  <c:v>38838</c:v>
                </c:pt>
                <c:pt idx="75">
                  <c:v>38869</c:v>
                </c:pt>
                <c:pt idx="76">
                  <c:v>38899</c:v>
                </c:pt>
                <c:pt idx="77">
                  <c:v>38930</c:v>
                </c:pt>
                <c:pt idx="78">
                  <c:v>38961</c:v>
                </c:pt>
                <c:pt idx="79">
                  <c:v>38991</c:v>
                </c:pt>
                <c:pt idx="80">
                  <c:v>39022</c:v>
                </c:pt>
                <c:pt idx="81">
                  <c:v>39052</c:v>
                </c:pt>
                <c:pt idx="82">
                  <c:v>39083</c:v>
                </c:pt>
                <c:pt idx="83">
                  <c:v>39114</c:v>
                </c:pt>
                <c:pt idx="84">
                  <c:v>39142</c:v>
                </c:pt>
                <c:pt idx="85">
                  <c:v>39173</c:v>
                </c:pt>
                <c:pt idx="86">
                  <c:v>39203</c:v>
                </c:pt>
                <c:pt idx="87">
                  <c:v>39234</c:v>
                </c:pt>
                <c:pt idx="88">
                  <c:v>39264</c:v>
                </c:pt>
                <c:pt idx="89">
                  <c:v>39295</c:v>
                </c:pt>
                <c:pt idx="90">
                  <c:v>39326</c:v>
                </c:pt>
                <c:pt idx="91">
                  <c:v>39356</c:v>
                </c:pt>
                <c:pt idx="92">
                  <c:v>39387</c:v>
                </c:pt>
                <c:pt idx="93">
                  <c:v>39417</c:v>
                </c:pt>
                <c:pt idx="94">
                  <c:v>39448</c:v>
                </c:pt>
                <c:pt idx="95">
                  <c:v>39479</c:v>
                </c:pt>
                <c:pt idx="96">
                  <c:v>39508</c:v>
                </c:pt>
                <c:pt idx="97">
                  <c:v>39539</c:v>
                </c:pt>
                <c:pt idx="98">
                  <c:v>39569</c:v>
                </c:pt>
                <c:pt idx="99">
                  <c:v>39600</c:v>
                </c:pt>
                <c:pt idx="100">
                  <c:v>39630</c:v>
                </c:pt>
                <c:pt idx="101">
                  <c:v>39661</c:v>
                </c:pt>
                <c:pt idx="102">
                  <c:v>39692</c:v>
                </c:pt>
                <c:pt idx="103">
                  <c:v>39722</c:v>
                </c:pt>
                <c:pt idx="104">
                  <c:v>39753</c:v>
                </c:pt>
                <c:pt idx="105">
                  <c:v>39783</c:v>
                </c:pt>
                <c:pt idx="106">
                  <c:v>39814</c:v>
                </c:pt>
                <c:pt idx="107">
                  <c:v>39845</c:v>
                </c:pt>
                <c:pt idx="108">
                  <c:v>39873</c:v>
                </c:pt>
                <c:pt idx="109">
                  <c:v>39904</c:v>
                </c:pt>
                <c:pt idx="110">
                  <c:v>39934</c:v>
                </c:pt>
                <c:pt idx="111">
                  <c:v>39965</c:v>
                </c:pt>
                <c:pt idx="112">
                  <c:v>39995</c:v>
                </c:pt>
                <c:pt idx="113">
                  <c:v>40026</c:v>
                </c:pt>
                <c:pt idx="114">
                  <c:v>40057</c:v>
                </c:pt>
                <c:pt idx="115">
                  <c:v>40087</c:v>
                </c:pt>
                <c:pt idx="116">
                  <c:v>40118</c:v>
                </c:pt>
                <c:pt idx="117">
                  <c:v>40148</c:v>
                </c:pt>
                <c:pt idx="118">
                  <c:v>40179</c:v>
                </c:pt>
                <c:pt idx="119">
                  <c:v>40210</c:v>
                </c:pt>
                <c:pt idx="120">
                  <c:v>40238</c:v>
                </c:pt>
                <c:pt idx="121">
                  <c:v>40269</c:v>
                </c:pt>
                <c:pt idx="122">
                  <c:v>40299</c:v>
                </c:pt>
                <c:pt idx="123">
                  <c:v>40330</c:v>
                </c:pt>
                <c:pt idx="124">
                  <c:v>40360</c:v>
                </c:pt>
                <c:pt idx="125">
                  <c:v>40391</c:v>
                </c:pt>
                <c:pt idx="126">
                  <c:v>40422</c:v>
                </c:pt>
                <c:pt idx="127">
                  <c:v>40452</c:v>
                </c:pt>
                <c:pt idx="128">
                  <c:v>40483</c:v>
                </c:pt>
                <c:pt idx="129">
                  <c:v>40513</c:v>
                </c:pt>
                <c:pt idx="130">
                  <c:v>40544</c:v>
                </c:pt>
                <c:pt idx="131">
                  <c:v>40575</c:v>
                </c:pt>
                <c:pt idx="132">
                  <c:v>40603</c:v>
                </c:pt>
                <c:pt idx="133">
                  <c:v>40634</c:v>
                </c:pt>
                <c:pt idx="134">
                  <c:v>40664</c:v>
                </c:pt>
                <c:pt idx="135">
                  <c:v>40695</c:v>
                </c:pt>
                <c:pt idx="136">
                  <c:v>40725</c:v>
                </c:pt>
                <c:pt idx="137">
                  <c:v>40756</c:v>
                </c:pt>
                <c:pt idx="138">
                  <c:v>40787</c:v>
                </c:pt>
                <c:pt idx="139">
                  <c:v>40817</c:v>
                </c:pt>
                <c:pt idx="140">
                  <c:v>40848</c:v>
                </c:pt>
                <c:pt idx="141">
                  <c:v>40878</c:v>
                </c:pt>
                <c:pt idx="142">
                  <c:v>40909</c:v>
                </c:pt>
                <c:pt idx="143">
                  <c:v>40940</c:v>
                </c:pt>
                <c:pt idx="144">
                  <c:v>40969</c:v>
                </c:pt>
                <c:pt idx="145">
                  <c:v>41000</c:v>
                </c:pt>
                <c:pt idx="146">
                  <c:v>41030</c:v>
                </c:pt>
                <c:pt idx="147">
                  <c:v>41061</c:v>
                </c:pt>
                <c:pt idx="148">
                  <c:v>41091</c:v>
                </c:pt>
                <c:pt idx="149">
                  <c:v>41122</c:v>
                </c:pt>
                <c:pt idx="150">
                  <c:v>41153</c:v>
                </c:pt>
                <c:pt idx="151">
                  <c:v>41183</c:v>
                </c:pt>
                <c:pt idx="152">
                  <c:v>41214</c:v>
                </c:pt>
                <c:pt idx="153">
                  <c:v>41244</c:v>
                </c:pt>
                <c:pt idx="154">
                  <c:v>41275</c:v>
                </c:pt>
                <c:pt idx="155">
                  <c:v>41306</c:v>
                </c:pt>
                <c:pt idx="156">
                  <c:v>41334</c:v>
                </c:pt>
                <c:pt idx="157">
                  <c:v>41365</c:v>
                </c:pt>
                <c:pt idx="158">
                  <c:v>41395</c:v>
                </c:pt>
                <c:pt idx="159">
                  <c:v>41426</c:v>
                </c:pt>
                <c:pt idx="160">
                  <c:v>41456</c:v>
                </c:pt>
                <c:pt idx="161">
                  <c:v>41487</c:v>
                </c:pt>
                <c:pt idx="162">
                  <c:v>41518</c:v>
                </c:pt>
                <c:pt idx="163">
                  <c:v>41548</c:v>
                </c:pt>
                <c:pt idx="164">
                  <c:v>41579</c:v>
                </c:pt>
                <c:pt idx="165">
                  <c:v>41609</c:v>
                </c:pt>
                <c:pt idx="166">
                  <c:v>41640</c:v>
                </c:pt>
                <c:pt idx="167">
                  <c:v>41671</c:v>
                </c:pt>
                <c:pt idx="168">
                  <c:v>41699</c:v>
                </c:pt>
                <c:pt idx="169">
                  <c:v>41730</c:v>
                </c:pt>
                <c:pt idx="170">
                  <c:v>41760</c:v>
                </c:pt>
                <c:pt idx="171">
                  <c:v>41791</c:v>
                </c:pt>
                <c:pt idx="172">
                  <c:v>41821</c:v>
                </c:pt>
                <c:pt idx="173">
                  <c:v>41852</c:v>
                </c:pt>
                <c:pt idx="174">
                  <c:v>41883</c:v>
                </c:pt>
                <c:pt idx="175">
                  <c:v>41943</c:v>
                </c:pt>
                <c:pt idx="176">
                  <c:v>41973</c:v>
                </c:pt>
                <c:pt idx="177">
                  <c:v>42004</c:v>
                </c:pt>
                <c:pt idx="178">
                  <c:v>42035</c:v>
                </c:pt>
                <c:pt idx="179">
                  <c:v>42063</c:v>
                </c:pt>
                <c:pt idx="180">
                  <c:v>42094</c:v>
                </c:pt>
                <c:pt idx="181">
                  <c:v>42124</c:v>
                </c:pt>
              </c:numCache>
            </c:numRef>
          </c:cat>
          <c:val>
            <c:numRef>
              <c:f>Plan1!$CJ$146:$CJ$1000</c:f>
              <c:numCache>
                <c:formatCode>General</c:formatCode>
                <c:ptCount val="855"/>
                <c:pt idx="132" formatCode="_-* #.##0_-;\-* #.##0_-;_-* &quot;-&quot;??_-;_-@_-">
                  <c:v>54725.985800000002</c:v>
                </c:pt>
                <c:pt idx="133" formatCode="_-* #.##0_-;\-* #.##0_-;_-* &quot;-&quot;??_-;_-@_-">
                  <c:v>56536.537900000003</c:v>
                </c:pt>
                <c:pt idx="134" formatCode="_-* #.##0_-;\-* #.##0_-;_-* &quot;-&quot;??_-;_-@_-">
                  <c:v>59800.223999999995</c:v>
                </c:pt>
                <c:pt idx="135" formatCode="_-* #.##0_-;\-* #.##0_-;_-* &quot;-&quot;??_-;_-@_-">
                  <c:v>59805.102500000001</c:v>
                </c:pt>
                <c:pt idx="136" formatCode="_-* #.##0_-;\-* #.##0_-;_-* &quot;-&quot;??_-;_-@_-">
                  <c:v>62177.373200000002</c:v>
                </c:pt>
                <c:pt idx="137" formatCode="_-* #.##0_-;\-* #.##0_-;_-* &quot;-&quot;??_-;_-@_-">
                  <c:v>63851.828100000006</c:v>
                </c:pt>
                <c:pt idx="138" formatCode="_-* #.##0_-;\-* #.##0_-;_-* &quot;-&quot;??_-;_-@_-">
                  <c:v>65622.975900000005</c:v>
                </c:pt>
                <c:pt idx="139" formatCode="_-* #.##0_-;\-* #.##0_-;_-* &quot;-&quot;??_-;_-@_-">
                  <c:v>68273.03</c:v>
                </c:pt>
                <c:pt idx="140" formatCode="_-* #.##0_-;\-* #.##0_-;_-* &quot;-&quot;??_-;_-@_-">
                  <c:v>69800.316299999991</c:v>
                </c:pt>
                <c:pt idx="141" formatCode="_-* #.##0_-;\-* #.##0_-;_-* &quot;-&quot;??_-;_-@_-">
                  <c:v>70781.599199999982</c:v>
                </c:pt>
                <c:pt idx="142" formatCode="_-* #.##0_-;\-* #.##0_-;_-* &quot;-&quot;??_-;_-@_-">
                  <c:v>73194.660000000033</c:v>
                </c:pt>
                <c:pt idx="143" formatCode="_-* #.##0_-;\-* #.##0_-;_-* &quot;-&quot;??_-;_-@_-">
                  <c:v>74497.959999999992</c:v>
                </c:pt>
                <c:pt idx="144" formatCode="_-* #.##0_-;\-* #.##0_-;_-* &quot;-&quot;??_-;_-@_-">
                  <c:v>75048.723199999993</c:v>
                </c:pt>
                <c:pt idx="145" formatCode="_-* #.##0_-;\-* #.##0_-;_-* &quot;-&quot;??_-;_-@_-">
                  <c:v>78154.303499999995</c:v>
                </c:pt>
                <c:pt idx="146" formatCode="_-* #.##0_-;\-* #.##0_-;_-* &quot;-&quot;??_-;_-@_-">
                  <c:v>79470.463100000008</c:v>
                </c:pt>
                <c:pt idx="147" formatCode="_-* #.##0_-;\-* #.##0_-;_-* &quot;-&quot;??_-;_-@_-">
                  <c:v>79827.454499999993</c:v>
                </c:pt>
                <c:pt idx="148" formatCode="_-* #.##0_-;\-* #.##0_-;_-* &quot;-&quot;??_-;_-@_-">
                  <c:v>80478.989599999972</c:v>
                </c:pt>
                <c:pt idx="149" formatCode="_-* #.##0_-;\-* #.##0_-;_-* &quot;-&quot;??_-;_-@_-">
                  <c:v>82357.028600000005</c:v>
                </c:pt>
                <c:pt idx="150" formatCode="_-* #.##0_-;\-* #.##0_-;_-* &quot;-&quot;??_-;_-@_-">
                  <c:v>82372.195800000001</c:v>
                </c:pt>
                <c:pt idx="151" formatCode="_-* #.##0_-;\-* #.##0_-;_-* &quot;-&quot;??_-;_-@_-">
                  <c:v>84677.839200000002</c:v>
                </c:pt>
                <c:pt idx="152" formatCode="_-* #.##0_-;\-* #.##0_-;_-* &quot;-&quot;??_-;_-@_-">
                  <c:v>84114.612399999998</c:v>
                </c:pt>
                <c:pt idx="153" formatCode="_-* #.##0_-;\-* #.##0_-;_-* &quot;-&quot;??_-;_-@_-">
                  <c:v>83602.331399999995</c:v>
                </c:pt>
                <c:pt idx="154" formatCode="_-* #.##0_-;\-* #.##0_-;_-* &quot;-&quot;??_-;_-@_-">
                  <c:v>83052.391500000012</c:v>
                </c:pt>
                <c:pt idx="155" formatCode="_-* #.##0_-;\-* #.##0_-;_-* &quot;-&quot;??_-;_-@_-">
                  <c:v>83187.535300000003</c:v>
                </c:pt>
                <c:pt idx="156" formatCode="_-* #.##0_-;\-* #.##0_-;_-* &quot;-&quot;??_-;_-@_-">
                  <c:v>83248.226600000009</c:v>
                </c:pt>
                <c:pt idx="157" formatCode="_-* #.##0_-;\-* #.##0_-;_-* &quot;-&quot;??_-;_-@_-">
                  <c:v>84495.571500000005</c:v>
                </c:pt>
                <c:pt idx="158" formatCode="_-* #.##0_-;\-* #.##0_-;_-* &quot;-&quot;??_-;_-@_-">
                  <c:v>85811.643000000011</c:v>
                </c:pt>
                <c:pt idx="159" formatCode="_-* #.##0_-;\-* #.##0_-;_-* &quot;-&quot;??_-;_-@_-">
                  <c:v>81769.904799999989</c:v>
                </c:pt>
                <c:pt idx="160" formatCode="_-* #.##0_-;\-* #.##0_-;_-* &quot;-&quot;??_-;_-@_-">
                  <c:v>81189.551299999992</c:v>
                </c:pt>
                <c:pt idx="161" formatCode="_-* #.##0_-;\-* #.##0_-;_-* &quot;-&quot;??_-;_-@_-">
                  <c:v>80171.881399999984</c:v>
                </c:pt>
                <c:pt idx="162" formatCode="_-* #.##0_-;\-* #.##0_-;_-* &quot;-&quot;??_-;_-@_-">
                  <c:v>81031.641600000017</c:v>
                </c:pt>
                <c:pt idx="163" formatCode="_-* #.##0_-;\-* #.##0_-;_-* &quot;-&quot;??_-;_-@_-">
                  <c:v>79168.926399999982</c:v>
                </c:pt>
                <c:pt idx="164" formatCode="_-* #.##0_-;\-* #.##0_-;_-* &quot;-&quot;??_-;_-@_-">
                  <c:v>78082.753499999992</c:v>
                </c:pt>
                <c:pt idx="165" formatCode="_-* #.##0_-;\-* #.##0_-;_-* &quot;-&quot;??_-;_-@_-">
                  <c:v>77002.936399999977</c:v>
                </c:pt>
                <c:pt idx="166" formatCode="_-* #.##0_-;\-* #.##0_-;_-* &quot;-&quot;??_-;_-@_-">
                  <c:v>77328.223499999993</c:v>
                </c:pt>
                <c:pt idx="167" formatCode="_-* #.##0_-;\-* #.##0_-;_-* &quot;-&quot;??_-;_-@_-">
                  <c:v>77953.647199999992</c:v>
                </c:pt>
                <c:pt idx="168" formatCode="_-* #.##0_-;\-* #.##0_-;_-* &quot;-&quot;??_-;_-@_-">
                  <c:v>79541.152100000007</c:v>
                </c:pt>
                <c:pt idx="169" formatCode="_-* #.##0_-;\-* #.##0_-;_-* &quot;-&quot;??_-;_-@_-">
                  <c:v>81200.467100000009</c:v>
                </c:pt>
                <c:pt idx="170" formatCode="_-* #.##0_-;\-* #.##0_-;_-* &quot;-&quot;??_-;_-@_-">
                  <c:v>83940.45</c:v>
                </c:pt>
                <c:pt idx="171" formatCode="_-* #.##0_-;\-* #.##0_-;_-* &quot;-&quot;??_-;_-@_-">
                  <c:v>82196.616600000008</c:v>
                </c:pt>
                <c:pt idx="172" formatCode="_-* #.##0_-;\-* #.##0_-;_-* &quot;-&quot;??_-;_-@_-">
                  <c:v>83792.982399999979</c:v>
                </c:pt>
                <c:pt idx="173" formatCode="_-* #.##0_-;\-* #.##0_-;_-* &quot;-&quot;??_-;_-@_-">
                  <c:v>85158.685200000007</c:v>
                </c:pt>
                <c:pt idx="174" formatCode="_-* #.##0_-;\-* #.##0_-;_-* &quot;-&quot;??_-;_-@_-">
                  <c:v>84579.844000000012</c:v>
                </c:pt>
                <c:pt idx="175" formatCode="_-* #.##0_-;\-* #.##0_-;_-* &quot;-&quot;??_-;_-@_-">
                  <c:v>86414.239999999991</c:v>
                </c:pt>
                <c:pt idx="176" formatCode="_-* #.##0_-;\-* #.##0_-;_-* &quot;-&quot;??_-;_-@_-">
                  <c:v>84263.099999999991</c:v>
                </c:pt>
                <c:pt idx="177" formatCode="_-* #.##0_-;\-* #.##0_-;_-* &quot;-&quot;??_-;_-@_-">
                  <c:v>82377.75</c:v>
                </c:pt>
                <c:pt idx="178" formatCode="_-* #.##0_-;\-* #.##0_-;_-* &quot;-&quot;??_-;_-@_-">
                  <c:v>84958.139999999985</c:v>
                </c:pt>
                <c:pt idx="179" formatCode="_-* #.##0_-;\-* #.##0_-;_-* &quot;-&quot;??_-;_-@_-">
                  <c:v>86192.550000000017</c:v>
                </c:pt>
                <c:pt idx="180" formatCode="_-* #.##0_-;\-* #.##0_-;_-* &quot;-&quot;??_-;_-@_-">
                  <c:v>86581.02</c:v>
                </c:pt>
                <c:pt idx="181" formatCode="_-* #.##0_-;\-* #.##0_-;_-* &quot;-&quot;??_-;_-@_-">
                  <c:v>90605.6</c:v>
                </c:pt>
              </c:numCache>
            </c:numRef>
          </c:val>
          <c:smooth val="0"/>
        </c:ser>
        <c:dLbls>
          <c:showLegendKey val="0"/>
          <c:showVal val="0"/>
          <c:showCatName val="0"/>
          <c:showSerName val="0"/>
          <c:showPercent val="0"/>
          <c:showBubbleSize val="0"/>
        </c:dLbls>
        <c:marker val="1"/>
        <c:smooth val="0"/>
        <c:axId val="263175168"/>
        <c:axId val="263185152"/>
      </c:lineChart>
      <c:dateAx>
        <c:axId val="263175168"/>
        <c:scaling>
          <c:orientation val="minMax"/>
          <c:min val="40969"/>
        </c:scaling>
        <c:delete val="0"/>
        <c:axPos val="b"/>
        <c:numFmt formatCode="[$-409]mmm\-yy;@" sourceLinked="1"/>
        <c:majorTickMark val="out"/>
        <c:minorTickMark val="none"/>
        <c:tickLblPos val="nextTo"/>
        <c:crossAx val="263185152"/>
        <c:crosses val="autoZero"/>
        <c:auto val="1"/>
        <c:lblOffset val="100"/>
        <c:baseTimeUnit val="months"/>
        <c:majorUnit val="6"/>
        <c:majorTimeUnit val="months"/>
      </c:dateAx>
      <c:valAx>
        <c:axId val="263185152"/>
        <c:scaling>
          <c:orientation val="minMax"/>
          <c:min val="50000"/>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crossAx val="263175168"/>
        <c:crosses val="autoZero"/>
        <c:crossBetween val="between"/>
        <c:dispUnits>
          <c:builtInUnit val="thousands"/>
        </c:dispUnits>
      </c:valAx>
      <c:valAx>
        <c:axId val="263187072"/>
        <c:scaling>
          <c:orientation val="minMax"/>
          <c:min val="-0.1"/>
        </c:scaling>
        <c:delete val="0"/>
        <c:axPos val="r"/>
        <c:numFmt formatCode="0%" sourceLinked="0"/>
        <c:majorTickMark val="out"/>
        <c:minorTickMark val="none"/>
        <c:tickLblPos val="nextTo"/>
        <c:crossAx val="263655808"/>
        <c:crosses val="max"/>
        <c:crossBetween val="between"/>
      </c:valAx>
      <c:catAx>
        <c:axId val="263655808"/>
        <c:scaling>
          <c:orientation val="minMax"/>
        </c:scaling>
        <c:delete val="1"/>
        <c:axPos val="b"/>
        <c:majorTickMark val="out"/>
        <c:minorTickMark val="none"/>
        <c:tickLblPos val="none"/>
        <c:crossAx val="263187072"/>
        <c:crosses val="autoZero"/>
        <c:auto val="1"/>
        <c:lblAlgn val="ctr"/>
        <c:lblOffset val="100"/>
        <c:noMultiLvlLbl val="0"/>
      </c:catAx>
    </c:plotArea>
    <c:legend>
      <c:legendPos val="r"/>
      <c:layout>
        <c:manualLayout>
          <c:xMode val="edge"/>
          <c:yMode val="edge"/>
          <c:x val="0.42282441657205916"/>
          <c:y val="0.43581147356580796"/>
          <c:w val="0.43825210918493035"/>
          <c:h val="0.11277885264341959"/>
        </c:manualLayout>
      </c:layout>
      <c:overlay val="0"/>
    </c:legend>
    <c:plotVisOnly val="1"/>
    <c:dispBlanksAs val="gap"/>
    <c:showDLblsOverMax val="0"/>
  </c:chart>
  <c:spPr>
    <a:ln>
      <a:noFill/>
    </a:ln>
  </c:spPr>
  <c:txPr>
    <a:bodyPr/>
    <a:lstStyle/>
    <a:p>
      <a:pPr>
        <a:defRPr sz="900">
          <a:latin typeface="Arial" pitchFamily="34" charset="0"/>
          <a:cs typeface="Arial" pitchFamily="34"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pt-BR"/>
              <a:t>NPLs (%YoY)</a:t>
            </a:r>
          </a:p>
        </c:rich>
      </c:tx>
      <c:layout>
        <c:manualLayout>
          <c:xMode val="edge"/>
          <c:yMode val="edge"/>
          <c:x val="0.38658701305028487"/>
          <c:y val="1.6838656219660675E-3"/>
        </c:manualLayout>
      </c:layout>
      <c:overlay val="0"/>
      <c:spPr>
        <a:solidFill>
          <a:schemeClr val="bg1"/>
        </a:solidFill>
      </c:spPr>
    </c:title>
    <c:autoTitleDeleted val="0"/>
    <c:plotArea>
      <c:layout>
        <c:manualLayout>
          <c:layoutTarget val="inner"/>
          <c:xMode val="edge"/>
          <c:yMode val="edge"/>
          <c:x val="4.9522938235536031E-2"/>
          <c:y val="5.0965238569850468E-2"/>
          <c:w val="0.87504710403079033"/>
          <c:h val="0.86981464267421715"/>
        </c:manualLayout>
      </c:layout>
      <c:barChart>
        <c:barDir val="col"/>
        <c:grouping val="clustered"/>
        <c:varyColors val="0"/>
        <c:ser>
          <c:idx val="0"/>
          <c:order val="0"/>
          <c:tx>
            <c:v>Private Sector Banks</c:v>
          </c:tx>
          <c:spPr>
            <a:solidFill>
              <a:srgbClr val="800000"/>
            </a:solidFill>
            <a:ln>
              <a:noFill/>
            </a:ln>
          </c:spPr>
          <c:invertIfNegative val="0"/>
          <c:cat>
            <c:numRef>
              <c:f>Plan1!$B$146:$B$1000</c:f>
              <c:numCache>
                <c:formatCode>[$-409]mmm\-yy;@</c:formatCode>
                <c:ptCount val="855"/>
                <c:pt idx="0">
                  <c:v>36586</c:v>
                </c:pt>
                <c:pt idx="1">
                  <c:v>36617</c:v>
                </c:pt>
                <c:pt idx="2">
                  <c:v>36647</c:v>
                </c:pt>
                <c:pt idx="3">
                  <c:v>36678</c:v>
                </c:pt>
                <c:pt idx="4">
                  <c:v>36708</c:v>
                </c:pt>
                <c:pt idx="5">
                  <c:v>36739</c:v>
                </c:pt>
                <c:pt idx="6">
                  <c:v>36770</c:v>
                </c:pt>
                <c:pt idx="7">
                  <c:v>36800</c:v>
                </c:pt>
                <c:pt idx="8">
                  <c:v>36831</c:v>
                </c:pt>
                <c:pt idx="9">
                  <c:v>36861</c:v>
                </c:pt>
                <c:pt idx="10">
                  <c:v>36892</c:v>
                </c:pt>
                <c:pt idx="11">
                  <c:v>36923</c:v>
                </c:pt>
                <c:pt idx="12">
                  <c:v>36951</c:v>
                </c:pt>
                <c:pt idx="13">
                  <c:v>36982</c:v>
                </c:pt>
                <c:pt idx="14">
                  <c:v>37012</c:v>
                </c:pt>
                <c:pt idx="15">
                  <c:v>37043</c:v>
                </c:pt>
                <c:pt idx="16">
                  <c:v>37073</c:v>
                </c:pt>
                <c:pt idx="17">
                  <c:v>37104</c:v>
                </c:pt>
                <c:pt idx="18">
                  <c:v>37135</c:v>
                </c:pt>
                <c:pt idx="19">
                  <c:v>37165</c:v>
                </c:pt>
                <c:pt idx="20">
                  <c:v>37196</c:v>
                </c:pt>
                <c:pt idx="21">
                  <c:v>37226</c:v>
                </c:pt>
                <c:pt idx="22">
                  <c:v>37257</c:v>
                </c:pt>
                <c:pt idx="23">
                  <c:v>37288</c:v>
                </c:pt>
                <c:pt idx="24">
                  <c:v>37316</c:v>
                </c:pt>
                <c:pt idx="25">
                  <c:v>37347</c:v>
                </c:pt>
                <c:pt idx="26">
                  <c:v>37377</c:v>
                </c:pt>
                <c:pt idx="27">
                  <c:v>37408</c:v>
                </c:pt>
                <c:pt idx="28">
                  <c:v>37438</c:v>
                </c:pt>
                <c:pt idx="29">
                  <c:v>37469</c:v>
                </c:pt>
                <c:pt idx="30">
                  <c:v>37500</c:v>
                </c:pt>
                <c:pt idx="31">
                  <c:v>37530</c:v>
                </c:pt>
                <c:pt idx="32">
                  <c:v>37561</c:v>
                </c:pt>
                <c:pt idx="33">
                  <c:v>37591</c:v>
                </c:pt>
                <c:pt idx="34">
                  <c:v>37622</c:v>
                </c:pt>
                <c:pt idx="35">
                  <c:v>37653</c:v>
                </c:pt>
                <c:pt idx="36">
                  <c:v>37681</c:v>
                </c:pt>
                <c:pt idx="37">
                  <c:v>37712</c:v>
                </c:pt>
                <c:pt idx="38">
                  <c:v>37742</c:v>
                </c:pt>
                <c:pt idx="39">
                  <c:v>37773</c:v>
                </c:pt>
                <c:pt idx="40">
                  <c:v>37803</c:v>
                </c:pt>
                <c:pt idx="41">
                  <c:v>37834</c:v>
                </c:pt>
                <c:pt idx="42">
                  <c:v>37865</c:v>
                </c:pt>
                <c:pt idx="43">
                  <c:v>37895</c:v>
                </c:pt>
                <c:pt idx="44">
                  <c:v>37926</c:v>
                </c:pt>
                <c:pt idx="45">
                  <c:v>37956</c:v>
                </c:pt>
                <c:pt idx="46">
                  <c:v>37987</c:v>
                </c:pt>
                <c:pt idx="47">
                  <c:v>38018</c:v>
                </c:pt>
                <c:pt idx="48">
                  <c:v>38047</c:v>
                </c:pt>
                <c:pt idx="49">
                  <c:v>38078</c:v>
                </c:pt>
                <c:pt idx="50">
                  <c:v>38108</c:v>
                </c:pt>
                <c:pt idx="51">
                  <c:v>38139</c:v>
                </c:pt>
                <c:pt idx="52">
                  <c:v>38169</c:v>
                </c:pt>
                <c:pt idx="53">
                  <c:v>38200</c:v>
                </c:pt>
                <c:pt idx="54">
                  <c:v>38231</c:v>
                </c:pt>
                <c:pt idx="55">
                  <c:v>38261</c:v>
                </c:pt>
                <c:pt idx="56">
                  <c:v>38292</c:v>
                </c:pt>
                <c:pt idx="57">
                  <c:v>38322</c:v>
                </c:pt>
                <c:pt idx="58">
                  <c:v>38353</c:v>
                </c:pt>
                <c:pt idx="59">
                  <c:v>38384</c:v>
                </c:pt>
                <c:pt idx="60">
                  <c:v>38412</c:v>
                </c:pt>
                <c:pt idx="61">
                  <c:v>38443</c:v>
                </c:pt>
                <c:pt idx="62">
                  <c:v>38473</c:v>
                </c:pt>
                <c:pt idx="63">
                  <c:v>38504</c:v>
                </c:pt>
                <c:pt idx="64">
                  <c:v>38534</c:v>
                </c:pt>
                <c:pt idx="65">
                  <c:v>38565</c:v>
                </c:pt>
                <c:pt idx="66">
                  <c:v>38596</c:v>
                </c:pt>
                <c:pt idx="67">
                  <c:v>38626</c:v>
                </c:pt>
                <c:pt idx="68">
                  <c:v>38657</c:v>
                </c:pt>
                <c:pt idx="69">
                  <c:v>38687</c:v>
                </c:pt>
                <c:pt idx="70">
                  <c:v>38718</c:v>
                </c:pt>
                <c:pt idx="71">
                  <c:v>38749</c:v>
                </c:pt>
                <c:pt idx="72">
                  <c:v>38777</c:v>
                </c:pt>
                <c:pt idx="73">
                  <c:v>38808</c:v>
                </c:pt>
                <c:pt idx="74">
                  <c:v>38838</c:v>
                </c:pt>
                <c:pt idx="75">
                  <c:v>38869</c:v>
                </c:pt>
                <c:pt idx="76">
                  <c:v>38899</c:v>
                </c:pt>
                <c:pt idx="77">
                  <c:v>38930</c:v>
                </c:pt>
                <c:pt idx="78">
                  <c:v>38961</c:v>
                </c:pt>
                <c:pt idx="79">
                  <c:v>38991</c:v>
                </c:pt>
                <c:pt idx="80">
                  <c:v>39022</c:v>
                </c:pt>
                <c:pt idx="81">
                  <c:v>39052</c:v>
                </c:pt>
                <c:pt idx="82">
                  <c:v>39083</c:v>
                </c:pt>
                <c:pt idx="83">
                  <c:v>39114</c:v>
                </c:pt>
                <c:pt idx="84">
                  <c:v>39142</c:v>
                </c:pt>
                <c:pt idx="85">
                  <c:v>39173</c:v>
                </c:pt>
                <c:pt idx="86">
                  <c:v>39203</c:v>
                </c:pt>
                <c:pt idx="87">
                  <c:v>39234</c:v>
                </c:pt>
                <c:pt idx="88">
                  <c:v>39264</c:v>
                </c:pt>
                <c:pt idx="89">
                  <c:v>39295</c:v>
                </c:pt>
                <c:pt idx="90">
                  <c:v>39326</c:v>
                </c:pt>
                <c:pt idx="91">
                  <c:v>39356</c:v>
                </c:pt>
                <c:pt idx="92">
                  <c:v>39387</c:v>
                </c:pt>
                <c:pt idx="93">
                  <c:v>39417</c:v>
                </c:pt>
                <c:pt idx="94">
                  <c:v>39448</c:v>
                </c:pt>
                <c:pt idx="95">
                  <c:v>39479</c:v>
                </c:pt>
                <c:pt idx="96">
                  <c:v>39508</c:v>
                </c:pt>
                <c:pt idx="97">
                  <c:v>39539</c:v>
                </c:pt>
                <c:pt idx="98">
                  <c:v>39569</c:v>
                </c:pt>
                <c:pt idx="99">
                  <c:v>39600</c:v>
                </c:pt>
                <c:pt idx="100">
                  <c:v>39630</c:v>
                </c:pt>
                <c:pt idx="101">
                  <c:v>39661</c:v>
                </c:pt>
                <c:pt idx="102">
                  <c:v>39692</c:v>
                </c:pt>
                <c:pt idx="103">
                  <c:v>39722</c:v>
                </c:pt>
                <c:pt idx="104">
                  <c:v>39753</c:v>
                </c:pt>
                <c:pt idx="105">
                  <c:v>39783</c:v>
                </c:pt>
                <c:pt idx="106">
                  <c:v>39814</c:v>
                </c:pt>
                <c:pt idx="107">
                  <c:v>39845</c:v>
                </c:pt>
                <c:pt idx="108">
                  <c:v>39873</c:v>
                </c:pt>
                <c:pt idx="109">
                  <c:v>39904</c:v>
                </c:pt>
                <c:pt idx="110">
                  <c:v>39934</c:v>
                </c:pt>
                <c:pt idx="111">
                  <c:v>39965</c:v>
                </c:pt>
                <c:pt idx="112">
                  <c:v>39995</c:v>
                </c:pt>
                <c:pt idx="113">
                  <c:v>40026</c:v>
                </c:pt>
                <c:pt idx="114">
                  <c:v>40057</c:v>
                </c:pt>
                <c:pt idx="115">
                  <c:v>40087</c:v>
                </c:pt>
                <c:pt idx="116">
                  <c:v>40118</c:v>
                </c:pt>
                <c:pt idx="117">
                  <c:v>40148</c:v>
                </c:pt>
                <c:pt idx="118">
                  <c:v>40179</c:v>
                </c:pt>
                <c:pt idx="119">
                  <c:v>40210</c:v>
                </c:pt>
                <c:pt idx="120">
                  <c:v>40238</c:v>
                </c:pt>
                <c:pt idx="121">
                  <c:v>40269</c:v>
                </c:pt>
                <c:pt idx="122">
                  <c:v>40299</c:v>
                </c:pt>
                <c:pt idx="123">
                  <c:v>40330</c:v>
                </c:pt>
                <c:pt idx="124">
                  <c:v>40360</c:v>
                </c:pt>
                <c:pt idx="125">
                  <c:v>40391</c:v>
                </c:pt>
                <c:pt idx="126">
                  <c:v>40422</c:v>
                </c:pt>
                <c:pt idx="127">
                  <c:v>40452</c:v>
                </c:pt>
                <c:pt idx="128">
                  <c:v>40483</c:v>
                </c:pt>
                <c:pt idx="129">
                  <c:v>40513</c:v>
                </c:pt>
                <c:pt idx="130">
                  <c:v>40544</c:v>
                </c:pt>
                <c:pt idx="131">
                  <c:v>40575</c:v>
                </c:pt>
                <c:pt idx="132">
                  <c:v>40603</c:v>
                </c:pt>
                <c:pt idx="133">
                  <c:v>40634</c:v>
                </c:pt>
                <c:pt idx="134">
                  <c:v>40664</c:v>
                </c:pt>
                <c:pt idx="135">
                  <c:v>40695</c:v>
                </c:pt>
                <c:pt idx="136">
                  <c:v>40725</c:v>
                </c:pt>
                <c:pt idx="137">
                  <c:v>40756</c:v>
                </c:pt>
                <c:pt idx="138">
                  <c:v>40787</c:v>
                </c:pt>
                <c:pt idx="139">
                  <c:v>40817</c:v>
                </c:pt>
                <c:pt idx="140">
                  <c:v>40848</c:v>
                </c:pt>
                <c:pt idx="141">
                  <c:v>40878</c:v>
                </c:pt>
                <c:pt idx="142">
                  <c:v>40909</c:v>
                </c:pt>
                <c:pt idx="143">
                  <c:v>40940</c:v>
                </c:pt>
                <c:pt idx="144">
                  <c:v>40969</c:v>
                </c:pt>
                <c:pt idx="145">
                  <c:v>41000</c:v>
                </c:pt>
                <c:pt idx="146">
                  <c:v>41030</c:v>
                </c:pt>
                <c:pt idx="147">
                  <c:v>41061</c:v>
                </c:pt>
                <c:pt idx="148">
                  <c:v>41091</c:v>
                </c:pt>
                <c:pt idx="149">
                  <c:v>41122</c:v>
                </c:pt>
                <c:pt idx="150">
                  <c:v>41153</c:v>
                </c:pt>
                <c:pt idx="151">
                  <c:v>41183</c:v>
                </c:pt>
                <c:pt idx="152">
                  <c:v>41214</c:v>
                </c:pt>
                <c:pt idx="153">
                  <c:v>41244</c:v>
                </c:pt>
                <c:pt idx="154">
                  <c:v>41275</c:v>
                </c:pt>
                <c:pt idx="155">
                  <c:v>41306</c:v>
                </c:pt>
                <c:pt idx="156">
                  <c:v>41334</c:v>
                </c:pt>
                <c:pt idx="157">
                  <c:v>41365</c:v>
                </c:pt>
                <c:pt idx="158">
                  <c:v>41395</c:v>
                </c:pt>
                <c:pt idx="159">
                  <c:v>41426</c:v>
                </c:pt>
                <c:pt idx="160">
                  <c:v>41456</c:v>
                </c:pt>
                <c:pt idx="161">
                  <c:v>41487</c:v>
                </c:pt>
                <c:pt idx="162">
                  <c:v>41518</c:v>
                </c:pt>
                <c:pt idx="163">
                  <c:v>41548</c:v>
                </c:pt>
                <c:pt idx="164">
                  <c:v>41579</c:v>
                </c:pt>
                <c:pt idx="165">
                  <c:v>41609</c:v>
                </c:pt>
                <c:pt idx="166">
                  <c:v>41640</c:v>
                </c:pt>
                <c:pt idx="167">
                  <c:v>41671</c:v>
                </c:pt>
                <c:pt idx="168">
                  <c:v>41699</c:v>
                </c:pt>
                <c:pt idx="169">
                  <c:v>41730</c:v>
                </c:pt>
                <c:pt idx="170">
                  <c:v>41760</c:v>
                </c:pt>
                <c:pt idx="171">
                  <c:v>41791</c:v>
                </c:pt>
                <c:pt idx="172">
                  <c:v>41821</c:v>
                </c:pt>
                <c:pt idx="173">
                  <c:v>41852</c:v>
                </c:pt>
                <c:pt idx="174">
                  <c:v>41883</c:v>
                </c:pt>
                <c:pt idx="175">
                  <c:v>41943</c:v>
                </c:pt>
                <c:pt idx="176">
                  <c:v>41973</c:v>
                </c:pt>
                <c:pt idx="177">
                  <c:v>42004</c:v>
                </c:pt>
                <c:pt idx="178">
                  <c:v>42035</c:v>
                </c:pt>
                <c:pt idx="179">
                  <c:v>42063</c:v>
                </c:pt>
                <c:pt idx="180">
                  <c:v>42094</c:v>
                </c:pt>
                <c:pt idx="181">
                  <c:v>42124</c:v>
                </c:pt>
              </c:numCache>
            </c:numRef>
          </c:cat>
          <c:val>
            <c:numRef>
              <c:f>Plan1!$CO$146:$CO$1000</c:f>
              <c:numCache>
                <c:formatCode>General</c:formatCode>
                <c:ptCount val="855"/>
                <c:pt idx="12" formatCode="#,#00%">
                  <c:v>7.6268050826197267E-2</c:v>
                </c:pt>
                <c:pt idx="13" formatCode="#,#00%">
                  <c:v>6.2242787774921433E-2</c:v>
                </c:pt>
                <c:pt idx="14" formatCode="#,#00%">
                  <c:v>6.3479093834242009E-2</c:v>
                </c:pt>
                <c:pt idx="15" formatCode="#,#00%">
                  <c:v>5.8201115807360523E-2</c:v>
                </c:pt>
                <c:pt idx="16" formatCode="#,#00%">
                  <c:v>3.9563204570188359E-2</c:v>
                </c:pt>
                <c:pt idx="17" formatCode="#,#00%">
                  <c:v>0.13918474488863719</c:v>
                </c:pt>
                <c:pt idx="18" formatCode="#,#00%">
                  <c:v>0.32316140412317296</c:v>
                </c:pt>
                <c:pt idx="19" formatCode="#,#00%">
                  <c:v>0.28294917229636735</c:v>
                </c:pt>
                <c:pt idx="20" formatCode="#,#00%">
                  <c:v>0.2414809744643889</c:v>
                </c:pt>
                <c:pt idx="21" formatCode="#,#00%">
                  <c:v>0.20750977339918797</c:v>
                </c:pt>
                <c:pt idx="22" formatCode="#,#00%">
                  <c:v>0.24243702958917049</c:v>
                </c:pt>
                <c:pt idx="23" formatCode="#,#00%">
                  <c:v>0.29442907534609086</c:v>
                </c:pt>
                <c:pt idx="24" formatCode="#,#00%">
                  <c:v>0.30404232482273086</c:v>
                </c:pt>
                <c:pt idx="25" formatCode="#,#00%">
                  <c:v>0.32008586923385768</c:v>
                </c:pt>
                <c:pt idx="26" formatCode="#,#00%">
                  <c:v>0.29154502809902039</c:v>
                </c:pt>
                <c:pt idx="27" formatCode="#,#00%">
                  <c:v>0.31394567014706692</c:v>
                </c:pt>
                <c:pt idx="28" formatCode="#,#00%">
                  <c:v>0.25727752290425387</c:v>
                </c:pt>
                <c:pt idx="29" formatCode="#,#00%">
                  <c:v>0.22926258909367414</c:v>
                </c:pt>
                <c:pt idx="30" formatCode="#,#00%">
                  <c:v>0.18177558112295958</c:v>
                </c:pt>
                <c:pt idx="31" formatCode="#,#00%">
                  <c:v>0.12167248129111299</c:v>
                </c:pt>
                <c:pt idx="32" formatCode="#,#00%">
                  <c:v>9.4002393216697802E-2</c:v>
                </c:pt>
                <c:pt idx="33" formatCode="#,#00%">
                  <c:v>0.12969202033407035</c:v>
                </c:pt>
                <c:pt idx="34" formatCode="#,#00%">
                  <c:v>8.0988466856780628E-2</c:v>
                </c:pt>
                <c:pt idx="35" formatCode="#,#00%">
                  <c:v>4.3478626935248309E-2</c:v>
                </c:pt>
                <c:pt idx="36" formatCode="#,#00%">
                  <c:v>5.5172470600602048E-2</c:v>
                </c:pt>
                <c:pt idx="37" formatCode="#,#00%">
                  <c:v>4.4587207904377882E-2</c:v>
                </c:pt>
                <c:pt idx="38" formatCode="#,#00%">
                  <c:v>6.0246796664543911E-2</c:v>
                </c:pt>
                <c:pt idx="39" formatCode="#,#00%">
                  <c:v>5.4338544997916807E-2</c:v>
                </c:pt>
                <c:pt idx="40" formatCode="#,#00%">
                  <c:v>8.5696746381401359E-2</c:v>
                </c:pt>
                <c:pt idx="41" formatCode="#,#00%">
                  <c:v>9.5827468988754855E-2</c:v>
                </c:pt>
                <c:pt idx="42" formatCode="#,#00%">
                  <c:v>0.11679386928704295</c:v>
                </c:pt>
                <c:pt idx="43" formatCode="#,#00%">
                  <c:v>0.17947973920268701</c:v>
                </c:pt>
                <c:pt idx="44" formatCode="#,#00%">
                  <c:v>9.7371774002178627E-2</c:v>
                </c:pt>
                <c:pt idx="45" formatCode="#,#00%">
                  <c:v>-1.7429864906264862E-2</c:v>
                </c:pt>
                <c:pt idx="46" formatCode="#,#00%">
                  <c:v>-2.1229411392285732E-2</c:v>
                </c:pt>
                <c:pt idx="47" formatCode="#,#00%">
                  <c:v>1.2421191039423853E-2</c:v>
                </c:pt>
                <c:pt idx="48" formatCode="#,#00%">
                  <c:v>-3.3936098876918286E-2</c:v>
                </c:pt>
                <c:pt idx="49" formatCode="#,#00%">
                  <c:v>-5.3282361400678879E-2</c:v>
                </c:pt>
                <c:pt idx="50" formatCode="#,#00%">
                  <c:v>-8.1771006749352587E-2</c:v>
                </c:pt>
                <c:pt idx="51" formatCode="#,#00%">
                  <c:v>-8.0140540907111188E-2</c:v>
                </c:pt>
                <c:pt idx="52" formatCode="#,#00%">
                  <c:v>-0.11032881095818814</c:v>
                </c:pt>
                <c:pt idx="53" formatCode="#,#00%">
                  <c:v>-0.11864376912930086</c:v>
                </c:pt>
                <c:pt idx="54" formatCode="#,#00%">
                  <c:v>-0.11927385213559584</c:v>
                </c:pt>
                <c:pt idx="55" formatCode="#,#00%">
                  <c:v>-0.1476638599875402</c:v>
                </c:pt>
                <c:pt idx="56" formatCode="#,#00%">
                  <c:v>-1.3320695639987949E-2</c:v>
                </c:pt>
                <c:pt idx="57" formatCode="#,#00%">
                  <c:v>5.6593121189157276E-2</c:v>
                </c:pt>
                <c:pt idx="58" formatCode="#,#00%">
                  <c:v>8.7312745395974334E-2</c:v>
                </c:pt>
                <c:pt idx="59" formatCode="#,#00%">
                  <c:v>8.2459814173652571E-2</c:v>
                </c:pt>
                <c:pt idx="60" formatCode="#,#00%">
                  <c:v>0.16445327232155282</c:v>
                </c:pt>
                <c:pt idx="61" formatCode="#,#00%">
                  <c:v>0.23052310345176966</c:v>
                </c:pt>
                <c:pt idx="62" formatCode="#,#00%">
                  <c:v>0.12244555586156269</c:v>
                </c:pt>
                <c:pt idx="63" formatCode="#,#00%">
                  <c:v>0.14941232942877172</c:v>
                </c:pt>
                <c:pt idx="64" formatCode="#,#00%">
                  <c:v>0.24926641926453821</c:v>
                </c:pt>
                <c:pt idx="65" formatCode="#,#00%">
                  <c:v>0.29434735501662401</c:v>
                </c:pt>
                <c:pt idx="66" formatCode="#,#00%">
                  <c:v>0.35051884169321373</c:v>
                </c:pt>
                <c:pt idx="67" formatCode="#,#00%">
                  <c:v>0.42489068633911092</c:v>
                </c:pt>
                <c:pt idx="68" formatCode="#,#00%">
                  <c:v>0.3839419171967729</c:v>
                </c:pt>
                <c:pt idx="69" formatCode="#,#00%">
                  <c:v>0.36135141435451695</c:v>
                </c:pt>
                <c:pt idx="70" formatCode="#,#00%">
                  <c:v>0.37611845512467423</c:v>
                </c:pt>
                <c:pt idx="71" formatCode="#,#00%">
                  <c:v>0.41918325783647231</c:v>
                </c:pt>
                <c:pt idx="72" formatCode="#,#00%">
                  <c:v>0.41296697402833948</c:v>
                </c:pt>
                <c:pt idx="73" formatCode="#,#00%">
                  <c:v>0.42595138846469821</c:v>
                </c:pt>
                <c:pt idx="74" formatCode="#,#00%">
                  <c:v>0.6338482111112973</c:v>
                </c:pt>
                <c:pt idx="75" formatCode="#,#00%">
                  <c:v>0.5501915681829691</c:v>
                </c:pt>
                <c:pt idx="76" formatCode="#,#00%">
                  <c:v>0.50745703743366244</c:v>
                </c:pt>
                <c:pt idx="77" formatCode="#,#00%">
                  <c:v>0.50845335241391343</c:v>
                </c:pt>
                <c:pt idx="78" formatCode="#,#00%">
                  <c:v>0.44721368755180074</c:v>
                </c:pt>
                <c:pt idx="79" formatCode="#,#00%">
                  <c:v>0.42724731406741911</c:v>
                </c:pt>
                <c:pt idx="80" formatCode="#,#00%">
                  <c:v>0.40802963942432546</c:v>
                </c:pt>
                <c:pt idx="81" formatCode="#,#00%">
                  <c:v>0.39318509782713085</c:v>
                </c:pt>
                <c:pt idx="82" formatCode="#,#00%">
                  <c:v>0.37081130473046076</c:v>
                </c:pt>
                <c:pt idx="83" formatCode="#,#00%">
                  <c:v>0.32149287316430469</c:v>
                </c:pt>
                <c:pt idx="84" formatCode="#,#00%">
                  <c:v>0.26581696568246793</c:v>
                </c:pt>
                <c:pt idx="85" formatCode="#,#00%">
                  <c:v>0.22359125888185249</c:v>
                </c:pt>
                <c:pt idx="86" formatCode="#,#00%">
                  <c:v>0.22405114105682136</c:v>
                </c:pt>
                <c:pt idx="87" formatCode="#,#00%">
                  <c:v>0.20969617604596924</c:v>
                </c:pt>
                <c:pt idx="88" formatCode="#,#00%">
                  <c:v>0.19780919600209781</c:v>
                </c:pt>
                <c:pt idx="89" formatCode="#,#00%">
                  <c:v>0.20150158205724703</c:v>
                </c:pt>
                <c:pt idx="90" formatCode="#,#00%">
                  <c:v>0.16685947929539524</c:v>
                </c:pt>
                <c:pt idx="91" formatCode="#,#00%">
                  <c:v>0.13287351132396916</c:v>
                </c:pt>
                <c:pt idx="92" formatCode="#,#00%">
                  <c:v>0.13351602895162465</c:v>
                </c:pt>
                <c:pt idx="93" formatCode="#,#00%">
                  <c:v>0.14301292295457313</c:v>
                </c:pt>
                <c:pt idx="94" formatCode="#,#00%">
                  <c:v>0.14103986239247318</c:v>
                </c:pt>
                <c:pt idx="95" formatCode="#,#00%">
                  <c:v>0.14990394158025175</c:v>
                </c:pt>
                <c:pt idx="96" formatCode="#,#00%">
                  <c:v>8.4607217303756435E-2</c:v>
                </c:pt>
                <c:pt idx="97" formatCode="#,#00%">
                  <c:v>0.12299248903101059</c:v>
                </c:pt>
                <c:pt idx="98" formatCode="#,#00%">
                  <c:v>0.12682187797963215</c:v>
                </c:pt>
                <c:pt idx="99" formatCode="#,#00%">
                  <c:v>0.1317275792224053</c:v>
                </c:pt>
                <c:pt idx="100" formatCode="#,#00%">
                  <c:v>0.13075614530104487</c:v>
                </c:pt>
                <c:pt idx="101" formatCode="#,#00%">
                  <c:v>0.13574972329672796</c:v>
                </c:pt>
                <c:pt idx="102" formatCode="#,#00%">
                  <c:v>0.15804725779658574</c:v>
                </c:pt>
                <c:pt idx="103" formatCode="#,#00%">
                  <c:v>0.23736790409806854</c:v>
                </c:pt>
                <c:pt idx="104" formatCode="#,#00%">
                  <c:v>0.25475501309480242</c:v>
                </c:pt>
                <c:pt idx="105" formatCode="#,#00%">
                  <c:v>0.34837800782974176</c:v>
                </c:pt>
                <c:pt idx="106" formatCode="#,#00%">
                  <c:v>0.36342319366400011</c:v>
                </c:pt>
                <c:pt idx="107" formatCode="#,#00%">
                  <c:v>0.4048534515729621</c:v>
                </c:pt>
                <c:pt idx="108" formatCode="#,#00%">
                  <c:v>0.59741689299910783</c:v>
                </c:pt>
                <c:pt idx="109" formatCode="#,#00%">
                  <c:v>0.65331057205156595</c:v>
                </c:pt>
                <c:pt idx="110" formatCode="#,#00%">
                  <c:v>0.65658097068720811</c:v>
                </c:pt>
                <c:pt idx="111" formatCode="#,#00%">
                  <c:v>0.78358906065856349</c:v>
                </c:pt>
                <c:pt idx="112" formatCode="#,#00%">
                  <c:v>0.77163935842343534</c:v>
                </c:pt>
                <c:pt idx="113" formatCode="#,#00%">
                  <c:v>0.7550440204246136</c:v>
                </c:pt>
                <c:pt idx="114" formatCode="#,#00%">
                  <c:v>0.84603365109155348</c:v>
                </c:pt>
                <c:pt idx="115" formatCode="#,#00%">
                  <c:v>0.71814659806045444</c:v>
                </c:pt>
                <c:pt idx="116" formatCode="#,#00%">
                  <c:v>0.63045662917875034</c:v>
                </c:pt>
                <c:pt idx="117" formatCode="#,#00%">
                  <c:v>0.5147232895331596</c:v>
                </c:pt>
                <c:pt idx="118" formatCode="#,#00%">
                  <c:v>0.43817326217050062</c:v>
                </c:pt>
                <c:pt idx="119" formatCode="#,#00%">
                  <c:v>0.32534078878879941</c:v>
                </c:pt>
                <c:pt idx="120" formatCode="#,#00%">
                  <c:v>0.21945576427582572</c:v>
                </c:pt>
                <c:pt idx="121" formatCode="#,#00%">
                  <c:v>8.3283684856650039E-2</c:v>
                </c:pt>
                <c:pt idx="122" formatCode="#,#00%">
                  <c:v>1.6413298475001392E-2</c:v>
                </c:pt>
                <c:pt idx="123" formatCode="#,#00%">
                  <c:v>-3.6020291758301577E-2</c:v>
                </c:pt>
                <c:pt idx="124" formatCode="#,#00%">
                  <c:v>-6.9072197510310032E-2</c:v>
                </c:pt>
                <c:pt idx="125" formatCode="#,#00%">
                  <c:v>-0.10337303728653603</c:v>
                </c:pt>
                <c:pt idx="126" formatCode="#,#00%">
                  <c:v>-0.13841026646583157</c:v>
                </c:pt>
                <c:pt idx="127" formatCode="#,#00%">
                  <c:v>-0.13342384336437874</c:v>
                </c:pt>
                <c:pt idx="128" formatCode="#,#00%">
                  <c:v>-0.12532636499838498</c:v>
                </c:pt>
                <c:pt idx="129" formatCode="#,#00%">
                  <c:v>-0.11342915793188703</c:v>
                </c:pt>
                <c:pt idx="130" formatCode="#,#00%">
                  <c:v>-8.6863307249261834E-2</c:v>
                </c:pt>
                <c:pt idx="131" formatCode="#,#00%">
                  <c:v>-5.1315175612613347E-2</c:v>
                </c:pt>
                <c:pt idx="132" formatCode="#,#00%">
                  <c:v>-6.1924747840669925E-2</c:v>
                </c:pt>
                <c:pt idx="133" formatCode="#,#00%">
                  <c:v>-7.2395300216648879E-3</c:v>
                </c:pt>
                <c:pt idx="134" formatCode="#,#00%">
                  <c:v>6.5867800567061666E-2</c:v>
                </c:pt>
                <c:pt idx="135" formatCode="#,#00%">
                  <c:v>0.11328118263168065</c:v>
                </c:pt>
                <c:pt idx="136" formatCode="#,#00%">
                  <c:v>0.16003059640122674</c:v>
                </c:pt>
                <c:pt idx="137" formatCode="#,#00%">
                  <c:v>0.21623138804829717</c:v>
                </c:pt>
                <c:pt idx="138" formatCode="#,#00%">
                  <c:v>0.2493536510276422</c:v>
                </c:pt>
                <c:pt idx="139" formatCode="#,#00%">
                  <c:v>0.27922587516902936</c:v>
                </c:pt>
                <c:pt idx="140" formatCode="#,#00%">
                  <c:v>0.31972133286186405</c:v>
                </c:pt>
                <c:pt idx="141" formatCode="#,#00%">
                  <c:v>0.35201343693053255</c:v>
                </c:pt>
                <c:pt idx="142" formatCode="#,#00%">
                  <c:v>0.36880352536121147</c:v>
                </c:pt>
                <c:pt idx="143" formatCode="#,#00%">
                  <c:v>0.38191828712240844</c:v>
                </c:pt>
                <c:pt idx="144" formatCode="#,#00%">
                  <c:v>0.42747473797530378</c:v>
                </c:pt>
                <c:pt idx="145" formatCode="#,#00%">
                  <c:v>0.41327837149636376</c:v>
                </c:pt>
                <c:pt idx="146" formatCode="#,#00%">
                  <c:v>0.36555228027146885</c:v>
                </c:pt>
                <c:pt idx="147" formatCode="#,#00%">
                  <c:v>0.3632375867449229</c:v>
                </c:pt>
                <c:pt idx="148" formatCode="#,#00%">
                  <c:v>0.31456269335597636</c:v>
                </c:pt>
                <c:pt idx="149" formatCode="#,#00%">
                  <c:v>0.28208781666872795</c:v>
                </c:pt>
                <c:pt idx="150" formatCode="#,#00%">
                  <c:v>0.24730049544411362</c:v>
                </c:pt>
                <c:pt idx="151" formatCode="#,#00%">
                  <c:v>0.22445275441780921</c:v>
                </c:pt>
                <c:pt idx="152" formatCode="#,#00%">
                  <c:v>0.17845292758336842</c:v>
                </c:pt>
                <c:pt idx="153" formatCode="#,#00%">
                  <c:v>0.15832017339130824</c:v>
                </c:pt>
                <c:pt idx="154" formatCode="#,#00%">
                  <c:v>0.10960866172075723</c:v>
                </c:pt>
                <c:pt idx="155" formatCode="#,#00%">
                  <c:v>7.8004195991763683E-2</c:v>
                </c:pt>
                <c:pt idx="156" formatCode="#,#00%">
                  <c:v>5.3768362385596687E-2</c:v>
                </c:pt>
                <c:pt idx="157" formatCode="#,#00%">
                  <c:v>2.0999273208149209E-2</c:v>
                </c:pt>
                <c:pt idx="158" formatCode="#,#00%">
                  <c:v>-1.38994857765562E-3</c:v>
                </c:pt>
                <c:pt idx="159" formatCode="#,#00%">
                  <c:v>-5.9914533499256364E-2</c:v>
                </c:pt>
                <c:pt idx="160" formatCode="#,#00%">
                  <c:v>-7.5329459455843586E-2</c:v>
                </c:pt>
                <c:pt idx="161" formatCode="#,#00%">
                  <c:v>-9.9530089914686301E-2</c:v>
                </c:pt>
                <c:pt idx="162" formatCode="#,#00%">
                  <c:v>-0.10998800904092221</c:v>
                </c:pt>
                <c:pt idx="163" formatCode="#,#00%">
                  <c:v>-0.15052166255927624</c:v>
                </c:pt>
                <c:pt idx="164" formatCode="#,#00%">
                  <c:v>-0.15717522866446043</c:v>
                </c:pt>
                <c:pt idx="165" formatCode="#,#00%">
                  <c:v>-0.17037738139946282</c:v>
                </c:pt>
                <c:pt idx="166" formatCode="#,#00%">
                  <c:v>-0.16074260382719169</c:v>
                </c:pt>
                <c:pt idx="167" formatCode="#,#00%">
                  <c:v>-0.1615552856274888</c:v>
                </c:pt>
                <c:pt idx="168" formatCode="#,#00%">
                  <c:v>-0.15207402717737842</c:v>
                </c:pt>
                <c:pt idx="169" formatCode="#,#00%">
                  <c:v>-0.14977424545416743</c:v>
                </c:pt>
                <c:pt idx="170" formatCode="#,#00%">
                  <c:v>-0.12721369060026003</c:v>
                </c:pt>
                <c:pt idx="171" formatCode="#,#00%">
                  <c:v>-0.10311982696883326</c:v>
                </c:pt>
                <c:pt idx="172" formatCode="#,#00%">
                  <c:v>-8.6974332661310952E-2</c:v>
                </c:pt>
                <c:pt idx="173" formatCode="#,#00%">
                  <c:v>-7.1387263494557596E-2</c:v>
                </c:pt>
                <c:pt idx="174" formatCode="#,#00%">
                  <c:v>-7.6443810950670668E-2</c:v>
                </c:pt>
                <c:pt idx="175" formatCode="#,#00%">
                  <c:v>-5.5713903977169028E-2</c:v>
                </c:pt>
                <c:pt idx="176" formatCode="#,#00%">
                  <c:v>-6.1653764251208727E-2</c:v>
                </c:pt>
                <c:pt idx="177" formatCode="#,#00%">
                  <c:v>-4.3646329980114411E-2</c:v>
                </c:pt>
                <c:pt idx="178" formatCode="#,#00%">
                  <c:v>-3.5208849329334997E-2</c:v>
                </c:pt>
                <c:pt idx="179" formatCode="#,#00%">
                  <c:v>-4.374596602645419E-2</c:v>
                </c:pt>
                <c:pt idx="180" formatCode="#,#00%">
                  <c:v>-3.0066458598716261E-2</c:v>
                </c:pt>
                <c:pt idx="181" formatCode="#,#00%">
                  <c:v>8.8002179357715704E-4</c:v>
                </c:pt>
              </c:numCache>
            </c:numRef>
          </c:val>
        </c:ser>
        <c:ser>
          <c:idx val="1"/>
          <c:order val="1"/>
          <c:tx>
            <c:v>Public Sector Banks</c:v>
          </c:tx>
          <c:spPr>
            <a:solidFill>
              <a:schemeClr val="tx1">
                <a:lumMod val="65000"/>
                <a:lumOff val="35000"/>
              </a:schemeClr>
            </a:solidFill>
            <a:ln w="25400">
              <a:noFill/>
            </a:ln>
          </c:spPr>
          <c:invertIfNegative val="0"/>
          <c:val>
            <c:numRef>
              <c:f>Plan1!$CP$146:$CP$1000</c:f>
              <c:numCache>
                <c:formatCode>General</c:formatCode>
                <c:ptCount val="855"/>
                <c:pt idx="12" formatCode="#,#00%">
                  <c:v>-0.32927113042964989</c:v>
                </c:pt>
                <c:pt idx="13" formatCode="#,#00%">
                  <c:v>-0.3282744381103046</c:v>
                </c:pt>
                <c:pt idx="14" formatCode="#,#00%">
                  <c:v>-0.3581843169946165</c:v>
                </c:pt>
                <c:pt idx="15" formatCode="#,#00%">
                  <c:v>-0.67918710597143039</c:v>
                </c:pt>
                <c:pt idx="16" formatCode="#,#00%">
                  <c:v>-0.7572308331379346</c:v>
                </c:pt>
                <c:pt idx="17" formatCode="#,#00%">
                  <c:v>-0.7508099548316417</c:v>
                </c:pt>
                <c:pt idx="18" formatCode="#,#00%">
                  <c:v>-0.63607017684401079</c:v>
                </c:pt>
                <c:pt idx="19" formatCode="#,#00%">
                  <c:v>-0.5479594313376106</c:v>
                </c:pt>
                <c:pt idx="20" formatCode="#,#00%">
                  <c:v>-0.54981493657278324</c:v>
                </c:pt>
                <c:pt idx="21" formatCode="#,#00%">
                  <c:v>-0.51204820526180361</c:v>
                </c:pt>
                <c:pt idx="22" formatCode="#,#00%">
                  <c:v>-0.48549374937757445</c:v>
                </c:pt>
                <c:pt idx="23" formatCode="#,#00%">
                  <c:v>-0.46986570273972389</c:v>
                </c:pt>
                <c:pt idx="24" formatCode="#,#00%">
                  <c:v>-0.47104516999549867</c:v>
                </c:pt>
                <c:pt idx="25" formatCode="#,#00%">
                  <c:v>-0.4842201831221376</c:v>
                </c:pt>
                <c:pt idx="26" formatCode="#,#00%">
                  <c:v>-0.49877961382325403</c:v>
                </c:pt>
                <c:pt idx="27" formatCode="#,#00%">
                  <c:v>1.6682059428374311E-2</c:v>
                </c:pt>
                <c:pt idx="28" formatCode="#,#00%">
                  <c:v>0.30420799993487713</c:v>
                </c:pt>
                <c:pt idx="29" formatCode="#,#00%">
                  <c:v>0.19065619771636103</c:v>
                </c:pt>
                <c:pt idx="30" formatCode="#,#00%">
                  <c:v>-2.4096615699669151E-2</c:v>
                </c:pt>
                <c:pt idx="31" formatCode="#,#00%">
                  <c:v>-4.8983712722615265E-2</c:v>
                </c:pt>
                <c:pt idx="32" formatCode="#,#00%">
                  <c:v>-3.3955246828437202E-2</c:v>
                </c:pt>
                <c:pt idx="33" formatCode="#,#00%">
                  <c:v>-0.19756135214059159</c:v>
                </c:pt>
                <c:pt idx="34" formatCode="#,#00%">
                  <c:v>-0.17842411581907194</c:v>
                </c:pt>
                <c:pt idx="35" formatCode="#,#00%">
                  <c:v>3.2960988112785916E-2</c:v>
                </c:pt>
                <c:pt idx="36" formatCode="#,#00%">
                  <c:v>-1.9029298090543767E-3</c:v>
                </c:pt>
                <c:pt idx="37" formatCode="#,#00%">
                  <c:v>0.10105936184520535</c:v>
                </c:pt>
                <c:pt idx="38" formatCode="#,#00%">
                  <c:v>0.15346259574515167</c:v>
                </c:pt>
                <c:pt idx="39" formatCode="#,#00%">
                  <c:v>0.50374907493426124</c:v>
                </c:pt>
                <c:pt idx="40" formatCode="#,#00%">
                  <c:v>0.54490735250405742</c:v>
                </c:pt>
                <c:pt idx="41" formatCode="#,#00%">
                  <c:v>0.58981078247018048</c:v>
                </c:pt>
                <c:pt idx="42" formatCode="#,#00%">
                  <c:v>0.82423969064464642</c:v>
                </c:pt>
                <c:pt idx="43" formatCode="#,#00%">
                  <c:v>0.77525385670012692</c:v>
                </c:pt>
                <c:pt idx="44" formatCode="#,#00%">
                  <c:v>0.68708130441422122</c:v>
                </c:pt>
                <c:pt idx="45" formatCode="#,#00%">
                  <c:v>0.5447120270834469</c:v>
                </c:pt>
                <c:pt idx="46" formatCode="#,#00%">
                  <c:v>0.29133651108084696</c:v>
                </c:pt>
                <c:pt idx="47" formatCode="#,#00%">
                  <c:v>-0.25375752733812929</c:v>
                </c:pt>
                <c:pt idx="48" formatCode="#,#00%">
                  <c:v>-0.40354349278183327</c:v>
                </c:pt>
                <c:pt idx="49" formatCode="#,#00%">
                  <c:v>-0.43037218424521551</c:v>
                </c:pt>
                <c:pt idx="50" formatCode="#,#00%">
                  <c:v>-0.3146503134907479</c:v>
                </c:pt>
                <c:pt idx="51" formatCode="#,#00%">
                  <c:v>-0.5505511913739628</c:v>
                </c:pt>
                <c:pt idx="52" formatCode="#,#00%">
                  <c:v>-0.51518627614636914</c:v>
                </c:pt>
                <c:pt idx="53" formatCode="#,#00%">
                  <c:v>-0.52686039494439674</c:v>
                </c:pt>
                <c:pt idx="54" formatCode="#,#00%">
                  <c:v>-0.51885795782702959</c:v>
                </c:pt>
                <c:pt idx="55" formatCode="#,#00%">
                  <c:v>-0.49267495577899806</c:v>
                </c:pt>
                <c:pt idx="56" formatCode="#,#00%">
                  <c:v>-0.49230419888732674</c:v>
                </c:pt>
                <c:pt idx="57" formatCode="#,#00%">
                  <c:v>-0.38030398033715307</c:v>
                </c:pt>
                <c:pt idx="58" formatCode="#,#00%">
                  <c:v>-0.22602060882437922</c:v>
                </c:pt>
                <c:pt idx="59" formatCode="#,#00%">
                  <c:v>2.2304615596338011E-3</c:v>
                </c:pt>
                <c:pt idx="60" formatCode="#,#00%">
                  <c:v>0.4682749442135446</c:v>
                </c:pt>
                <c:pt idx="61" formatCode="#,#00%">
                  <c:v>0.46850509684682917</c:v>
                </c:pt>
                <c:pt idx="62" formatCode="#,#00%">
                  <c:v>-2.4712412301801771E-2</c:v>
                </c:pt>
                <c:pt idx="63" formatCode="#,#00%">
                  <c:v>0.15090249694125873</c:v>
                </c:pt>
                <c:pt idx="64" formatCode="#,#00%">
                  <c:v>0.12760855442739993</c:v>
                </c:pt>
                <c:pt idx="65" formatCode="#,#00%">
                  <c:v>0.27123363544813717</c:v>
                </c:pt>
                <c:pt idx="66" formatCode="#,#00%">
                  <c:v>0.25909061208839351</c:v>
                </c:pt>
                <c:pt idx="67" formatCode="#,#00%">
                  <c:v>0.24238634562139466</c:v>
                </c:pt>
                <c:pt idx="68" formatCode="#,#00%">
                  <c:v>0.32506489381869452</c:v>
                </c:pt>
                <c:pt idx="69" formatCode="#,#00%">
                  <c:v>0.5366212642708631</c:v>
                </c:pt>
                <c:pt idx="70" formatCode="#,#00%">
                  <c:v>0.31522417750372528</c:v>
                </c:pt>
                <c:pt idx="71" formatCode="#,#00%">
                  <c:v>0.24824925996015804</c:v>
                </c:pt>
                <c:pt idx="72" formatCode="#,#00%">
                  <c:v>0.14240264280657591</c:v>
                </c:pt>
                <c:pt idx="73" formatCode="#,#00%">
                  <c:v>0.16585593490468262</c:v>
                </c:pt>
                <c:pt idx="74" formatCode="#,#00%">
                  <c:v>0.35298028732187692</c:v>
                </c:pt>
                <c:pt idx="75" formatCode="#,#00%">
                  <c:v>0.31214920265513552</c:v>
                </c:pt>
                <c:pt idx="76" formatCode="#,#00%">
                  <c:v>0.21701683429665874</c:v>
                </c:pt>
                <c:pt idx="77" formatCode="#,#00%">
                  <c:v>0.19752850301793323</c:v>
                </c:pt>
                <c:pt idx="78" formatCode="#,#00%">
                  <c:v>0.20174473599044968</c:v>
                </c:pt>
                <c:pt idx="79" formatCode="#,#00%">
                  <c:v>0.19706305666670776</c:v>
                </c:pt>
                <c:pt idx="80" formatCode="#,#00%">
                  <c:v>0.10885243621814844</c:v>
                </c:pt>
                <c:pt idx="81" formatCode="#,#00%">
                  <c:v>-9.3654454961626665E-2</c:v>
                </c:pt>
                <c:pt idx="82" formatCode="#,#00%">
                  <c:v>-1.647107267860826E-2</c:v>
                </c:pt>
                <c:pt idx="83" formatCode="#,#00%">
                  <c:v>5.2575475914695698E-2</c:v>
                </c:pt>
                <c:pt idx="84" formatCode="#,#00%">
                  <c:v>-0.11290746496981141</c:v>
                </c:pt>
                <c:pt idx="85" formatCode="#,#00%">
                  <c:v>-0.16783872286684398</c:v>
                </c:pt>
                <c:pt idx="86" formatCode="#,#00%">
                  <c:v>-0.11928135851308365</c:v>
                </c:pt>
                <c:pt idx="87" formatCode="#,#00%">
                  <c:v>-2.4686039813011543E-2</c:v>
                </c:pt>
                <c:pt idx="88" formatCode="#,#00%">
                  <c:v>-1.141054327046165E-2</c:v>
                </c:pt>
                <c:pt idx="89" formatCode="#,#00%">
                  <c:v>-4.7166748174731217E-2</c:v>
                </c:pt>
                <c:pt idx="90" formatCode="#,#00%">
                  <c:v>-3.3284197713748361E-2</c:v>
                </c:pt>
                <c:pt idx="91" formatCode="#,#00%">
                  <c:v>-7.1427078826259663E-2</c:v>
                </c:pt>
                <c:pt idx="92" formatCode="#,#00%">
                  <c:v>1.0224583057882878E-2</c:v>
                </c:pt>
                <c:pt idx="93" formatCode="#,#00%">
                  <c:v>2.4314401556454032E-2</c:v>
                </c:pt>
                <c:pt idx="94" formatCode="#,#00%">
                  <c:v>5.9511233530731747E-2</c:v>
                </c:pt>
                <c:pt idx="95" formatCode="#,#00%">
                  <c:v>-1.2438334310035827E-2</c:v>
                </c:pt>
                <c:pt idx="96" formatCode="#,#00%">
                  <c:v>0.11134885778403357</c:v>
                </c:pt>
                <c:pt idx="97" formatCode="#,#00%">
                  <c:v>0.11007569336010126</c:v>
                </c:pt>
                <c:pt idx="98" formatCode="#,#00%">
                  <c:v>0.13669291429359087</c:v>
                </c:pt>
                <c:pt idx="99" formatCode="#,#00%">
                  <c:v>3.21701431324748E-2</c:v>
                </c:pt>
                <c:pt idx="100" formatCode="#,#00%">
                  <c:v>4.4401425160152323E-2</c:v>
                </c:pt>
                <c:pt idx="101" formatCode="#,#00%">
                  <c:v>0.1892396526530824</c:v>
                </c:pt>
                <c:pt idx="102" formatCode="#,#00%">
                  <c:v>2.7809580918696678E-2</c:v>
                </c:pt>
                <c:pt idx="103" formatCode="#,#00%">
                  <c:v>0.1094006241499017</c:v>
                </c:pt>
                <c:pt idx="104" formatCode="#,#00%">
                  <c:v>0.13895641632809941</c:v>
                </c:pt>
                <c:pt idx="105" formatCode="#,#00%">
                  <c:v>0.17864385916661374</c:v>
                </c:pt>
                <c:pt idx="106" formatCode="#,#00%">
                  <c:v>0.25938392203635524</c:v>
                </c:pt>
                <c:pt idx="107" formatCode="#,#00%">
                  <c:v>0.40739289054704636</c:v>
                </c:pt>
                <c:pt idx="108" formatCode="#,#00%">
                  <c:v>0.43137479148382746</c:v>
                </c:pt>
                <c:pt idx="109" formatCode="#,#00%">
                  <c:v>0.52004857348217248</c:v>
                </c:pt>
                <c:pt idx="110" formatCode="#,#00%">
                  <c:v>0.67996907017858288</c:v>
                </c:pt>
                <c:pt idx="111" formatCode="#,#00%">
                  <c:v>0.75129119007542855</c:v>
                </c:pt>
                <c:pt idx="112" formatCode="#,#00%">
                  <c:v>0.80715154999653993</c:v>
                </c:pt>
                <c:pt idx="113" formatCode="#,#00%">
                  <c:v>0.70261744586612407</c:v>
                </c:pt>
                <c:pt idx="114" formatCode="#,#00%">
                  <c:v>0.9571068138701474</c:v>
                </c:pt>
                <c:pt idx="115" formatCode="#,#00%">
                  <c:v>0.80602276363596281</c:v>
                </c:pt>
                <c:pt idx="116" formatCode="#,#00%">
                  <c:v>0.7032546699252672</c:v>
                </c:pt>
                <c:pt idx="117" formatCode="#,#00%">
                  <c:v>0.74821057027928661</c:v>
                </c:pt>
                <c:pt idx="118" formatCode="#,#00%">
                  <c:v>0.55405179057287568</c:v>
                </c:pt>
                <c:pt idx="119" formatCode="#,#00%">
                  <c:v>0.52466916203995551</c:v>
                </c:pt>
                <c:pt idx="120" formatCode="#,#00%">
                  <c:v>0.39695024605488338</c:v>
                </c:pt>
                <c:pt idx="121" formatCode="#,#00%">
                  <c:v>0.31526130375012817</c:v>
                </c:pt>
                <c:pt idx="122" formatCode="#,#00%">
                  <c:v>0.1292795493301333</c:v>
                </c:pt>
                <c:pt idx="123" formatCode="#,#00%">
                  <c:v>0.11165773947810864</c:v>
                </c:pt>
                <c:pt idx="124" formatCode="#,#00%">
                  <c:v>0.10620760970597233</c:v>
                </c:pt>
                <c:pt idx="125" formatCode="#,#00%">
                  <c:v>3.6046421827243165E-2</c:v>
                </c:pt>
                <c:pt idx="126" formatCode="#,#00%">
                  <c:v>2.5902659058039127E-2</c:v>
                </c:pt>
                <c:pt idx="127" formatCode="#,#00%">
                  <c:v>3.7937213407310398E-2</c:v>
                </c:pt>
                <c:pt idx="128" formatCode="#,#00%">
                  <c:v>-1.5074887471800524E-2</c:v>
                </c:pt>
                <c:pt idx="129" formatCode="#,#00%">
                  <c:v>-9.0917495639816701E-2</c:v>
                </c:pt>
                <c:pt idx="130" formatCode="#,#00%">
                  <c:v>-6.8922484547165555E-2</c:v>
                </c:pt>
                <c:pt idx="131" formatCode="#,#00%">
                  <c:v>-9.9629297239273967E-2</c:v>
                </c:pt>
                <c:pt idx="132" formatCode="#,#00%">
                  <c:v>-9.0840352367502014E-2</c:v>
                </c:pt>
                <c:pt idx="133" formatCode="#,#00%">
                  <c:v>-9.4616815361972459E-2</c:v>
                </c:pt>
                <c:pt idx="134" formatCode="#,#00%">
                  <c:v>-3.8600054230666703E-2</c:v>
                </c:pt>
                <c:pt idx="135" formatCode="#,#00%">
                  <c:v>-3.9815484671972386E-2</c:v>
                </c:pt>
                <c:pt idx="136" formatCode="#,#00%">
                  <c:v>-4.7561792259634535E-2</c:v>
                </c:pt>
                <c:pt idx="137" formatCode="#,#00%">
                  <c:v>-4.2535970793135876E-2</c:v>
                </c:pt>
                <c:pt idx="138" formatCode="#,#00%">
                  <c:v>-1.7508344346317543E-2</c:v>
                </c:pt>
                <c:pt idx="139" formatCode="#,#00%">
                  <c:v>1.7927342113181588E-2</c:v>
                </c:pt>
                <c:pt idx="140" formatCode="#,#00%">
                  <c:v>4.970153225918051E-2</c:v>
                </c:pt>
                <c:pt idx="141" formatCode="#,#00%">
                  <c:v>9.7133720264683351E-2</c:v>
                </c:pt>
                <c:pt idx="142" formatCode="#,#00%">
                  <c:v>0.10997713010354949</c:v>
                </c:pt>
                <c:pt idx="143" formatCode="#,#00%">
                  <c:v>0.1177475212560706</c:v>
                </c:pt>
                <c:pt idx="144" formatCode="#,#00%">
                  <c:v>0.20182406312588586</c:v>
                </c:pt>
                <c:pt idx="145" formatCode="#,#00%">
                  <c:v>0.2842612895511118</c:v>
                </c:pt>
                <c:pt idx="146" formatCode="#,#00%">
                  <c:v>0.21485827955322703</c:v>
                </c:pt>
                <c:pt idx="147" formatCode="#,#00%">
                  <c:v>0.24124279312444943</c:v>
                </c:pt>
                <c:pt idx="148" formatCode="#,#00%">
                  <c:v>0.24948739045666576</c:v>
                </c:pt>
                <c:pt idx="149" formatCode="#,#00%">
                  <c:v>0.31518697860423089</c:v>
                </c:pt>
                <c:pt idx="150" formatCode="#,#00%">
                  <c:v>0.29707942613970684</c:v>
                </c:pt>
                <c:pt idx="151" formatCode="#,#00%">
                  <c:v>0.29507108579220132</c:v>
                </c:pt>
                <c:pt idx="152" formatCode="#,#00%">
                  <c:v>0.31183636904313078</c:v>
                </c:pt>
                <c:pt idx="153" formatCode="#,#00%">
                  <c:v>0.27151222193306462</c:v>
                </c:pt>
                <c:pt idx="154" formatCode="#,#00%">
                  <c:v>0.24962453420062489</c:v>
                </c:pt>
                <c:pt idx="155" formatCode="#,#00%">
                  <c:v>0.28842607597483155</c:v>
                </c:pt>
                <c:pt idx="156" formatCode="#,#00%">
                  <c:v>0.31774633689122789</c:v>
                </c:pt>
                <c:pt idx="157" formatCode="#,#00%">
                  <c:v>0.30065790647182755</c:v>
                </c:pt>
                <c:pt idx="158" formatCode="#,#00%">
                  <c:v>0.39310884019356884</c:v>
                </c:pt>
                <c:pt idx="159" formatCode="#,#00%">
                  <c:v>0.34338379748316022</c:v>
                </c:pt>
                <c:pt idx="160" formatCode="#,#00%">
                  <c:v>0.31450485217334251</c:v>
                </c:pt>
                <c:pt idx="161" formatCode="#,#00%">
                  <c:v>0.24705694721336816</c:v>
                </c:pt>
                <c:pt idx="162" formatCode="#,#00%">
                  <c:v>0.3032507860102352</c:v>
                </c:pt>
                <c:pt idx="163" formatCode="#,#00%">
                  <c:v>0.22471746875802118</c:v>
                </c:pt>
                <c:pt idx="164" formatCode="#,#00%">
                  <c:v>0.21685598462723471</c:v>
                </c:pt>
                <c:pt idx="165" formatCode="#,#00%">
                  <c:v>0.22595782569599954</c:v>
                </c:pt>
                <c:pt idx="166" formatCode="#,#00%">
                  <c:v>0.23001636325550789</c:v>
                </c:pt>
                <c:pt idx="167" formatCode="#,#00%">
                  <c:v>0.24608260245400485</c:v>
                </c:pt>
                <c:pt idx="168" formatCode="#,#00%">
                  <c:v>0.2576397837112141</c:v>
                </c:pt>
                <c:pt idx="169" formatCode="#,#00%">
                  <c:v>0.26071275083518491</c:v>
                </c:pt>
                <c:pt idx="170" formatCode="#,#00%">
                  <c:v>0.24812925625306992</c:v>
                </c:pt>
                <c:pt idx="171" formatCode="#,#00%">
                  <c:v>0.27878199727045228</c:v>
                </c:pt>
                <c:pt idx="172" formatCode="#,#00%">
                  <c:v>0.32520320351129484</c:v>
                </c:pt>
                <c:pt idx="173" formatCode="#,#00%">
                  <c:v>0.37921158732592547</c:v>
                </c:pt>
                <c:pt idx="174" formatCode="#,#00%">
                  <c:v>0.29062290188713807</c:v>
                </c:pt>
                <c:pt idx="175" formatCode="#,#00%">
                  <c:v>0.39408728434517715</c:v>
                </c:pt>
                <c:pt idx="176" formatCode="#,#00%">
                  <c:v>0.35326862068373427</c:v>
                </c:pt>
                <c:pt idx="177" formatCode="#,#00%">
                  <c:v>0.29684000569836205</c:v>
                </c:pt>
                <c:pt idx="178" formatCode="#,#00%">
                  <c:v>0.35581139217987395</c:v>
                </c:pt>
                <c:pt idx="179" formatCode="#,#00%">
                  <c:v>0.36781037960251883</c:v>
                </c:pt>
                <c:pt idx="180" formatCode="#,#00%">
                  <c:v>0.30729175148145305</c:v>
                </c:pt>
                <c:pt idx="181" formatCode="#,#00%">
                  <c:v>0.28924332964661326</c:v>
                </c:pt>
              </c:numCache>
            </c:numRef>
          </c:val>
        </c:ser>
        <c:dLbls>
          <c:showLegendKey val="0"/>
          <c:showVal val="0"/>
          <c:showCatName val="0"/>
          <c:showSerName val="0"/>
          <c:showPercent val="0"/>
          <c:showBubbleSize val="0"/>
        </c:dLbls>
        <c:gapWidth val="0"/>
        <c:axId val="263713920"/>
        <c:axId val="263715456"/>
      </c:barChart>
      <c:dateAx>
        <c:axId val="263713920"/>
        <c:scaling>
          <c:orientation val="minMax"/>
          <c:min val="40544"/>
        </c:scaling>
        <c:delete val="0"/>
        <c:axPos val="b"/>
        <c:numFmt formatCode="[$-409]mmm\-yy;@" sourceLinked="1"/>
        <c:majorTickMark val="out"/>
        <c:minorTickMark val="none"/>
        <c:tickLblPos val="low"/>
        <c:crossAx val="263715456"/>
        <c:crosses val="autoZero"/>
        <c:auto val="1"/>
        <c:lblOffset val="100"/>
        <c:baseTimeUnit val="months"/>
        <c:majorUnit val="6"/>
        <c:majorTimeUnit val="months"/>
      </c:dateAx>
      <c:valAx>
        <c:axId val="263715456"/>
        <c:scaling>
          <c:orientation val="minMax"/>
          <c:max val="0.60000000000000064"/>
          <c:min val="-0.2"/>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crossAx val="263713920"/>
        <c:crosses val="autoZero"/>
        <c:crossBetween val="between"/>
      </c:valAx>
    </c:plotArea>
    <c:legend>
      <c:legendPos val="r"/>
      <c:layout>
        <c:manualLayout>
          <c:xMode val="edge"/>
          <c:yMode val="edge"/>
          <c:x val="0.22594198926990294"/>
          <c:y val="0.69195123347324883"/>
          <c:w val="0.38607819103811924"/>
          <c:h val="0.18135028121484814"/>
        </c:manualLayout>
      </c:layout>
      <c:overlay val="0"/>
    </c:legend>
    <c:plotVisOnly val="1"/>
    <c:dispBlanksAs val="gap"/>
    <c:showDLblsOverMax val="0"/>
  </c:chart>
  <c:spPr>
    <a:ln>
      <a:noFill/>
    </a:ln>
  </c:spPr>
  <c:txPr>
    <a:bodyPr/>
    <a:lstStyle/>
    <a:p>
      <a:pPr>
        <a:defRPr sz="900">
          <a:latin typeface="Arial" pitchFamily="34" charset="0"/>
          <a:cs typeface="Arial" pitchFamily="34" charset="0"/>
        </a:defRPr>
      </a:pPr>
      <a:endParaRPr lang="en-US"/>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noProof="0"/>
            </a:pPr>
            <a:r>
              <a:rPr lang="en-US" noProof="0"/>
              <a:t>BNDES </a:t>
            </a:r>
            <a:r>
              <a:rPr lang="en-US" noProof="0" smtClean="0"/>
              <a:t>for</a:t>
            </a:r>
            <a:r>
              <a:rPr lang="en-US" baseline="0" noProof="0" smtClean="0"/>
              <a:t> </a:t>
            </a:r>
            <a:r>
              <a:rPr lang="en-US" noProof="0" smtClean="0"/>
              <a:t>Companies – </a:t>
            </a:r>
            <a:r>
              <a:rPr lang="en-US" noProof="0"/>
              <a:t>Volumes </a:t>
            </a:r>
            <a:r>
              <a:rPr lang="en-US" noProof="0" smtClean="0"/>
              <a:t>&amp; </a:t>
            </a:r>
            <a:r>
              <a:rPr lang="en-US" noProof="0"/>
              <a:t>NPLs</a:t>
            </a:r>
          </a:p>
          <a:p>
            <a:pPr>
              <a:defRPr lang="en-US" noProof="0"/>
            </a:pPr>
            <a:r>
              <a:rPr lang="en-US" noProof="0"/>
              <a:t>(% YoY)</a:t>
            </a:r>
          </a:p>
        </c:rich>
      </c:tx>
      <c:layout>
        <c:manualLayout>
          <c:xMode val="edge"/>
          <c:yMode val="edge"/>
          <c:x val="0.15617965315685234"/>
          <c:y val="0"/>
        </c:manualLayout>
      </c:layout>
      <c:overlay val="0"/>
      <c:spPr>
        <a:solidFill>
          <a:sysClr val="window" lastClr="FFFFFF"/>
        </a:solidFill>
        <a:ln>
          <a:noFill/>
        </a:ln>
      </c:spPr>
    </c:title>
    <c:autoTitleDeleted val="0"/>
    <c:plotArea>
      <c:layout>
        <c:manualLayout>
          <c:layoutTarget val="inner"/>
          <c:xMode val="edge"/>
          <c:yMode val="edge"/>
          <c:x val="7.9687789026371914E-2"/>
          <c:y val="9.9082845192047492E-2"/>
          <c:w val="0.85757721693631361"/>
          <c:h val="0.80612837919107372"/>
        </c:manualLayout>
      </c:layout>
      <c:lineChart>
        <c:grouping val="standard"/>
        <c:varyColors val="0"/>
        <c:ser>
          <c:idx val="0"/>
          <c:order val="0"/>
          <c:tx>
            <c:v>NPLs</c:v>
          </c:tx>
          <c:spPr>
            <a:ln w="22225">
              <a:solidFill>
                <a:srgbClr val="000000">
                  <a:lumMod val="65000"/>
                  <a:lumOff val="35000"/>
                </a:srgbClr>
              </a:solidFill>
            </a:ln>
          </c:spPr>
          <c:marker>
            <c:symbol val="none"/>
          </c:marker>
          <c:cat>
            <c:numRef>
              <c:f>[26]NPLs!$A$290:$A$1012</c:f>
              <c:numCache>
                <c:formatCode>mmm/yy</c:formatCode>
                <c:ptCount val="723"/>
                <c:pt idx="0">
                  <c:v>40969</c:v>
                </c:pt>
                <c:pt idx="1">
                  <c:v>41000</c:v>
                </c:pt>
                <c:pt idx="2">
                  <c:v>41030</c:v>
                </c:pt>
                <c:pt idx="3">
                  <c:v>41061</c:v>
                </c:pt>
                <c:pt idx="4">
                  <c:v>41091</c:v>
                </c:pt>
                <c:pt idx="5">
                  <c:v>41122</c:v>
                </c:pt>
                <c:pt idx="6">
                  <c:v>41153</c:v>
                </c:pt>
                <c:pt idx="7">
                  <c:v>41183</c:v>
                </c:pt>
                <c:pt idx="8">
                  <c:v>41214</c:v>
                </c:pt>
                <c:pt idx="9">
                  <c:v>41244</c:v>
                </c:pt>
                <c:pt idx="10">
                  <c:v>41275</c:v>
                </c:pt>
                <c:pt idx="11">
                  <c:v>41306</c:v>
                </c:pt>
                <c:pt idx="12">
                  <c:v>41334</c:v>
                </c:pt>
                <c:pt idx="13">
                  <c:v>41365</c:v>
                </c:pt>
                <c:pt idx="14">
                  <c:v>41395</c:v>
                </c:pt>
                <c:pt idx="15">
                  <c:v>41426</c:v>
                </c:pt>
                <c:pt idx="16">
                  <c:v>41456</c:v>
                </c:pt>
                <c:pt idx="17">
                  <c:v>41487</c:v>
                </c:pt>
                <c:pt idx="18">
                  <c:v>41518</c:v>
                </c:pt>
                <c:pt idx="19">
                  <c:v>41548</c:v>
                </c:pt>
                <c:pt idx="20">
                  <c:v>41579</c:v>
                </c:pt>
                <c:pt idx="21">
                  <c:v>41609</c:v>
                </c:pt>
                <c:pt idx="22">
                  <c:v>41640</c:v>
                </c:pt>
                <c:pt idx="23">
                  <c:v>41671</c:v>
                </c:pt>
                <c:pt idx="24">
                  <c:v>41699</c:v>
                </c:pt>
                <c:pt idx="25">
                  <c:v>41730</c:v>
                </c:pt>
                <c:pt idx="26">
                  <c:v>41760</c:v>
                </c:pt>
                <c:pt idx="27">
                  <c:v>41791</c:v>
                </c:pt>
                <c:pt idx="28">
                  <c:v>41821</c:v>
                </c:pt>
                <c:pt idx="29">
                  <c:v>41852</c:v>
                </c:pt>
                <c:pt idx="30">
                  <c:v>41883</c:v>
                </c:pt>
                <c:pt idx="31">
                  <c:v>41913</c:v>
                </c:pt>
                <c:pt idx="32">
                  <c:v>41944</c:v>
                </c:pt>
                <c:pt idx="33">
                  <c:v>41974</c:v>
                </c:pt>
                <c:pt idx="34">
                  <c:v>42005</c:v>
                </c:pt>
                <c:pt idx="35">
                  <c:v>42036</c:v>
                </c:pt>
                <c:pt idx="36">
                  <c:v>42064</c:v>
                </c:pt>
              </c:numCache>
            </c:numRef>
          </c:cat>
          <c:val>
            <c:numRef>
              <c:f>[26]NPLs!$CA$290:$CA$1012</c:f>
              <c:numCache>
                <c:formatCode>0.0%</c:formatCode>
                <c:ptCount val="723"/>
                <c:pt idx="0">
                  <c:v>-0.17224504124978046</c:v>
                </c:pt>
                <c:pt idx="1">
                  <c:v>-0.38259492096140185</c:v>
                </c:pt>
                <c:pt idx="2">
                  <c:v>-0.52847270733884422</c:v>
                </c:pt>
                <c:pt idx="3">
                  <c:v>-0.48965546438770274</c:v>
                </c:pt>
                <c:pt idx="4">
                  <c:v>-0.44329466348377644</c:v>
                </c:pt>
                <c:pt idx="5">
                  <c:v>-0.21012094173582574</c:v>
                </c:pt>
                <c:pt idx="6">
                  <c:v>-0.16146905655807234</c:v>
                </c:pt>
                <c:pt idx="7">
                  <c:v>-0.1134795837254563</c:v>
                </c:pt>
                <c:pt idx="8">
                  <c:v>0.16561289828616541</c:v>
                </c:pt>
                <c:pt idx="9">
                  <c:v>0.31839939043866838</c:v>
                </c:pt>
                <c:pt idx="10">
                  <c:v>0.39897510980966416</c:v>
                </c:pt>
                <c:pt idx="11">
                  <c:v>0.56760717869728605</c:v>
                </c:pt>
                <c:pt idx="12">
                  <c:v>0.88403679607779928</c:v>
                </c:pt>
                <c:pt idx="13">
                  <c:v>0.92810382888026088</c:v>
                </c:pt>
                <c:pt idx="14">
                  <c:v>1.1080093622603173</c:v>
                </c:pt>
                <c:pt idx="15">
                  <c:v>0.33670991371424336</c:v>
                </c:pt>
                <c:pt idx="16">
                  <c:v>0.44270626264023094</c:v>
                </c:pt>
                <c:pt idx="17">
                  <c:v>0.17345781959453599</c:v>
                </c:pt>
                <c:pt idx="18">
                  <c:v>0.22500402550953202</c:v>
                </c:pt>
                <c:pt idx="19">
                  <c:v>-0.15593082337905939</c:v>
                </c:pt>
                <c:pt idx="20">
                  <c:v>-0.17600214343745152</c:v>
                </c:pt>
                <c:pt idx="21">
                  <c:v>-0.2298285923712329</c:v>
                </c:pt>
                <c:pt idx="22">
                  <c:v>-0.23629596210241388</c:v>
                </c:pt>
                <c:pt idx="23">
                  <c:v>-0.26478776365780227</c:v>
                </c:pt>
                <c:pt idx="24">
                  <c:v>-0.45172146379292688</c:v>
                </c:pt>
                <c:pt idx="25">
                  <c:v>-0.40607731278223591</c:v>
                </c:pt>
                <c:pt idx="26">
                  <c:v>-0.41973575602729929</c:v>
                </c:pt>
                <c:pt idx="27">
                  <c:v>-0.23193417904890171</c:v>
                </c:pt>
                <c:pt idx="28">
                  <c:v>-0.40831755769092531</c:v>
                </c:pt>
                <c:pt idx="29">
                  <c:v>-0.42623163605564285</c:v>
                </c:pt>
                <c:pt idx="30">
                  <c:v>-0.36712924606462338</c:v>
                </c:pt>
                <c:pt idx="31">
                  <c:v>-0.11059556152507689</c:v>
                </c:pt>
                <c:pt idx="32">
                  <c:v>0.15001122320329124</c:v>
                </c:pt>
                <c:pt idx="33">
                  <c:v>0.29718599862731648</c:v>
                </c:pt>
                <c:pt idx="34">
                  <c:v>0.14323088561964425</c:v>
                </c:pt>
                <c:pt idx="35">
                  <c:v>0.52508378134839839</c:v>
                </c:pt>
                <c:pt idx="36">
                  <c:v>0.69509548922961961</c:v>
                </c:pt>
              </c:numCache>
            </c:numRef>
          </c:val>
          <c:smooth val="0"/>
        </c:ser>
        <c:ser>
          <c:idx val="1"/>
          <c:order val="1"/>
          <c:tx>
            <c:v>Outstanding Balances</c:v>
          </c:tx>
          <c:spPr>
            <a:ln w="22225">
              <a:solidFill>
                <a:srgbClr val="800000"/>
              </a:solidFill>
            </a:ln>
          </c:spPr>
          <c:marker>
            <c:symbol val="none"/>
          </c:marker>
          <c:val>
            <c:numRef>
              <c:f>[26]Saldos!$AS$290:$AS$1000</c:f>
              <c:numCache>
                <c:formatCode>0.0%</c:formatCode>
                <c:ptCount val="711"/>
                <c:pt idx="0">
                  <c:v>0.16401886942745644</c:v>
                </c:pt>
                <c:pt idx="1">
                  <c:v>0.17453509218672297</c:v>
                </c:pt>
                <c:pt idx="2">
                  <c:v>0.18003900224117375</c:v>
                </c:pt>
                <c:pt idx="3">
                  <c:v>0.1711314703217362</c:v>
                </c:pt>
                <c:pt idx="4">
                  <c:v>0.17120182367897827</c:v>
                </c:pt>
                <c:pt idx="5">
                  <c:v>0.1517125796355081</c:v>
                </c:pt>
                <c:pt idx="6">
                  <c:v>0.12279608981294797</c:v>
                </c:pt>
                <c:pt idx="7">
                  <c:v>0.14062268686123724</c:v>
                </c:pt>
                <c:pt idx="8">
                  <c:v>0.12780107020514422</c:v>
                </c:pt>
                <c:pt idx="9">
                  <c:v>0.13550606011306798</c:v>
                </c:pt>
                <c:pt idx="10">
                  <c:v>0.15427318421519987</c:v>
                </c:pt>
                <c:pt idx="11">
                  <c:v>0.15736887426581148</c:v>
                </c:pt>
                <c:pt idx="12">
                  <c:v>0.157683173787311</c:v>
                </c:pt>
                <c:pt idx="13">
                  <c:v>0.16197844999360878</c:v>
                </c:pt>
                <c:pt idx="14">
                  <c:v>0.16404966627695305</c:v>
                </c:pt>
                <c:pt idx="15">
                  <c:v>0.17326066346054647</c:v>
                </c:pt>
                <c:pt idx="16">
                  <c:v>0.17148873589421013</c:v>
                </c:pt>
                <c:pt idx="17">
                  <c:v>0.19189626759952594</c:v>
                </c:pt>
                <c:pt idx="18">
                  <c:v>0.1717216642754662</c:v>
                </c:pt>
                <c:pt idx="19">
                  <c:v>0.14968272359786039</c:v>
                </c:pt>
                <c:pt idx="20">
                  <c:v>0.1522106246934829</c:v>
                </c:pt>
                <c:pt idx="21">
                  <c:v>0.15173528483385937</c:v>
                </c:pt>
                <c:pt idx="22">
                  <c:v>0.16473798980588383</c:v>
                </c:pt>
                <c:pt idx="23">
                  <c:v>0.16129454955725306</c:v>
                </c:pt>
                <c:pt idx="24">
                  <c:v>0.15333032672755764</c:v>
                </c:pt>
                <c:pt idx="25">
                  <c:v>0.14469429794760624</c:v>
                </c:pt>
                <c:pt idx="26">
                  <c:v>0.12544073772714959</c:v>
                </c:pt>
                <c:pt idx="27">
                  <c:v>0.11848333294953296</c:v>
                </c:pt>
                <c:pt idx="28">
                  <c:v>0.11426727985207696</c:v>
                </c:pt>
                <c:pt idx="29">
                  <c:v>0.10410577339009307</c:v>
                </c:pt>
                <c:pt idx="30">
                  <c:v>0.1405755753917235</c:v>
                </c:pt>
                <c:pt idx="31">
                  <c:v>0.1618824572602644</c:v>
                </c:pt>
                <c:pt idx="32">
                  <c:v>0.15298761426537891</c:v>
                </c:pt>
                <c:pt idx="33">
                  <c:v>0.15694129400811327</c:v>
                </c:pt>
                <c:pt idx="34">
                  <c:v>0.13810880243808119</c:v>
                </c:pt>
                <c:pt idx="35">
                  <c:v>0.14611355164941919</c:v>
                </c:pt>
                <c:pt idx="36">
                  <c:v>0.16262250644920637</c:v>
                </c:pt>
              </c:numCache>
            </c:numRef>
          </c:val>
          <c:smooth val="0"/>
        </c:ser>
        <c:dLbls>
          <c:showLegendKey val="0"/>
          <c:showVal val="0"/>
          <c:showCatName val="0"/>
          <c:showSerName val="0"/>
          <c:showPercent val="0"/>
          <c:showBubbleSize val="0"/>
        </c:dLbls>
        <c:marker val="1"/>
        <c:smooth val="0"/>
        <c:axId val="268230016"/>
        <c:axId val="268235904"/>
      </c:lineChart>
      <c:dateAx>
        <c:axId val="268230016"/>
        <c:scaling>
          <c:orientation val="minMax"/>
        </c:scaling>
        <c:delete val="0"/>
        <c:axPos val="b"/>
        <c:numFmt formatCode="[$-409]mmm\-yy;@" sourceLinked="0"/>
        <c:majorTickMark val="out"/>
        <c:minorTickMark val="none"/>
        <c:tickLblPos val="low"/>
        <c:crossAx val="268235904"/>
        <c:crosses val="autoZero"/>
        <c:auto val="1"/>
        <c:lblOffset val="100"/>
        <c:baseTimeUnit val="months"/>
        <c:majorUnit val="6"/>
      </c:dateAx>
      <c:valAx>
        <c:axId val="268235904"/>
        <c:scaling>
          <c:orientation val="minMax"/>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crossAx val="268230016"/>
        <c:crosses val="autoZero"/>
        <c:crossBetween val="between"/>
      </c:valAx>
    </c:plotArea>
    <c:legend>
      <c:legendPos val="r"/>
      <c:layout>
        <c:manualLayout>
          <c:xMode val="edge"/>
          <c:yMode val="edge"/>
          <c:x val="0.22701714196462291"/>
          <c:y val="0.72961357978515529"/>
          <c:w val="0.41295376745760165"/>
          <c:h val="0.18582755896478287"/>
        </c:manualLayout>
      </c:layout>
      <c:overlay val="1"/>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pt-BR" sz="1200" baseline="0"/>
              <a:t>Mortgages - Volumes and NPLs</a:t>
            </a:r>
          </a:p>
          <a:p>
            <a:pPr>
              <a:defRPr sz="1200"/>
            </a:pPr>
            <a:r>
              <a:rPr lang="pt-BR" sz="1200" baseline="0"/>
              <a:t>(</a:t>
            </a:r>
            <a:r>
              <a:rPr lang="pt-BR" sz="1200"/>
              <a:t>% YoY)</a:t>
            </a:r>
          </a:p>
        </c:rich>
      </c:tx>
      <c:layout>
        <c:manualLayout>
          <c:xMode val="edge"/>
          <c:yMode val="edge"/>
          <c:x val="0.21899390838206637"/>
          <c:y val="0"/>
        </c:manualLayout>
      </c:layout>
      <c:overlay val="0"/>
      <c:spPr>
        <a:solidFill>
          <a:sysClr val="window" lastClr="FFFFFF"/>
        </a:solidFill>
        <a:ln>
          <a:noFill/>
        </a:ln>
      </c:spPr>
    </c:title>
    <c:autoTitleDeleted val="0"/>
    <c:plotArea>
      <c:layout>
        <c:manualLayout>
          <c:layoutTarget val="inner"/>
          <c:xMode val="edge"/>
          <c:yMode val="edge"/>
          <c:x val="7.9687789026371914E-2"/>
          <c:y val="2.7702369269749647E-2"/>
          <c:w val="0.85757721693631361"/>
          <c:h val="0.87750885511337184"/>
        </c:manualLayout>
      </c:layout>
      <c:lineChart>
        <c:grouping val="standard"/>
        <c:varyColors val="0"/>
        <c:ser>
          <c:idx val="0"/>
          <c:order val="0"/>
          <c:tx>
            <c:v>NPLs</c:v>
          </c:tx>
          <c:spPr>
            <a:ln w="25400">
              <a:solidFill>
                <a:schemeClr val="tx1">
                  <a:lumMod val="65000"/>
                  <a:lumOff val="35000"/>
                </a:schemeClr>
              </a:solidFill>
            </a:ln>
          </c:spPr>
          <c:marker>
            <c:symbol val="none"/>
          </c:marker>
          <c:cat>
            <c:numRef>
              <c:f>'L:\ANALISTA_M\MACRO\Analysis\Credit\New\[New Inadimplencia.xlsx]NPLs'!$A$290:$A$1012</c:f>
              <c:numCache>
                <c:formatCode>General</c:formatCode>
                <c:ptCount val="723"/>
                <c:pt idx="0">
                  <c:v>40969</c:v>
                </c:pt>
                <c:pt idx="1">
                  <c:v>41000</c:v>
                </c:pt>
                <c:pt idx="2">
                  <c:v>41030</c:v>
                </c:pt>
                <c:pt idx="3">
                  <c:v>41061</c:v>
                </c:pt>
                <c:pt idx="4">
                  <c:v>41091</c:v>
                </c:pt>
                <c:pt idx="5">
                  <c:v>41122</c:v>
                </c:pt>
                <c:pt idx="6">
                  <c:v>41153</c:v>
                </c:pt>
                <c:pt idx="7">
                  <c:v>41183</c:v>
                </c:pt>
                <c:pt idx="8">
                  <c:v>41214</c:v>
                </c:pt>
                <c:pt idx="9">
                  <c:v>41244</c:v>
                </c:pt>
                <c:pt idx="10">
                  <c:v>41275</c:v>
                </c:pt>
                <c:pt idx="11">
                  <c:v>41306</c:v>
                </c:pt>
                <c:pt idx="12">
                  <c:v>41334</c:v>
                </c:pt>
                <c:pt idx="13">
                  <c:v>41365</c:v>
                </c:pt>
                <c:pt idx="14">
                  <c:v>41395</c:v>
                </c:pt>
                <c:pt idx="15">
                  <c:v>41426</c:v>
                </c:pt>
                <c:pt idx="16">
                  <c:v>41456</c:v>
                </c:pt>
                <c:pt idx="17">
                  <c:v>41487</c:v>
                </c:pt>
                <c:pt idx="18">
                  <c:v>41518</c:v>
                </c:pt>
                <c:pt idx="19">
                  <c:v>41548</c:v>
                </c:pt>
                <c:pt idx="20">
                  <c:v>41579</c:v>
                </c:pt>
                <c:pt idx="21">
                  <c:v>41609</c:v>
                </c:pt>
                <c:pt idx="22">
                  <c:v>41640</c:v>
                </c:pt>
                <c:pt idx="23">
                  <c:v>41671</c:v>
                </c:pt>
                <c:pt idx="24">
                  <c:v>41699</c:v>
                </c:pt>
                <c:pt idx="25">
                  <c:v>41730</c:v>
                </c:pt>
                <c:pt idx="26">
                  <c:v>41760</c:v>
                </c:pt>
                <c:pt idx="27">
                  <c:v>41791</c:v>
                </c:pt>
                <c:pt idx="28">
                  <c:v>41821</c:v>
                </c:pt>
                <c:pt idx="29">
                  <c:v>41852</c:v>
                </c:pt>
                <c:pt idx="30">
                  <c:v>41883</c:v>
                </c:pt>
                <c:pt idx="31">
                  <c:v>41913</c:v>
                </c:pt>
                <c:pt idx="32">
                  <c:v>41944</c:v>
                </c:pt>
                <c:pt idx="33">
                  <c:v>41974</c:v>
                </c:pt>
                <c:pt idx="34">
                  <c:v>42005</c:v>
                </c:pt>
                <c:pt idx="35">
                  <c:v>42036</c:v>
                </c:pt>
                <c:pt idx="36">
                  <c:v>42064</c:v>
                </c:pt>
                <c:pt idx="37">
                  <c:v>42095</c:v>
                </c:pt>
              </c:numCache>
            </c:numRef>
          </c:cat>
          <c:val>
            <c:numRef>
              <c:f>'L:\ANALISTA_M\MACRO\Analysis\Credit\New\[New Inadimplencia.xlsx]NPLs'!$CB$290:$CB$1012</c:f>
              <c:numCache>
                <c:formatCode>General</c:formatCode>
                <c:ptCount val="723"/>
                <c:pt idx="0">
                  <c:v>0.29754863622424194</c:v>
                </c:pt>
                <c:pt idx="1">
                  <c:v>0.38307715493726296</c:v>
                </c:pt>
                <c:pt idx="2">
                  <c:v>0.38156965307855645</c:v>
                </c:pt>
                <c:pt idx="3">
                  <c:v>0.38921258470779591</c:v>
                </c:pt>
                <c:pt idx="4">
                  <c:v>0.36783349860303072</c:v>
                </c:pt>
                <c:pt idx="5">
                  <c:v>0.38524465607883962</c:v>
                </c:pt>
                <c:pt idx="6">
                  <c:v>0.38321411466969374</c:v>
                </c:pt>
                <c:pt idx="7">
                  <c:v>0.32309372690957577</c:v>
                </c:pt>
                <c:pt idx="8">
                  <c:v>0.28417186790060545</c:v>
                </c:pt>
                <c:pt idx="9">
                  <c:v>0.25368923342143507</c:v>
                </c:pt>
                <c:pt idx="10">
                  <c:v>0.27289396536518101</c:v>
                </c:pt>
                <c:pt idx="11">
                  <c:v>0.28416396355737766</c:v>
                </c:pt>
                <c:pt idx="12">
                  <c:v>0.31103098211818847</c:v>
                </c:pt>
                <c:pt idx="13">
                  <c:v>0.32645133821822975</c:v>
                </c:pt>
                <c:pt idx="14">
                  <c:v>0.35613484208584134</c:v>
                </c:pt>
                <c:pt idx="15">
                  <c:v>0.32699883527643314</c:v>
                </c:pt>
                <c:pt idx="16">
                  <c:v>0.32334225284471391</c:v>
                </c:pt>
                <c:pt idx="17">
                  <c:v>0.31695199137432317</c:v>
                </c:pt>
                <c:pt idx="18">
                  <c:v>0.34608100518582746</c:v>
                </c:pt>
                <c:pt idx="19">
                  <c:v>0.3180964832381864</c:v>
                </c:pt>
                <c:pt idx="20">
                  <c:v>0.25782751286342714</c:v>
                </c:pt>
                <c:pt idx="21">
                  <c:v>0.18505041438309491</c:v>
                </c:pt>
                <c:pt idx="22">
                  <c:v>0.16831406249928341</c:v>
                </c:pt>
                <c:pt idx="23">
                  <c:v>0.16302502392807189</c:v>
                </c:pt>
                <c:pt idx="24">
                  <c:v>0.1487068112607044</c:v>
                </c:pt>
                <c:pt idx="25">
                  <c:v>0.15620669114184232</c:v>
                </c:pt>
                <c:pt idx="26">
                  <c:v>0.16533773609201965</c:v>
                </c:pt>
                <c:pt idx="27">
                  <c:v>0.19201459442583424</c:v>
                </c:pt>
                <c:pt idx="28">
                  <c:v>0.19568578216815902</c:v>
                </c:pt>
                <c:pt idx="29">
                  <c:v>0.197389258884102</c:v>
                </c:pt>
                <c:pt idx="30">
                  <c:v>0.16681765744365393</c:v>
                </c:pt>
                <c:pt idx="31">
                  <c:v>0.22600991910238191</c:v>
                </c:pt>
                <c:pt idx="32">
                  <c:v>0.27858883047395483</c:v>
                </c:pt>
                <c:pt idx="33">
                  <c:v>0.35637254446912281</c:v>
                </c:pt>
                <c:pt idx="34">
                  <c:v>0.36678982902538199</c:v>
                </c:pt>
                <c:pt idx="35">
                  <c:v>0.38882988620331627</c:v>
                </c:pt>
                <c:pt idx="36">
                  <c:v>0.38560515966836628</c:v>
                </c:pt>
                <c:pt idx="37">
                  <c:v>0.33598451528332846</c:v>
                </c:pt>
              </c:numCache>
            </c:numRef>
          </c:val>
          <c:smooth val="0"/>
        </c:ser>
        <c:ser>
          <c:idx val="1"/>
          <c:order val="1"/>
          <c:tx>
            <c:v>Outstanding Balances</c:v>
          </c:tx>
          <c:spPr>
            <a:ln w="25400">
              <a:solidFill>
                <a:srgbClr val="800000"/>
              </a:solidFill>
            </a:ln>
          </c:spPr>
          <c:marker>
            <c:symbol val="none"/>
          </c:marker>
          <c:val>
            <c:numRef>
              <c:f>'L:\ANALISTA_M\MACRO\Analysis\Credit\New\[New Inadimplencia.xlsx]Saldos'!$AL$290:$AL$1000</c:f>
              <c:numCache>
                <c:formatCode>General</c:formatCode>
                <c:ptCount val="711"/>
                <c:pt idx="0">
                  <c:v>0.43745077632763291</c:v>
                </c:pt>
                <c:pt idx="1">
                  <c:v>0.4387609803746228</c:v>
                </c:pt>
                <c:pt idx="2">
                  <c:v>0.42261711152561948</c:v>
                </c:pt>
                <c:pt idx="3">
                  <c:v>0.41052072195509243</c:v>
                </c:pt>
                <c:pt idx="4">
                  <c:v>0.39625810435319542</c:v>
                </c:pt>
                <c:pt idx="5">
                  <c:v>0.36110170579925061</c:v>
                </c:pt>
                <c:pt idx="6">
                  <c:v>0.35135614050130032</c:v>
                </c:pt>
                <c:pt idx="7">
                  <c:v>0.35271730348097918</c:v>
                </c:pt>
                <c:pt idx="8">
                  <c:v>0.34564381130666738</c:v>
                </c:pt>
                <c:pt idx="9">
                  <c:v>0.34835156712004733</c:v>
                </c:pt>
                <c:pt idx="10">
                  <c:v>0.34429990381103742</c:v>
                </c:pt>
                <c:pt idx="11">
                  <c:v>0.34315340780265136</c:v>
                </c:pt>
                <c:pt idx="12">
                  <c:v>0.3399912923093481</c:v>
                </c:pt>
                <c:pt idx="13">
                  <c:v>0.34517611172468532</c:v>
                </c:pt>
                <c:pt idx="14">
                  <c:v>0.35153723759174671</c:v>
                </c:pt>
                <c:pt idx="15">
                  <c:v>0.35447220898300086</c:v>
                </c:pt>
                <c:pt idx="16">
                  <c:v>0.35542003502503056</c:v>
                </c:pt>
                <c:pt idx="17">
                  <c:v>0.35059660138792387</c:v>
                </c:pt>
                <c:pt idx="18">
                  <c:v>0.3511989611400389</c:v>
                </c:pt>
                <c:pt idx="19">
                  <c:v>0.32708436315702766</c:v>
                </c:pt>
                <c:pt idx="20">
                  <c:v>0.3253697017457805</c:v>
                </c:pt>
                <c:pt idx="21">
                  <c:v>0.32055042350812757</c:v>
                </c:pt>
                <c:pt idx="22">
                  <c:v>0.31531621158320078</c:v>
                </c:pt>
                <c:pt idx="23">
                  <c:v>0.31640013954692275</c:v>
                </c:pt>
                <c:pt idx="24">
                  <c:v>0.30472369367363111</c:v>
                </c:pt>
                <c:pt idx="25">
                  <c:v>0.29559663483239906</c:v>
                </c:pt>
                <c:pt idx="26">
                  <c:v>0.29013782055708232</c:v>
                </c:pt>
                <c:pt idx="27">
                  <c:v>0.2800497324034758</c:v>
                </c:pt>
                <c:pt idx="28">
                  <c:v>0.27476320829513229</c:v>
                </c:pt>
                <c:pt idx="29">
                  <c:v>0.2672111833393141</c:v>
                </c:pt>
                <c:pt idx="30">
                  <c:v>0.26872254970401427</c:v>
                </c:pt>
                <c:pt idx="31">
                  <c:v>0.28664371762120422</c:v>
                </c:pt>
                <c:pt idx="32">
                  <c:v>0.28241586224889137</c:v>
                </c:pt>
                <c:pt idx="33">
                  <c:v>0.27999703462080205</c:v>
                </c:pt>
                <c:pt idx="34">
                  <c:v>0.27891781818181821</c:v>
                </c:pt>
                <c:pt idx="35">
                  <c:v>0.26746684448395941</c:v>
                </c:pt>
                <c:pt idx="36">
                  <c:v>0.26507193902391246</c:v>
                </c:pt>
                <c:pt idx="37">
                  <c:v>0.26303083507077796</c:v>
                </c:pt>
              </c:numCache>
            </c:numRef>
          </c:val>
          <c:smooth val="0"/>
        </c:ser>
        <c:dLbls>
          <c:showLegendKey val="0"/>
          <c:showVal val="0"/>
          <c:showCatName val="0"/>
          <c:showSerName val="0"/>
          <c:showPercent val="0"/>
          <c:showBubbleSize val="0"/>
        </c:dLbls>
        <c:marker val="1"/>
        <c:smooth val="0"/>
        <c:axId val="278931328"/>
        <c:axId val="278932864"/>
      </c:lineChart>
      <c:dateAx>
        <c:axId val="278931328"/>
        <c:scaling>
          <c:orientation val="minMax"/>
        </c:scaling>
        <c:delete val="0"/>
        <c:axPos val="b"/>
        <c:numFmt formatCode="[$-409]mmm\-yy;@" sourceLinked="0"/>
        <c:majorTickMark val="out"/>
        <c:minorTickMark val="none"/>
        <c:tickLblPos val="low"/>
        <c:txPr>
          <a:bodyPr/>
          <a:lstStyle/>
          <a:p>
            <a:pPr>
              <a:defRPr sz="1000"/>
            </a:pPr>
            <a:endParaRPr lang="en-US"/>
          </a:p>
        </c:txPr>
        <c:crossAx val="278932864"/>
        <c:crosses val="autoZero"/>
        <c:auto val="0"/>
        <c:lblOffset val="100"/>
        <c:baseTimeUnit val="months"/>
        <c:majorUnit val="6"/>
      </c:dateAx>
      <c:valAx>
        <c:axId val="278932864"/>
        <c:scaling>
          <c:orientation val="minMax"/>
          <c:min val="0.1"/>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txPr>
          <a:bodyPr/>
          <a:lstStyle/>
          <a:p>
            <a:pPr>
              <a:defRPr sz="1000"/>
            </a:pPr>
            <a:endParaRPr lang="en-US"/>
          </a:p>
        </c:txPr>
        <c:crossAx val="278931328"/>
        <c:crosses val="autoZero"/>
        <c:crossBetween val="between"/>
      </c:valAx>
    </c:plotArea>
    <c:legend>
      <c:legendPos val="r"/>
      <c:layout>
        <c:manualLayout>
          <c:xMode val="edge"/>
          <c:yMode val="edge"/>
          <c:x val="0.10717307266787288"/>
          <c:y val="0.6154048059856182"/>
          <c:w val="0.41295376745760126"/>
          <c:h val="0.18582755896478287"/>
        </c:manualLayout>
      </c:layout>
      <c:overlay val="1"/>
      <c:txPr>
        <a:bodyPr/>
        <a:lstStyle/>
        <a:p>
          <a:pPr>
            <a:defRPr sz="1000"/>
          </a:pPr>
          <a:endParaRPr lang="en-US"/>
        </a:p>
      </c:txPr>
    </c:legend>
    <c:plotVisOnly val="1"/>
    <c:dispBlanksAs val="gap"/>
    <c:showDLblsOverMax val="0"/>
  </c:chart>
  <c:spPr>
    <a:ln>
      <a:noFill/>
    </a:ln>
  </c:spPr>
  <c:txPr>
    <a:bodyPr/>
    <a:lstStyle/>
    <a:p>
      <a:pPr>
        <a:defRPr sz="650">
          <a:latin typeface="Arial" pitchFamily="34" charset="0"/>
          <a:cs typeface="Arial"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2.8880013752444606E-2"/>
          <c:y val="2.0291136475919722E-2"/>
          <c:w val="0.93537631993778847"/>
          <c:h val="0.91253040544483233"/>
        </c:manualLayout>
      </c:layout>
      <c:lineChart>
        <c:grouping val="standard"/>
        <c:varyColors val="0"/>
        <c:ser>
          <c:idx val="0"/>
          <c:order val="0"/>
          <c:tx>
            <c:v>Actual GDP Growth (-) Expected 1 Year Before</c:v>
          </c:tx>
          <c:marker>
            <c:symbol val="none"/>
          </c:marker>
          <c:cat>
            <c:numRef>
              <c:f>Quarterly!$N$42:$N$90</c:f>
              <c:numCache>
                <c:formatCode>mmm\-yy</c:formatCode>
                <c:ptCount val="49"/>
                <c:pt idx="0">
                  <c:v>37500</c:v>
                </c:pt>
                <c:pt idx="1">
                  <c:v>37621</c:v>
                </c:pt>
                <c:pt idx="2">
                  <c:v>37711</c:v>
                </c:pt>
                <c:pt idx="3">
                  <c:v>37802</c:v>
                </c:pt>
                <c:pt idx="4">
                  <c:v>37894</c:v>
                </c:pt>
                <c:pt idx="5">
                  <c:v>37986</c:v>
                </c:pt>
                <c:pt idx="6">
                  <c:v>38077</c:v>
                </c:pt>
                <c:pt idx="7">
                  <c:v>38168</c:v>
                </c:pt>
                <c:pt idx="8">
                  <c:v>38260</c:v>
                </c:pt>
                <c:pt idx="9">
                  <c:v>38352</c:v>
                </c:pt>
                <c:pt idx="10">
                  <c:v>38442</c:v>
                </c:pt>
                <c:pt idx="11">
                  <c:v>38533</c:v>
                </c:pt>
                <c:pt idx="12">
                  <c:v>38625</c:v>
                </c:pt>
                <c:pt idx="13">
                  <c:v>38717</c:v>
                </c:pt>
                <c:pt idx="14">
                  <c:v>38807</c:v>
                </c:pt>
                <c:pt idx="15">
                  <c:v>38898</c:v>
                </c:pt>
                <c:pt idx="16">
                  <c:v>38990</c:v>
                </c:pt>
                <c:pt idx="17">
                  <c:v>39082</c:v>
                </c:pt>
                <c:pt idx="18">
                  <c:v>39172</c:v>
                </c:pt>
                <c:pt idx="19">
                  <c:v>39263</c:v>
                </c:pt>
                <c:pt idx="20">
                  <c:v>39355</c:v>
                </c:pt>
                <c:pt idx="21">
                  <c:v>39447</c:v>
                </c:pt>
                <c:pt idx="22">
                  <c:v>39538</c:v>
                </c:pt>
                <c:pt idx="23">
                  <c:v>39629</c:v>
                </c:pt>
                <c:pt idx="24">
                  <c:v>39721</c:v>
                </c:pt>
                <c:pt idx="25">
                  <c:v>39813</c:v>
                </c:pt>
                <c:pt idx="26">
                  <c:v>39903</c:v>
                </c:pt>
                <c:pt idx="27">
                  <c:v>39994</c:v>
                </c:pt>
                <c:pt idx="28">
                  <c:v>40086</c:v>
                </c:pt>
                <c:pt idx="29">
                  <c:v>40178</c:v>
                </c:pt>
                <c:pt idx="30">
                  <c:v>40268</c:v>
                </c:pt>
                <c:pt idx="31">
                  <c:v>40359</c:v>
                </c:pt>
                <c:pt idx="32">
                  <c:v>40451</c:v>
                </c:pt>
                <c:pt idx="33">
                  <c:v>40543</c:v>
                </c:pt>
                <c:pt idx="34">
                  <c:v>40633</c:v>
                </c:pt>
                <c:pt idx="35">
                  <c:v>40724</c:v>
                </c:pt>
                <c:pt idx="36">
                  <c:v>40816</c:v>
                </c:pt>
                <c:pt idx="37">
                  <c:v>40908</c:v>
                </c:pt>
                <c:pt idx="38">
                  <c:v>40999</c:v>
                </c:pt>
                <c:pt idx="39">
                  <c:v>41090</c:v>
                </c:pt>
                <c:pt idx="40">
                  <c:v>41182</c:v>
                </c:pt>
                <c:pt idx="41">
                  <c:v>41274</c:v>
                </c:pt>
                <c:pt idx="42">
                  <c:v>41364</c:v>
                </c:pt>
                <c:pt idx="43">
                  <c:v>41455</c:v>
                </c:pt>
                <c:pt idx="44">
                  <c:v>41547</c:v>
                </c:pt>
                <c:pt idx="45">
                  <c:v>41639</c:v>
                </c:pt>
                <c:pt idx="46">
                  <c:v>41729</c:v>
                </c:pt>
                <c:pt idx="47">
                  <c:v>41820</c:v>
                </c:pt>
                <c:pt idx="48">
                  <c:v>41912</c:v>
                </c:pt>
              </c:numCache>
            </c:numRef>
          </c:cat>
          <c:val>
            <c:numRef>
              <c:f>Quarterly!$L$42:$L$90</c:f>
              <c:numCache>
                <c:formatCode>0.00</c:formatCode>
                <c:ptCount val="49"/>
                <c:pt idx="0">
                  <c:v>1.584667325092282</c:v>
                </c:pt>
                <c:pt idx="1">
                  <c:v>1.9833315821591597</c:v>
                </c:pt>
                <c:pt idx="2">
                  <c:v>1.5266975970658119</c:v>
                </c:pt>
                <c:pt idx="3">
                  <c:v>0.35753644340649426</c:v>
                </c:pt>
                <c:pt idx="4">
                  <c:v>-1.2561023950398298</c:v>
                </c:pt>
                <c:pt idx="5">
                  <c:v>-1.9460515549881605</c:v>
                </c:pt>
                <c:pt idx="6">
                  <c:v>-1.1932754133763221</c:v>
                </c:pt>
                <c:pt idx="7">
                  <c:v>0.20513272897309107</c:v>
                </c:pt>
                <c:pt idx="8">
                  <c:v>1.5808198864099279</c:v>
                </c:pt>
                <c:pt idx="9">
                  <c:v>2.6753780193313683</c:v>
                </c:pt>
                <c:pt idx="10">
                  <c:v>2.3585925078262826</c:v>
                </c:pt>
                <c:pt idx="11">
                  <c:v>1.8123274285052424</c:v>
                </c:pt>
                <c:pt idx="12">
                  <c:v>0.64690286525019136</c:v>
                </c:pt>
                <c:pt idx="13">
                  <c:v>-0.38029591192515338</c:v>
                </c:pt>
                <c:pt idx="14">
                  <c:v>-0.36537611643241125</c:v>
                </c:pt>
                <c:pt idx="15">
                  <c:v>-1.0401573878792441</c:v>
                </c:pt>
                <c:pt idx="16">
                  <c:v>-0.45930459830755588</c:v>
                </c:pt>
                <c:pt idx="17">
                  <c:v>0.22810321322877367</c:v>
                </c:pt>
                <c:pt idx="18">
                  <c:v>0.61292578714841672</c:v>
                </c:pt>
                <c:pt idx="19">
                  <c:v>1.7617013710550378</c:v>
                </c:pt>
                <c:pt idx="20">
                  <c:v>2.1097441036543358</c:v>
                </c:pt>
                <c:pt idx="21">
                  <c:v>2.6993548394742222</c:v>
                </c:pt>
                <c:pt idx="22">
                  <c:v>2.7966216894124782</c:v>
                </c:pt>
                <c:pt idx="23">
                  <c:v>2.5474553235337347</c:v>
                </c:pt>
                <c:pt idx="24">
                  <c:v>2.5661026225184518</c:v>
                </c:pt>
                <c:pt idx="25">
                  <c:v>0.75700991414538032</c:v>
                </c:pt>
                <c:pt idx="26">
                  <c:v>-1.4729884491267671</c:v>
                </c:pt>
                <c:pt idx="27">
                  <c:v>-3.5300699370837969</c:v>
                </c:pt>
                <c:pt idx="28">
                  <c:v>-5.3898309881536406</c:v>
                </c:pt>
                <c:pt idx="29">
                  <c:v>-3.8765493881111577</c:v>
                </c:pt>
                <c:pt idx="30">
                  <c:v>-0.55677936658714078</c:v>
                </c:pt>
                <c:pt idx="31">
                  <c:v>2.3351989968577027</c:v>
                </c:pt>
                <c:pt idx="32">
                  <c:v>4.2188589492369095</c:v>
                </c:pt>
                <c:pt idx="33">
                  <c:v>3.8500223611561033</c:v>
                </c:pt>
                <c:pt idx="34">
                  <c:v>2.4114416528344131</c:v>
                </c:pt>
                <c:pt idx="35">
                  <c:v>1.1795949400044285</c:v>
                </c:pt>
                <c:pt idx="36">
                  <c:v>0.29452636968213697</c:v>
                </c:pt>
                <c:pt idx="37">
                  <c:v>-0.50002400618548681</c:v>
                </c:pt>
                <c:pt idx="38">
                  <c:v>-1.4793791720682379</c:v>
                </c:pt>
                <c:pt idx="39">
                  <c:v>-2.3707098940502327</c:v>
                </c:pt>
                <c:pt idx="40">
                  <c:v>-2.5235682366222196</c:v>
                </c:pt>
                <c:pt idx="41">
                  <c:v>-2.4221169693289837</c:v>
                </c:pt>
                <c:pt idx="42">
                  <c:v>-2.1345777513514235</c:v>
                </c:pt>
                <c:pt idx="43">
                  <c:v>-1.533349736851304</c:v>
                </c:pt>
                <c:pt idx="44">
                  <c:v>-1.5123391662946539</c:v>
                </c:pt>
                <c:pt idx="45">
                  <c:v>-1.4485844193448996</c:v>
                </c:pt>
                <c:pt idx="46">
                  <c:v>-1.2033114106127598</c:v>
                </c:pt>
                <c:pt idx="47">
                  <c:v>-2.0949999199832461</c:v>
                </c:pt>
                <c:pt idx="48">
                  <c:v>-2.4667974145156597</c:v>
                </c:pt>
              </c:numCache>
            </c:numRef>
          </c:val>
          <c:smooth val="0"/>
        </c:ser>
        <c:dLbls>
          <c:showLegendKey val="0"/>
          <c:showVal val="0"/>
          <c:showCatName val="0"/>
          <c:showSerName val="0"/>
          <c:showPercent val="0"/>
          <c:showBubbleSize val="0"/>
        </c:dLbls>
        <c:marker val="1"/>
        <c:smooth val="0"/>
        <c:axId val="268276480"/>
        <c:axId val="268278016"/>
      </c:lineChart>
      <c:lineChart>
        <c:grouping val="standard"/>
        <c:varyColors val="0"/>
        <c:ser>
          <c:idx val="1"/>
          <c:order val="1"/>
          <c:tx>
            <c:v>Average Delinquency Rate in Non-Earmarked Modalities</c:v>
          </c:tx>
          <c:marker>
            <c:symbol val="none"/>
          </c:marker>
          <c:val>
            <c:numRef>
              <c:f>Quarterly!$M$42:$M$90</c:f>
              <c:numCache>
                <c:formatCode>0.00</c:formatCode>
                <c:ptCount val="49"/>
                <c:pt idx="0">
                  <c:v>4.4666666666666694</c:v>
                </c:pt>
                <c:pt idx="1">
                  <c:v>4.2666666666666684</c:v>
                </c:pt>
                <c:pt idx="2">
                  <c:v>4.2</c:v>
                </c:pt>
                <c:pt idx="3">
                  <c:v>4.4666666666666694</c:v>
                </c:pt>
                <c:pt idx="4">
                  <c:v>4.5999999999999996</c:v>
                </c:pt>
                <c:pt idx="5">
                  <c:v>4.5</c:v>
                </c:pt>
                <c:pt idx="6">
                  <c:v>4.2333333333333476</c:v>
                </c:pt>
                <c:pt idx="7">
                  <c:v>3.9</c:v>
                </c:pt>
                <c:pt idx="8">
                  <c:v>3.6999999999999997</c:v>
                </c:pt>
                <c:pt idx="9">
                  <c:v>3.6333333333333342</c:v>
                </c:pt>
                <c:pt idx="10">
                  <c:v>3.6333333333333342</c:v>
                </c:pt>
                <c:pt idx="11">
                  <c:v>3.7333333333333352</c:v>
                </c:pt>
                <c:pt idx="12">
                  <c:v>3.9</c:v>
                </c:pt>
                <c:pt idx="13">
                  <c:v>4.166666666666667</c:v>
                </c:pt>
                <c:pt idx="14">
                  <c:v>4.5</c:v>
                </c:pt>
                <c:pt idx="15">
                  <c:v>4.7666666666666684</c:v>
                </c:pt>
                <c:pt idx="16">
                  <c:v>4.9666666666666694</c:v>
                </c:pt>
                <c:pt idx="17">
                  <c:v>5.0666666666666664</c:v>
                </c:pt>
                <c:pt idx="18">
                  <c:v>4.9666666666666694</c:v>
                </c:pt>
                <c:pt idx="19">
                  <c:v>4.7666666666666684</c:v>
                </c:pt>
                <c:pt idx="20">
                  <c:v>4.6566666666666672</c:v>
                </c:pt>
                <c:pt idx="21">
                  <c:v>4.4366666666666772</c:v>
                </c:pt>
                <c:pt idx="22">
                  <c:v>4.26</c:v>
                </c:pt>
                <c:pt idx="23">
                  <c:v>4.1833333333333433</c:v>
                </c:pt>
                <c:pt idx="24">
                  <c:v>4.1333333333333426</c:v>
                </c:pt>
                <c:pt idx="25">
                  <c:v>4.24</c:v>
                </c:pt>
                <c:pt idx="26">
                  <c:v>4.8333333333333437</c:v>
                </c:pt>
                <c:pt idx="27">
                  <c:v>5.4333333333333513</c:v>
                </c:pt>
                <c:pt idx="28">
                  <c:v>5.8333333333333437</c:v>
                </c:pt>
                <c:pt idx="29">
                  <c:v>5.7</c:v>
                </c:pt>
                <c:pt idx="30">
                  <c:v>5.3</c:v>
                </c:pt>
                <c:pt idx="31">
                  <c:v>5.0666666666666664</c:v>
                </c:pt>
                <c:pt idx="32">
                  <c:v>4.8</c:v>
                </c:pt>
                <c:pt idx="33">
                  <c:v>4.6333333333333435</c:v>
                </c:pt>
                <c:pt idx="34">
                  <c:v>4.7</c:v>
                </c:pt>
                <c:pt idx="35">
                  <c:v>5.0333333333333448</c:v>
                </c:pt>
                <c:pt idx="36">
                  <c:v>5.2666666666666684</c:v>
                </c:pt>
                <c:pt idx="37">
                  <c:v>5.5333333333333465</c:v>
                </c:pt>
                <c:pt idx="38">
                  <c:v>5.7333333333333476</c:v>
                </c:pt>
                <c:pt idx="39">
                  <c:v>5.8333333333333437</c:v>
                </c:pt>
                <c:pt idx="40">
                  <c:v>5.9000000000000012</c:v>
                </c:pt>
                <c:pt idx="41">
                  <c:v>5.8666666666666671</c:v>
                </c:pt>
                <c:pt idx="42">
                  <c:v>5.5733333333333466</c:v>
                </c:pt>
                <c:pt idx="43">
                  <c:v>5.3833333333333426</c:v>
                </c:pt>
                <c:pt idx="44">
                  <c:v>5.126666666666666</c:v>
                </c:pt>
                <c:pt idx="45">
                  <c:v>4.8466666666666693</c:v>
                </c:pt>
                <c:pt idx="46">
                  <c:v>4.78</c:v>
                </c:pt>
                <c:pt idx="47">
                  <c:v>4.8666666666666663</c:v>
                </c:pt>
                <c:pt idx="48">
                  <c:v>4.9733333333333514</c:v>
                </c:pt>
              </c:numCache>
            </c:numRef>
          </c:val>
          <c:smooth val="0"/>
        </c:ser>
        <c:dLbls>
          <c:showLegendKey val="0"/>
          <c:showVal val="0"/>
          <c:showCatName val="0"/>
          <c:showSerName val="0"/>
          <c:showPercent val="0"/>
          <c:showBubbleSize val="0"/>
        </c:dLbls>
        <c:marker val="1"/>
        <c:smooth val="0"/>
        <c:axId val="268279808"/>
        <c:axId val="268281344"/>
      </c:lineChart>
      <c:dateAx>
        <c:axId val="268276480"/>
        <c:scaling>
          <c:orientation val="minMax"/>
        </c:scaling>
        <c:delete val="0"/>
        <c:axPos val="b"/>
        <c:numFmt formatCode="[$-409]mmm\-yy;@" sourceLinked="0"/>
        <c:majorTickMark val="out"/>
        <c:minorTickMark val="none"/>
        <c:tickLblPos val="low"/>
        <c:txPr>
          <a:bodyPr rot="0" vert="horz"/>
          <a:lstStyle/>
          <a:p>
            <a:pPr>
              <a:defRPr/>
            </a:pPr>
            <a:endParaRPr lang="en-US"/>
          </a:p>
        </c:txPr>
        <c:crossAx val="268278016"/>
        <c:crosses val="autoZero"/>
        <c:auto val="1"/>
        <c:lblOffset val="100"/>
        <c:baseTimeUnit val="months"/>
      </c:dateAx>
      <c:valAx>
        <c:axId val="268278016"/>
        <c:scaling>
          <c:orientation val="minMax"/>
        </c:scaling>
        <c:delete val="0"/>
        <c:axPos val="l"/>
        <c:majorGridlines>
          <c:spPr>
            <a:ln w="3175">
              <a:solidFill>
                <a:schemeClr val="bg1">
                  <a:lumMod val="75000"/>
                </a:schemeClr>
              </a:solidFill>
              <a:prstDash val="dash"/>
            </a:ln>
          </c:spPr>
        </c:majorGridlines>
        <c:numFmt formatCode="0" sourceLinked="0"/>
        <c:majorTickMark val="out"/>
        <c:minorTickMark val="none"/>
        <c:tickLblPos val="nextTo"/>
        <c:txPr>
          <a:bodyPr rot="0" vert="horz"/>
          <a:lstStyle/>
          <a:p>
            <a:pPr>
              <a:defRPr/>
            </a:pPr>
            <a:endParaRPr lang="en-US"/>
          </a:p>
        </c:txPr>
        <c:crossAx val="268276480"/>
        <c:crosses val="autoZero"/>
        <c:crossBetween val="between"/>
      </c:valAx>
      <c:catAx>
        <c:axId val="268279808"/>
        <c:scaling>
          <c:orientation val="minMax"/>
        </c:scaling>
        <c:delete val="1"/>
        <c:axPos val="b"/>
        <c:majorTickMark val="out"/>
        <c:minorTickMark val="none"/>
        <c:tickLblPos val="none"/>
        <c:crossAx val="268281344"/>
        <c:crosses val="autoZero"/>
        <c:auto val="1"/>
        <c:lblAlgn val="ctr"/>
        <c:lblOffset val="100"/>
        <c:noMultiLvlLbl val="0"/>
      </c:catAx>
      <c:valAx>
        <c:axId val="268281344"/>
        <c:scaling>
          <c:orientation val="minMax"/>
          <c:min val="3.5"/>
        </c:scaling>
        <c:delete val="0"/>
        <c:axPos val="r"/>
        <c:numFmt formatCode="0" sourceLinked="0"/>
        <c:majorTickMark val="out"/>
        <c:minorTickMark val="none"/>
        <c:tickLblPos val="nextTo"/>
        <c:txPr>
          <a:bodyPr rot="0" vert="horz"/>
          <a:lstStyle/>
          <a:p>
            <a:pPr>
              <a:defRPr/>
            </a:pPr>
            <a:endParaRPr lang="en-US"/>
          </a:p>
        </c:txPr>
        <c:crossAx val="268279808"/>
        <c:crosses val="max"/>
        <c:crossBetween val="between"/>
      </c:valAx>
    </c:plotArea>
    <c:legend>
      <c:legendPos val="r"/>
      <c:layout>
        <c:manualLayout>
          <c:xMode val="edge"/>
          <c:yMode val="edge"/>
          <c:x val="7.714920253060302E-2"/>
          <c:y val="2.4649458634424075E-3"/>
          <c:w val="0.46521737673078722"/>
          <c:h val="0.16743438320210163"/>
        </c:manualLayout>
      </c:layout>
      <c:overlay val="0"/>
    </c:legend>
    <c:plotVisOnly val="1"/>
    <c:dispBlanksAs val="gap"/>
    <c:showDLblsOverMax val="0"/>
  </c:chart>
  <c:txPr>
    <a:bodyPr/>
    <a:lstStyle/>
    <a:p>
      <a:pPr>
        <a:defRPr sz="1000" b="0" i="0" u="none" strike="noStrike" baseline="0">
          <a:solidFill>
            <a:srgbClr val="000000"/>
          </a:solidFill>
          <a:latin typeface="Arial" pitchFamily="34" charset="0"/>
          <a:ea typeface="Calibri"/>
          <a:cs typeface="Arial"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sz="1200" noProof="0"/>
            </a:pPr>
            <a:r>
              <a:rPr lang="en-US" sz="1200" noProof="0"/>
              <a:t>Contribution for YoY Credit</a:t>
            </a:r>
            <a:r>
              <a:rPr lang="en-US" sz="1200" baseline="0" noProof="0"/>
              <a:t> Growth</a:t>
            </a:r>
            <a:endParaRPr lang="en-US" sz="1200" noProof="0"/>
          </a:p>
        </c:rich>
      </c:tx>
      <c:layout>
        <c:manualLayout>
          <c:xMode val="edge"/>
          <c:yMode val="edge"/>
          <c:x val="0.19734503034407141"/>
          <c:y val="0"/>
        </c:manualLayout>
      </c:layout>
      <c:overlay val="1"/>
      <c:spPr>
        <a:solidFill>
          <a:schemeClr val="bg1"/>
        </a:solidFill>
      </c:spPr>
    </c:title>
    <c:autoTitleDeleted val="0"/>
    <c:plotArea>
      <c:layout>
        <c:manualLayout>
          <c:layoutTarget val="inner"/>
          <c:xMode val="edge"/>
          <c:yMode val="edge"/>
          <c:x val="9.2379836722863623E-2"/>
          <c:y val="5.1440360347969553E-2"/>
          <c:w val="0.86828631467078943"/>
          <c:h val="0.81921975036963179"/>
        </c:manualLayout>
      </c:layout>
      <c:lineChart>
        <c:grouping val="standard"/>
        <c:varyColors val="0"/>
        <c:ser>
          <c:idx val="0"/>
          <c:order val="0"/>
          <c:tx>
            <c:v>Public Sector Banks</c:v>
          </c:tx>
          <c:spPr>
            <a:ln>
              <a:solidFill>
                <a:srgbClr val="800000"/>
              </a:solidFill>
            </a:ln>
          </c:spPr>
          <c:marker>
            <c:symbol val="none"/>
          </c:marker>
          <c:cat>
            <c:numRef>
              <c:f>Plan1!$B$204:$B$326</c:f>
              <c:numCache>
                <c:formatCode>[$-409]mmm\-yy;@</c:formatCode>
                <c:ptCount val="123"/>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pt idx="99">
                  <c:v>41365</c:v>
                </c:pt>
                <c:pt idx="100">
                  <c:v>41395</c:v>
                </c:pt>
                <c:pt idx="101">
                  <c:v>41426</c:v>
                </c:pt>
                <c:pt idx="102">
                  <c:v>41456</c:v>
                </c:pt>
                <c:pt idx="103">
                  <c:v>41487</c:v>
                </c:pt>
                <c:pt idx="104">
                  <c:v>41518</c:v>
                </c:pt>
                <c:pt idx="105">
                  <c:v>41548</c:v>
                </c:pt>
                <c:pt idx="106">
                  <c:v>41579</c:v>
                </c:pt>
                <c:pt idx="107">
                  <c:v>41609</c:v>
                </c:pt>
                <c:pt idx="108">
                  <c:v>41640</c:v>
                </c:pt>
                <c:pt idx="109">
                  <c:v>41671</c:v>
                </c:pt>
                <c:pt idx="110">
                  <c:v>41699</c:v>
                </c:pt>
                <c:pt idx="111">
                  <c:v>41730</c:v>
                </c:pt>
                <c:pt idx="112">
                  <c:v>41760</c:v>
                </c:pt>
                <c:pt idx="113">
                  <c:v>41791</c:v>
                </c:pt>
                <c:pt idx="114">
                  <c:v>41821</c:v>
                </c:pt>
                <c:pt idx="115">
                  <c:v>41852</c:v>
                </c:pt>
                <c:pt idx="116">
                  <c:v>41883</c:v>
                </c:pt>
                <c:pt idx="117">
                  <c:v>41943</c:v>
                </c:pt>
                <c:pt idx="118">
                  <c:v>41973</c:v>
                </c:pt>
                <c:pt idx="119">
                  <c:v>42004</c:v>
                </c:pt>
                <c:pt idx="120">
                  <c:v>42035</c:v>
                </c:pt>
                <c:pt idx="121">
                  <c:v>42063</c:v>
                </c:pt>
                <c:pt idx="122">
                  <c:v>42094</c:v>
                </c:pt>
              </c:numCache>
            </c:numRef>
          </c:cat>
          <c:val>
            <c:numRef>
              <c:f>Plan1!$BS$204:$BS$326</c:f>
              <c:numCache>
                <c:formatCode>0%</c:formatCode>
                <c:ptCount val="123"/>
                <c:pt idx="0">
                  <c:v>0.33472474977252054</c:v>
                </c:pt>
                <c:pt idx="1">
                  <c:v>0.35714049677810211</c:v>
                </c:pt>
                <c:pt idx="2">
                  <c:v>0.34294792440373029</c:v>
                </c:pt>
                <c:pt idx="3">
                  <c:v>0.33675684260680827</c:v>
                </c:pt>
                <c:pt idx="4">
                  <c:v>0.34190295583843389</c:v>
                </c:pt>
                <c:pt idx="5">
                  <c:v>0.32650313412233262</c:v>
                </c:pt>
                <c:pt idx="6">
                  <c:v>0.31319521842697606</c:v>
                </c:pt>
                <c:pt idx="7">
                  <c:v>0.31245582092749286</c:v>
                </c:pt>
                <c:pt idx="8">
                  <c:v>0.28382463262874547</c:v>
                </c:pt>
                <c:pt idx="9">
                  <c:v>0.29590767184735212</c:v>
                </c:pt>
                <c:pt idx="10">
                  <c:v>0.28727809734284809</c:v>
                </c:pt>
                <c:pt idx="11">
                  <c:v>0.28680903710679628</c:v>
                </c:pt>
                <c:pt idx="12">
                  <c:v>0.26312418110350855</c:v>
                </c:pt>
                <c:pt idx="13">
                  <c:v>0.24787335274950259</c:v>
                </c:pt>
                <c:pt idx="14">
                  <c:v>0.2590349455486366</c:v>
                </c:pt>
                <c:pt idx="15">
                  <c:v>0.27745202062508145</c:v>
                </c:pt>
                <c:pt idx="16">
                  <c:v>0.28580936613449376</c:v>
                </c:pt>
                <c:pt idx="17">
                  <c:v>0.29927897947864679</c:v>
                </c:pt>
                <c:pt idx="18">
                  <c:v>0.32195497816847157</c:v>
                </c:pt>
                <c:pt idx="19">
                  <c:v>0.31824504164162443</c:v>
                </c:pt>
                <c:pt idx="20">
                  <c:v>0.33000666444518501</c:v>
                </c:pt>
                <c:pt idx="21">
                  <c:v>0.35499255823897508</c:v>
                </c:pt>
                <c:pt idx="22">
                  <c:v>0.35900163085868259</c:v>
                </c:pt>
                <c:pt idx="23">
                  <c:v>0.36119562274008826</c:v>
                </c:pt>
                <c:pt idx="24">
                  <c:v>0.38153969489774686</c:v>
                </c:pt>
                <c:pt idx="25">
                  <c:v>0.38706472155729194</c:v>
                </c:pt>
                <c:pt idx="26">
                  <c:v>0.35820274786483486</c:v>
                </c:pt>
                <c:pt idx="27">
                  <c:v>0.34150461408524813</c:v>
                </c:pt>
                <c:pt idx="28">
                  <c:v>0.31306068127045805</c:v>
                </c:pt>
                <c:pt idx="29">
                  <c:v>0.28274787554684688</c:v>
                </c:pt>
                <c:pt idx="30">
                  <c:v>0.26130987342752582</c:v>
                </c:pt>
                <c:pt idx="31">
                  <c:v>0.265299727675672</c:v>
                </c:pt>
                <c:pt idx="32">
                  <c:v>0.25657843884232728</c:v>
                </c:pt>
                <c:pt idx="33">
                  <c:v>0.25040218118001006</c:v>
                </c:pt>
                <c:pt idx="34">
                  <c:v>0.24789611934380731</c:v>
                </c:pt>
                <c:pt idx="35">
                  <c:v>0.23813850048501195</c:v>
                </c:pt>
                <c:pt idx="36">
                  <c:v>0.23035913658355042</c:v>
                </c:pt>
                <c:pt idx="37">
                  <c:v>0.23521189808428422</c:v>
                </c:pt>
                <c:pt idx="38">
                  <c:v>0.26214655061598363</c:v>
                </c:pt>
                <c:pt idx="39">
                  <c:v>0.27547508726092551</c:v>
                </c:pt>
                <c:pt idx="40">
                  <c:v>0.30840709322124904</c:v>
                </c:pt>
                <c:pt idx="41">
                  <c:v>0.31881301963559178</c:v>
                </c:pt>
                <c:pt idx="42">
                  <c:v>0.3266635299696582</c:v>
                </c:pt>
                <c:pt idx="43">
                  <c:v>0.32925359295317574</c:v>
                </c:pt>
                <c:pt idx="44">
                  <c:v>0.33786736681629548</c:v>
                </c:pt>
                <c:pt idx="45">
                  <c:v>0.37073119390074238</c:v>
                </c:pt>
                <c:pt idx="46">
                  <c:v>0.3997474407327587</c:v>
                </c:pt>
                <c:pt idx="47">
                  <c:v>0.4343134517197752</c:v>
                </c:pt>
                <c:pt idx="48">
                  <c:v>0.44842599032033731</c:v>
                </c:pt>
                <c:pt idx="49">
                  <c:v>0.48387893022368672</c:v>
                </c:pt>
                <c:pt idx="50">
                  <c:v>0.51175488232957467</c:v>
                </c:pt>
                <c:pt idx="51">
                  <c:v>0.53136280201298058</c:v>
                </c:pt>
                <c:pt idx="52">
                  <c:v>0.54075305008285335</c:v>
                </c:pt>
                <c:pt idx="53">
                  <c:v>0.60436702411567766</c:v>
                </c:pt>
                <c:pt idx="54">
                  <c:v>0.68677024159879563</c:v>
                </c:pt>
                <c:pt idx="55">
                  <c:v>0.73009430918637874</c:v>
                </c:pt>
                <c:pt idx="56">
                  <c:v>0.79419193231543184</c:v>
                </c:pt>
                <c:pt idx="57">
                  <c:v>0.7901757558506215</c:v>
                </c:pt>
                <c:pt idx="58">
                  <c:v>0.79092151018380552</c:v>
                </c:pt>
                <c:pt idx="59">
                  <c:v>0.76501273287763039</c:v>
                </c:pt>
                <c:pt idx="60">
                  <c:v>0.74020880375621467</c:v>
                </c:pt>
                <c:pt idx="61">
                  <c:v>0.6902045595293389</c:v>
                </c:pt>
                <c:pt idx="62">
                  <c:v>0.65283173565064878</c:v>
                </c:pt>
                <c:pt idx="63">
                  <c:v>0.6317408597355082</c:v>
                </c:pt>
                <c:pt idx="64">
                  <c:v>0.62008541456238675</c:v>
                </c:pt>
                <c:pt idx="65">
                  <c:v>0.60298532190432608</c:v>
                </c:pt>
                <c:pt idx="66">
                  <c:v>0.53513711693971966</c:v>
                </c:pt>
                <c:pt idx="67">
                  <c:v>0.51250726033110994</c:v>
                </c:pt>
                <c:pt idx="68">
                  <c:v>0.48365706281618576</c:v>
                </c:pt>
                <c:pt idx="69">
                  <c:v>0.4741979676003592</c:v>
                </c:pt>
                <c:pt idx="70">
                  <c:v>0.45863274952867567</c:v>
                </c:pt>
                <c:pt idx="71">
                  <c:v>0.43249394242220979</c:v>
                </c:pt>
                <c:pt idx="72">
                  <c:v>0.43510880843399835</c:v>
                </c:pt>
                <c:pt idx="73">
                  <c:v>0.43360797151504843</c:v>
                </c:pt>
                <c:pt idx="74">
                  <c:v>0.4467197623294894</c:v>
                </c:pt>
                <c:pt idx="75">
                  <c:v>0.44303138311463586</c:v>
                </c:pt>
                <c:pt idx="76">
                  <c:v>0.42678229559738184</c:v>
                </c:pt>
                <c:pt idx="77">
                  <c:v>0.41222738766264566</c:v>
                </c:pt>
                <c:pt idx="78">
                  <c:v>0.42439070724142114</c:v>
                </c:pt>
                <c:pt idx="79">
                  <c:v>0.43701657821018314</c:v>
                </c:pt>
                <c:pt idx="80">
                  <c:v>0.46828308929997814</c:v>
                </c:pt>
                <c:pt idx="81">
                  <c:v>0.46695600380131441</c:v>
                </c:pt>
                <c:pt idx="82">
                  <c:v>0.49384452345815966</c:v>
                </c:pt>
                <c:pt idx="83">
                  <c:v>0.53921870768311253</c:v>
                </c:pt>
                <c:pt idx="84">
                  <c:v>0.53935021035325992</c:v>
                </c:pt>
                <c:pt idx="85">
                  <c:v>0.55223138952437489</c:v>
                </c:pt>
                <c:pt idx="86">
                  <c:v>0.55670832941766113</c:v>
                </c:pt>
                <c:pt idx="87">
                  <c:v>0.58084853511937562</c:v>
                </c:pt>
                <c:pt idx="88">
                  <c:v>0.61239353802321705</c:v>
                </c:pt>
                <c:pt idx="89">
                  <c:v>0.63497820765418866</c:v>
                </c:pt>
                <c:pt idx="90">
                  <c:v>0.65475356789258898</c:v>
                </c:pt>
                <c:pt idx="91">
                  <c:v>0.6731949155930631</c:v>
                </c:pt>
                <c:pt idx="92">
                  <c:v>0.70131001820549543</c:v>
                </c:pt>
                <c:pt idx="93">
                  <c:v>0.73384496324003623</c:v>
                </c:pt>
                <c:pt idx="94">
                  <c:v>0.7355305216770629</c:v>
                </c:pt>
                <c:pt idx="95">
                  <c:v>0.73911366171531778</c:v>
                </c:pt>
                <c:pt idx="96">
                  <c:v>0.75859738902453311</c:v>
                </c:pt>
                <c:pt idx="97">
                  <c:v>0.753380469178762</c:v>
                </c:pt>
                <c:pt idx="98">
                  <c:v>0.76240905578869078</c:v>
                </c:pt>
                <c:pt idx="99">
                  <c:v>0.78406931360729104</c:v>
                </c:pt>
                <c:pt idx="100">
                  <c:v>0.78502986380252249</c:v>
                </c:pt>
                <c:pt idx="101">
                  <c:v>0.80926503140807504</c:v>
                </c:pt>
                <c:pt idx="102">
                  <c:v>0.81271735705180803</c:v>
                </c:pt>
                <c:pt idx="103">
                  <c:v>0.8010105891192677</c:v>
                </c:pt>
                <c:pt idx="104">
                  <c:v>0.77626087351003159</c:v>
                </c:pt>
                <c:pt idx="105">
                  <c:v>0.76369529788496715</c:v>
                </c:pt>
                <c:pt idx="106">
                  <c:v>0.75747594287462061</c:v>
                </c:pt>
                <c:pt idx="107">
                  <c:v>0.74719415568136105</c:v>
                </c:pt>
                <c:pt idx="108" formatCode="#,#00%">
                  <c:v>0.75608168062966008</c:v>
                </c:pt>
                <c:pt idx="109" formatCode="#,#00%">
                  <c:v>0.76200680590312708</c:v>
                </c:pt>
                <c:pt idx="110" formatCode="#,#00%">
                  <c:v>0.77259058372075851</c:v>
                </c:pt>
                <c:pt idx="111" formatCode="#,#00%">
                  <c:v>0.7677458000080698</c:v>
                </c:pt>
                <c:pt idx="112" formatCode="#,#00%">
                  <c:v>0.77116126685998065</c:v>
                </c:pt>
                <c:pt idx="113" formatCode="#,#00%">
                  <c:v>0.74786982470627983</c:v>
                </c:pt>
                <c:pt idx="114" formatCode="#,#00%">
                  <c:v>0.7572440054739098</c:v>
                </c:pt>
                <c:pt idx="115" formatCode="#,#00%">
                  <c:v>0.76183702644746254</c:v>
                </c:pt>
                <c:pt idx="116" formatCode="#,#00%">
                  <c:v>0.77267428850078346</c:v>
                </c:pt>
                <c:pt idx="117" formatCode="#,#00%">
                  <c:v>0.7825877393109385</c:v>
                </c:pt>
                <c:pt idx="118" formatCode="#,#00%">
                  <c:v>0.7877690664730338</c:v>
                </c:pt>
                <c:pt idx="119" formatCode="#,#00%">
                  <c:v>0.75944669145272892</c:v>
                </c:pt>
                <c:pt idx="120" formatCode="#,#00%">
                  <c:v>0.75981632993822001</c:v>
                </c:pt>
                <c:pt idx="121" formatCode="#,#00%">
                  <c:v>0.76972450646880797</c:v>
                </c:pt>
                <c:pt idx="122" formatCode="#,#00%">
                  <c:v>0.76822520606654721</c:v>
                </c:pt>
              </c:numCache>
            </c:numRef>
          </c:val>
          <c:smooth val="0"/>
        </c:ser>
        <c:ser>
          <c:idx val="1"/>
          <c:order val="1"/>
          <c:tx>
            <c:v>Earmarked Credit</c:v>
          </c:tx>
          <c:spPr>
            <a:ln>
              <a:solidFill>
                <a:schemeClr val="tx1">
                  <a:lumMod val="65000"/>
                  <a:lumOff val="35000"/>
                </a:schemeClr>
              </a:solidFill>
            </a:ln>
          </c:spPr>
          <c:marker>
            <c:symbol val="none"/>
          </c:marker>
          <c:val>
            <c:numRef>
              <c:f>Plan1!$BT$204:$BT$326</c:f>
              <c:numCache>
                <c:formatCode>General</c:formatCode>
                <c:ptCount val="123"/>
                <c:pt idx="38" formatCode="0%">
                  <c:v>0.22438504461953238</c:v>
                </c:pt>
                <c:pt idx="39" formatCode="0%">
                  <c:v>0.22823003033160655</c:v>
                </c:pt>
                <c:pt idx="40" formatCode="0%">
                  <c:v>0.23265606663752042</c:v>
                </c:pt>
                <c:pt idx="41" formatCode="0%">
                  <c:v>0.24098840958926834</c:v>
                </c:pt>
                <c:pt idx="42" formatCode="0%">
                  <c:v>0.23639179191565168</c:v>
                </c:pt>
                <c:pt idx="43" formatCode="0%">
                  <c:v>0.232728918097965</c:v>
                </c:pt>
                <c:pt idx="44" formatCode="0%">
                  <c:v>0.24392317881692147</c:v>
                </c:pt>
                <c:pt idx="45" formatCode="0%">
                  <c:v>0.24980512240286568</c:v>
                </c:pt>
                <c:pt idx="46" formatCode="0%">
                  <c:v>0.26362880224135671</c:v>
                </c:pt>
                <c:pt idx="47" formatCode="0%">
                  <c:v>0.29012952180013607</c:v>
                </c:pt>
                <c:pt idx="48" formatCode="0%">
                  <c:v>0.32030529258980667</c:v>
                </c:pt>
                <c:pt idx="49" formatCode="0%">
                  <c:v>0.33973491110097204</c:v>
                </c:pt>
                <c:pt idx="50" formatCode="0%">
                  <c:v>0.3557041811069902</c:v>
                </c:pt>
                <c:pt idx="51" formatCode="0%">
                  <c:v>0.36604206097919789</c:v>
                </c:pt>
                <c:pt idx="52" formatCode="0%">
                  <c:v>0.37337814747357162</c:v>
                </c:pt>
                <c:pt idx="53" formatCode="0%">
                  <c:v>0.39976903182605578</c:v>
                </c:pt>
                <c:pt idx="54" formatCode="0%">
                  <c:v>0.51920699016722605</c:v>
                </c:pt>
                <c:pt idx="55" formatCode="0%">
                  <c:v>0.55318800733176221</c:v>
                </c:pt>
                <c:pt idx="56" formatCode="0%">
                  <c:v>0.60113915696148523</c:v>
                </c:pt>
                <c:pt idx="57" formatCode="0%">
                  <c:v>0.6348495841937819</c:v>
                </c:pt>
                <c:pt idx="58" formatCode="0%">
                  <c:v>0.62258239338820576</c:v>
                </c:pt>
                <c:pt idx="59" formatCode="0%">
                  <c:v>0.6249798955641559</c:v>
                </c:pt>
                <c:pt idx="60" formatCode="0%">
                  <c:v>0.61099192553262305</c:v>
                </c:pt>
                <c:pt idx="61" formatCode="0%">
                  <c:v>0.58544715643822953</c:v>
                </c:pt>
                <c:pt idx="62" formatCode="0%">
                  <c:v>0.57725894712757653</c:v>
                </c:pt>
                <c:pt idx="63" formatCode="0%">
                  <c:v>0.57854067878368609</c:v>
                </c:pt>
                <c:pt idx="64" formatCode="0%">
                  <c:v>0.58352228196864198</c:v>
                </c:pt>
                <c:pt idx="65" formatCode="0%">
                  <c:v>0.57595768097418965</c:v>
                </c:pt>
                <c:pt idx="66" formatCode="0%">
                  <c:v>0.51737618745519953</c:v>
                </c:pt>
                <c:pt idx="67" formatCode="0%">
                  <c:v>0.52737216318829949</c:v>
                </c:pt>
                <c:pt idx="68" formatCode="0%">
                  <c:v>0.50949975412401094</c:v>
                </c:pt>
                <c:pt idx="69" formatCode="0%">
                  <c:v>0.50351791507642107</c:v>
                </c:pt>
                <c:pt idx="70" formatCode="0%">
                  <c:v>0.49554807971447612</c:v>
                </c:pt>
                <c:pt idx="71" formatCode="0%">
                  <c:v>0.47691602154732859</c:v>
                </c:pt>
                <c:pt idx="72" formatCode="0%">
                  <c:v>0.47027203353657476</c:v>
                </c:pt>
                <c:pt idx="73" formatCode="0%">
                  <c:v>0.46867208021654244</c:v>
                </c:pt>
                <c:pt idx="74" formatCode="0%">
                  <c:v>0.48520990626253785</c:v>
                </c:pt>
                <c:pt idx="75" formatCode="0%">
                  <c:v>0.47015311568093499</c:v>
                </c:pt>
                <c:pt idx="76" formatCode="0%">
                  <c:v>0.46302468934477037</c:v>
                </c:pt>
                <c:pt idx="77" formatCode="0%">
                  <c:v>0.45268526200729592</c:v>
                </c:pt>
                <c:pt idx="78" formatCode="0%">
                  <c:v>0.4490727700299364</c:v>
                </c:pt>
                <c:pt idx="79" formatCode="0%">
                  <c:v>0.44135919909727878</c:v>
                </c:pt>
                <c:pt idx="80" formatCode="0%">
                  <c:v>0.4550902014695728</c:v>
                </c:pt>
                <c:pt idx="81" formatCode="0%">
                  <c:v>0.45422391465838585</c:v>
                </c:pt>
                <c:pt idx="82" formatCode="0%">
                  <c:v>0.47112092729967892</c:v>
                </c:pt>
                <c:pt idx="83" formatCode="0%">
                  <c:v>0.47913437054469166</c:v>
                </c:pt>
                <c:pt idx="84" formatCode="0%">
                  <c:v>0.48114782509150228</c:v>
                </c:pt>
                <c:pt idx="85" formatCode="0%">
                  <c:v>0.48010896999318914</c:v>
                </c:pt>
                <c:pt idx="86" formatCode="0%">
                  <c:v>0.45199132924437907</c:v>
                </c:pt>
                <c:pt idx="87" formatCode="0%">
                  <c:v>0.46116039096497041</c:v>
                </c:pt>
                <c:pt idx="88" formatCode="0%">
                  <c:v>0.46263029160465924</c:v>
                </c:pt>
                <c:pt idx="89" formatCode="0%">
                  <c:v>0.45498211822865986</c:v>
                </c:pt>
                <c:pt idx="90" formatCode="0%">
                  <c:v>0.46209665247970055</c:v>
                </c:pt>
                <c:pt idx="91" formatCode="0%">
                  <c:v>0.4626252871725004</c:v>
                </c:pt>
                <c:pt idx="92" formatCode="0%">
                  <c:v>0.46171762884159984</c:v>
                </c:pt>
                <c:pt idx="93" formatCode="0%">
                  <c:v>0.48047158106796722</c:v>
                </c:pt>
                <c:pt idx="94" formatCode="0%">
                  <c:v>0.4768766215226487</c:v>
                </c:pt>
                <c:pt idx="95" formatCode="0%">
                  <c:v>0.4801366094071487</c:v>
                </c:pt>
                <c:pt idx="96" formatCode="0%">
                  <c:v>0.50114120968226317</c:v>
                </c:pt>
                <c:pt idx="97" formatCode="0%">
                  <c:v>0.53055403918180044</c:v>
                </c:pt>
                <c:pt idx="98" formatCode="0%">
                  <c:v>0.55192014936090728</c:v>
                </c:pt>
                <c:pt idx="99" formatCode="0%">
                  <c:v>0.57959143162405646</c:v>
                </c:pt>
                <c:pt idx="100" formatCode="0%">
                  <c:v>0.5942102869656144</c:v>
                </c:pt>
                <c:pt idx="101" formatCode="0%">
                  <c:v>0.62911674021787622</c:v>
                </c:pt>
                <c:pt idx="102" formatCode="0%">
                  <c:v>0.64210663782261479</c:v>
                </c:pt>
                <c:pt idx="103" formatCode="0%">
                  <c:v>0.66020312395253733</c:v>
                </c:pt>
                <c:pt idx="104" formatCode="0%">
                  <c:v>0.65274714058078698</c:v>
                </c:pt>
                <c:pt idx="105" formatCode="0%">
                  <c:v>0.6571846747267156</c:v>
                </c:pt>
                <c:pt idx="106" formatCode="0%">
                  <c:v>0.66607346919341026</c:v>
                </c:pt>
                <c:pt idx="107" formatCode="0%">
                  <c:v>0.68577950226363071</c:v>
                </c:pt>
                <c:pt idx="108" formatCode="0%">
                  <c:v>0.70758500285215453</c:v>
                </c:pt>
                <c:pt idx="109" formatCode="0%">
                  <c:v>0.70631038868018303</c:v>
                </c:pt>
                <c:pt idx="110" formatCode="0%">
                  <c:v>0.72418649128147428</c:v>
                </c:pt>
                <c:pt idx="111" formatCode="0%">
                  <c:v>0.72992861576660462</c:v>
                </c:pt>
                <c:pt idx="112" formatCode="0%">
                  <c:v>0.73882357484688843</c:v>
                </c:pt>
                <c:pt idx="113" formatCode="0%">
                  <c:v>0.73262241938235795</c:v>
                </c:pt>
                <c:pt idx="114" formatCode="0%">
                  <c:v>0.7496123786824026</c:v>
                </c:pt>
                <c:pt idx="115" formatCode="0%">
                  <c:v>0.74785561115082222</c:v>
                </c:pt>
                <c:pt idx="116" formatCode="0%">
                  <c:v>0.77081983420284461</c:v>
                </c:pt>
                <c:pt idx="117" formatCode="0%">
                  <c:v>0.77280674199372379</c:v>
                </c:pt>
                <c:pt idx="118" formatCode="0%">
                  <c:v>0.78092642875822893</c:v>
                </c:pt>
                <c:pt idx="119" formatCode="0%">
                  <c:v>0.77132842690499781</c:v>
                </c:pt>
                <c:pt idx="120" formatCode="0%">
                  <c:v>0.74797698285737191</c:v>
                </c:pt>
                <c:pt idx="121" formatCode="0%">
                  <c:v>0.74960823444322433</c:v>
                </c:pt>
                <c:pt idx="122" formatCode="0%">
                  <c:v>0.75021734812494489</c:v>
                </c:pt>
              </c:numCache>
            </c:numRef>
          </c:val>
          <c:smooth val="0"/>
        </c:ser>
        <c:dLbls>
          <c:showLegendKey val="0"/>
          <c:showVal val="0"/>
          <c:showCatName val="0"/>
          <c:showSerName val="0"/>
          <c:showPercent val="0"/>
          <c:showBubbleSize val="0"/>
        </c:dLbls>
        <c:marker val="1"/>
        <c:smooth val="0"/>
        <c:axId val="267879168"/>
        <c:axId val="267880704"/>
      </c:lineChart>
      <c:dateAx>
        <c:axId val="267879168"/>
        <c:scaling>
          <c:orientation val="minMax"/>
        </c:scaling>
        <c:delete val="0"/>
        <c:axPos val="b"/>
        <c:numFmt formatCode="yyyy" sourceLinked="0"/>
        <c:majorTickMark val="out"/>
        <c:minorTickMark val="none"/>
        <c:tickLblPos val="nextTo"/>
        <c:crossAx val="267880704"/>
        <c:crosses val="autoZero"/>
        <c:auto val="1"/>
        <c:lblOffset val="100"/>
        <c:baseTimeUnit val="months"/>
        <c:majorUnit val="12"/>
        <c:majorTimeUnit val="months"/>
      </c:dateAx>
      <c:valAx>
        <c:axId val="267880704"/>
        <c:scaling>
          <c:orientation val="minMax"/>
        </c:scaling>
        <c:delete val="0"/>
        <c:axPos val="l"/>
        <c:majorGridlines>
          <c:spPr>
            <a:ln w="3175">
              <a:solidFill>
                <a:schemeClr val="bg1">
                  <a:lumMod val="85000"/>
                </a:schemeClr>
              </a:solidFill>
              <a:prstDash val="dash"/>
            </a:ln>
          </c:spPr>
        </c:majorGridlines>
        <c:numFmt formatCode="0%" sourceLinked="1"/>
        <c:majorTickMark val="out"/>
        <c:minorTickMark val="none"/>
        <c:tickLblPos val="nextTo"/>
        <c:crossAx val="267879168"/>
        <c:crosses val="autoZero"/>
        <c:crossBetween val="between"/>
      </c:valAx>
    </c:plotArea>
    <c:legend>
      <c:legendPos val="r"/>
      <c:layout>
        <c:manualLayout>
          <c:xMode val="edge"/>
          <c:yMode val="edge"/>
          <c:x val="0.52573136563451062"/>
          <c:y val="0.64082935047966239"/>
          <c:w val="0.42067926937714401"/>
          <c:h val="0.16845697282263791"/>
        </c:manualLayout>
      </c:layout>
      <c:overlay val="0"/>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pt-BR" sz="1000"/>
              <a:t>Long-term</a:t>
            </a:r>
            <a:r>
              <a:rPr lang="pt-BR" sz="1000" baseline="0"/>
              <a:t> Inflation Expectations and Interest Rates (%)</a:t>
            </a:r>
            <a:endParaRPr lang="pt-BR" sz="1000"/>
          </a:p>
        </c:rich>
      </c:tx>
      <c:layout/>
      <c:overlay val="1"/>
    </c:title>
    <c:autoTitleDeleted val="0"/>
    <c:plotArea>
      <c:layout>
        <c:manualLayout>
          <c:layoutTarget val="inner"/>
          <c:xMode val="edge"/>
          <c:yMode val="edge"/>
          <c:x val="5.7905074365704294E-2"/>
          <c:y val="2.8252405949256338E-2"/>
          <c:w val="0.90173250218722656"/>
          <c:h val="0.90524388818209955"/>
        </c:manualLayout>
      </c:layout>
      <c:lineChart>
        <c:grouping val="standard"/>
        <c:varyColors val="0"/>
        <c:ser>
          <c:idx val="0"/>
          <c:order val="0"/>
          <c:tx>
            <c:strRef>
              <c:f>T5YIFR!$C$20</c:f>
              <c:strCache>
                <c:ptCount val="1"/>
                <c:pt idx="0">
                  <c:v>5Y-5Y Forward Inflation</c:v>
                </c:pt>
              </c:strCache>
            </c:strRef>
          </c:tx>
          <c:spPr>
            <a:ln w="25400">
              <a:solidFill>
                <a:schemeClr val="tx1">
                  <a:lumMod val="65000"/>
                  <a:lumOff val="35000"/>
                </a:schemeClr>
              </a:solidFill>
            </a:ln>
          </c:spPr>
          <c:marker>
            <c:symbol val="none"/>
          </c:marker>
          <c:cat>
            <c:numRef>
              <c:f>T5YIFR!$A$21:$A$3244</c:f>
              <c:numCache>
                <c:formatCode>yyyy\-mm\-dd</c:formatCode>
                <c:ptCount val="3224"/>
                <c:pt idx="0">
                  <c:v>37623</c:v>
                </c:pt>
                <c:pt idx="1">
                  <c:v>37624</c:v>
                </c:pt>
                <c:pt idx="2">
                  <c:v>37627</c:v>
                </c:pt>
                <c:pt idx="3">
                  <c:v>37628</c:v>
                </c:pt>
                <c:pt idx="4">
                  <c:v>37629</c:v>
                </c:pt>
                <c:pt idx="5">
                  <c:v>37630</c:v>
                </c:pt>
                <c:pt idx="6">
                  <c:v>37631</c:v>
                </c:pt>
                <c:pt idx="7">
                  <c:v>37634</c:v>
                </c:pt>
                <c:pt idx="8">
                  <c:v>37635</c:v>
                </c:pt>
                <c:pt idx="9">
                  <c:v>37636</c:v>
                </c:pt>
                <c:pt idx="10">
                  <c:v>37637</c:v>
                </c:pt>
                <c:pt idx="11">
                  <c:v>37638</c:v>
                </c:pt>
                <c:pt idx="12">
                  <c:v>37641</c:v>
                </c:pt>
                <c:pt idx="13">
                  <c:v>37642</c:v>
                </c:pt>
                <c:pt idx="14">
                  <c:v>37643</c:v>
                </c:pt>
                <c:pt idx="15">
                  <c:v>37644</c:v>
                </c:pt>
                <c:pt idx="16">
                  <c:v>37645</c:v>
                </c:pt>
                <c:pt idx="17">
                  <c:v>37648</c:v>
                </c:pt>
                <c:pt idx="18">
                  <c:v>37649</c:v>
                </c:pt>
                <c:pt idx="19">
                  <c:v>37650</c:v>
                </c:pt>
                <c:pt idx="20">
                  <c:v>37651</c:v>
                </c:pt>
                <c:pt idx="21">
                  <c:v>37652</c:v>
                </c:pt>
                <c:pt idx="22">
                  <c:v>37655</c:v>
                </c:pt>
                <c:pt idx="23">
                  <c:v>37656</c:v>
                </c:pt>
                <c:pt idx="24">
                  <c:v>37657</c:v>
                </c:pt>
                <c:pt idx="25">
                  <c:v>37658</c:v>
                </c:pt>
                <c:pt idx="26">
                  <c:v>37659</c:v>
                </c:pt>
                <c:pt idx="27">
                  <c:v>37662</c:v>
                </c:pt>
                <c:pt idx="28">
                  <c:v>37663</c:v>
                </c:pt>
                <c:pt idx="29">
                  <c:v>37664</c:v>
                </c:pt>
                <c:pt idx="30">
                  <c:v>37665</c:v>
                </c:pt>
                <c:pt idx="31">
                  <c:v>37666</c:v>
                </c:pt>
                <c:pt idx="32">
                  <c:v>37669</c:v>
                </c:pt>
                <c:pt idx="33">
                  <c:v>37670</c:v>
                </c:pt>
                <c:pt idx="34">
                  <c:v>37671</c:v>
                </c:pt>
                <c:pt idx="35">
                  <c:v>37672</c:v>
                </c:pt>
                <c:pt idx="36">
                  <c:v>37673</c:v>
                </c:pt>
                <c:pt idx="37">
                  <c:v>37676</c:v>
                </c:pt>
                <c:pt idx="38">
                  <c:v>37677</c:v>
                </c:pt>
                <c:pt idx="39">
                  <c:v>37678</c:v>
                </c:pt>
                <c:pt idx="40">
                  <c:v>37679</c:v>
                </c:pt>
                <c:pt idx="41">
                  <c:v>37680</c:v>
                </c:pt>
                <c:pt idx="42">
                  <c:v>37683</c:v>
                </c:pt>
                <c:pt idx="43">
                  <c:v>37684</c:v>
                </c:pt>
                <c:pt idx="44">
                  <c:v>37685</c:v>
                </c:pt>
                <c:pt idx="45">
                  <c:v>37686</c:v>
                </c:pt>
                <c:pt idx="46">
                  <c:v>37687</c:v>
                </c:pt>
                <c:pt idx="47">
                  <c:v>37690</c:v>
                </c:pt>
                <c:pt idx="48">
                  <c:v>37691</c:v>
                </c:pt>
                <c:pt idx="49">
                  <c:v>37692</c:v>
                </c:pt>
                <c:pt idx="50">
                  <c:v>37693</c:v>
                </c:pt>
                <c:pt idx="51">
                  <c:v>37694</c:v>
                </c:pt>
                <c:pt idx="52">
                  <c:v>37697</c:v>
                </c:pt>
                <c:pt idx="53">
                  <c:v>37698</c:v>
                </c:pt>
                <c:pt idx="54">
                  <c:v>37699</c:v>
                </c:pt>
                <c:pt idx="55">
                  <c:v>37700</c:v>
                </c:pt>
                <c:pt idx="56">
                  <c:v>37701</c:v>
                </c:pt>
                <c:pt idx="57">
                  <c:v>37704</c:v>
                </c:pt>
                <c:pt idx="58">
                  <c:v>37705</c:v>
                </c:pt>
                <c:pt idx="59">
                  <c:v>37706</c:v>
                </c:pt>
                <c:pt idx="60">
                  <c:v>37707</c:v>
                </c:pt>
                <c:pt idx="61">
                  <c:v>37708</c:v>
                </c:pt>
                <c:pt idx="62">
                  <c:v>37711</c:v>
                </c:pt>
                <c:pt idx="63">
                  <c:v>37712</c:v>
                </c:pt>
                <c:pt idx="64">
                  <c:v>37713</c:v>
                </c:pt>
                <c:pt idx="65">
                  <c:v>37714</c:v>
                </c:pt>
                <c:pt idx="66">
                  <c:v>37715</c:v>
                </c:pt>
                <c:pt idx="67">
                  <c:v>37718</c:v>
                </c:pt>
                <c:pt idx="68">
                  <c:v>37719</c:v>
                </c:pt>
                <c:pt idx="69">
                  <c:v>37720</c:v>
                </c:pt>
                <c:pt idx="70">
                  <c:v>37721</c:v>
                </c:pt>
                <c:pt idx="71">
                  <c:v>37722</c:v>
                </c:pt>
                <c:pt idx="72">
                  <c:v>37725</c:v>
                </c:pt>
                <c:pt idx="73">
                  <c:v>37726</c:v>
                </c:pt>
                <c:pt idx="74">
                  <c:v>37727</c:v>
                </c:pt>
                <c:pt idx="75">
                  <c:v>37728</c:v>
                </c:pt>
                <c:pt idx="76">
                  <c:v>37729</c:v>
                </c:pt>
                <c:pt idx="77">
                  <c:v>37732</c:v>
                </c:pt>
                <c:pt idx="78">
                  <c:v>37733</c:v>
                </c:pt>
                <c:pt idx="79">
                  <c:v>37734</c:v>
                </c:pt>
                <c:pt idx="80">
                  <c:v>37735</c:v>
                </c:pt>
                <c:pt idx="81">
                  <c:v>37736</c:v>
                </c:pt>
                <c:pt idx="82">
                  <c:v>37739</c:v>
                </c:pt>
                <c:pt idx="83">
                  <c:v>37740</c:v>
                </c:pt>
                <c:pt idx="84">
                  <c:v>37741</c:v>
                </c:pt>
                <c:pt idx="85">
                  <c:v>37742</c:v>
                </c:pt>
                <c:pt idx="86">
                  <c:v>37743</c:v>
                </c:pt>
                <c:pt idx="87">
                  <c:v>37746</c:v>
                </c:pt>
                <c:pt idx="88">
                  <c:v>37747</c:v>
                </c:pt>
                <c:pt idx="89">
                  <c:v>37748</c:v>
                </c:pt>
                <c:pt idx="90">
                  <c:v>37749</c:v>
                </c:pt>
                <c:pt idx="91">
                  <c:v>37750</c:v>
                </c:pt>
                <c:pt idx="92">
                  <c:v>37753</c:v>
                </c:pt>
                <c:pt idx="93">
                  <c:v>37754</c:v>
                </c:pt>
                <c:pt idx="94">
                  <c:v>37755</c:v>
                </c:pt>
                <c:pt idx="95">
                  <c:v>37756</c:v>
                </c:pt>
                <c:pt idx="96">
                  <c:v>37757</c:v>
                </c:pt>
                <c:pt idx="97">
                  <c:v>37760</c:v>
                </c:pt>
                <c:pt idx="98">
                  <c:v>37761</c:v>
                </c:pt>
                <c:pt idx="99">
                  <c:v>37762</c:v>
                </c:pt>
                <c:pt idx="100">
                  <c:v>37763</c:v>
                </c:pt>
                <c:pt idx="101">
                  <c:v>37764</c:v>
                </c:pt>
                <c:pt idx="102">
                  <c:v>37767</c:v>
                </c:pt>
                <c:pt idx="103">
                  <c:v>37768</c:v>
                </c:pt>
                <c:pt idx="104">
                  <c:v>37769</c:v>
                </c:pt>
                <c:pt idx="105">
                  <c:v>37770</c:v>
                </c:pt>
                <c:pt idx="106">
                  <c:v>37771</c:v>
                </c:pt>
                <c:pt idx="107">
                  <c:v>37774</c:v>
                </c:pt>
                <c:pt idx="108">
                  <c:v>37775</c:v>
                </c:pt>
                <c:pt idx="109">
                  <c:v>37776</c:v>
                </c:pt>
                <c:pt idx="110">
                  <c:v>37777</c:v>
                </c:pt>
                <c:pt idx="111">
                  <c:v>37778</c:v>
                </c:pt>
                <c:pt idx="112">
                  <c:v>37781</c:v>
                </c:pt>
                <c:pt idx="113">
                  <c:v>37782</c:v>
                </c:pt>
                <c:pt idx="114">
                  <c:v>37783</c:v>
                </c:pt>
                <c:pt idx="115">
                  <c:v>37784</c:v>
                </c:pt>
                <c:pt idx="116">
                  <c:v>37785</c:v>
                </c:pt>
                <c:pt idx="117">
                  <c:v>37788</c:v>
                </c:pt>
                <c:pt idx="118">
                  <c:v>37789</c:v>
                </c:pt>
                <c:pt idx="119">
                  <c:v>37790</c:v>
                </c:pt>
                <c:pt idx="120">
                  <c:v>37791</c:v>
                </c:pt>
                <c:pt idx="121">
                  <c:v>37792</c:v>
                </c:pt>
                <c:pt idx="122">
                  <c:v>37795</c:v>
                </c:pt>
                <c:pt idx="123">
                  <c:v>37796</c:v>
                </c:pt>
                <c:pt idx="124">
                  <c:v>37797</c:v>
                </c:pt>
                <c:pt idx="125">
                  <c:v>37798</c:v>
                </c:pt>
                <c:pt idx="126">
                  <c:v>37799</c:v>
                </c:pt>
                <c:pt idx="127">
                  <c:v>37802</c:v>
                </c:pt>
                <c:pt idx="128">
                  <c:v>37803</c:v>
                </c:pt>
                <c:pt idx="129">
                  <c:v>37804</c:v>
                </c:pt>
                <c:pt idx="130">
                  <c:v>37805</c:v>
                </c:pt>
                <c:pt idx="131">
                  <c:v>37806</c:v>
                </c:pt>
                <c:pt idx="132">
                  <c:v>37809</c:v>
                </c:pt>
                <c:pt idx="133">
                  <c:v>37810</c:v>
                </c:pt>
                <c:pt idx="134">
                  <c:v>37811</c:v>
                </c:pt>
                <c:pt idx="135">
                  <c:v>37812</c:v>
                </c:pt>
                <c:pt idx="136">
                  <c:v>37813</c:v>
                </c:pt>
                <c:pt idx="137">
                  <c:v>37816</c:v>
                </c:pt>
                <c:pt idx="138">
                  <c:v>37817</c:v>
                </c:pt>
                <c:pt idx="139">
                  <c:v>37818</c:v>
                </c:pt>
                <c:pt idx="140">
                  <c:v>37819</c:v>
                </c:pt>
                <c:pt idx="141">
                  <c:v>37820</c:v>
                </c:pt>
                <c:pt idx="142">
                  <c:v>37823</c:v>
                </c:pt>
                <c:pt idx="143">
                  <c:v>37824</c:v>
                </c:pt>
                <c:pt idx="144">
                  <c:v>37825</c:v>
                </c:pt>
                <c:pt idx="145">
                  <c:v>37826</c:v>
                </c:pt>
                <c:pt idx="146">
                  <c:v>37827</c:v>
                </c:pt>
                <c:pt idx="147">
                  <c:v>37830</c:v>
                </c:pt>
                <c:pt idx="148">
                  <c:v>37831</c:v>
                </c:pt>
                <c:pt idx="149">
                  <c:v>37832</c:v>
                </c:pt>
                <c:pt idx="150">
                  <c:v>37833</c:v>
                </c:pt>
                <c:pt idx="151">
                  <c:v>37834</c:v>
                </c:pt>
                <c:pt idx="152">
                  <c:v>37837</c:v>
                </c:pt>
                <c:pt idx="153">
                  <c:v>37838</c:v>
                </c:pt>
                <c:pt idx="154">
                  <c:v>37839</c:v>
                </c:pt>
                <c:pt idx="155">
                  <c:v>37840</c:v>
                </c:pt>
                <c:pt idx="156">
                  <c:v>37841</c:v>
                </c:pt>
                <c:pt idx="157">
                  <c:v>37844</c:v>
                </c:pt>
                <c:pt idx="158">
                  <c:v>37845</c:v>
                </c:pt>
                <c:pt idx="159">
                  <c:v>37846</c:v>
                </c:pt>
                <c:pt idx="160">
                  <c:v>37847</c:v>
                </c:pt>
                <c:pt idx="161">
                  <c:v>37848</c:v>
                </c:pt>
                <c:pt idx="162">
                  <c:v>37851</c:v>
                </c:pt>
                <c:pt idx="163">
                  <c:v>37852</c:v>
                </c:pt>
                <c:pt idx="164">
                  <c:v>37853</c:v>
                </c:pt>
                <c:pt idx="165">
                  <c:v>37854</c:v>
                </c:pt>
                <c:pt idx="166">
                  <c:v>37855</c:v>
                </c:pt>
                <c:pt idx="167">
                  <c:v>37858</c:v>
                </c:pt>
                <c:pt idx="168">
                  <c:v>37859</c:v>
                </c:pt>
                <c:pt idx="169">
                  <c:v>37860</c:v>
                </c:pt>
                <c:pt idx="170">
                  <c:v>37861</c:v>
                </c:pt>
                <c:pt idx="171">
                  <c:v>37862</c:v>
                </c:pt>
                <c:pt idx="172">
                  <c:v>37865</c:v>
                </c:pt>
                <c:pt idx="173">
                  <c:v>37866</c:v>
                </c:pt>
                <c:pt idx="174">
                  <c:v>37867</c:v>
                </c:pt>
                <c:pt idx="175">
                  <c:v>37868</c:v>
                </c:pt>
                <c:pt idx="176">
                  <c:v>37869</c:v>
                </c:pt>
                <c:pt idx="177">
                  <c:v>37872</c:v>
                </c:pt>
                <c:pt idx="178">
                  <c:v>37873</c:v>
                </c:pt>
                <c:pt idx="179">
                  <c:v>37874</c:v>
                </c:pt>
                <c:pt idx="180">
                  <c:v>37875</c:v>
                </c:pt>
                <c:pt idx="181">
                  <c:v>37876</c:v>
                </c:pt>
                <c:pt idx="182">
                  <c:v>37879</c:v>
                </c:pt>
                <c:pt idx="183">
                  <c:v>37880</c:v>
                </c:pt>
                <c:pt idx="184">
                  <c:v>37881</c:v>
                </c:pt>
                <c:pt idx="185">
                  <c:v>37882</c:v>
                </c:pt>
                <c:pt idx="186">
                  <c:v>37883</c:v>
                </c:pt>
                <c:pt idx="187">
                  <c:v>37886</c:v>
                </c:pt>
                <c:pt idx="188">
                  <c:v>37887</c:v>
                </c:pt>
                <c:pt idx="189">
                  <c:v>37888</c:v>
                </c:pt>
                <c:pt idx="190">
                  <c:v>37889</c:v>
                </c:pt>
                <c:pt idx="191">
                  <c:v>37890</c:v>
                </c:pt>
                <c:pt idx="192">
                  <c:v>37893</c:v>
                </c:pt>
                <c:pt idx="193">
                  <c:v>37894</c:v>
                </c:pt>
                <c:pt idx="194">
                  <c:v>37895</c:v>
                </c:pt>
                <c:pt idx="195">
                  <c:v>37896</c:v>
                </c:pt>
                <c:pt idx="196">
                  <c:v>37897</c:v>
                </c:pt>
                <c:pt idx="197">
                  <c:v>37900</c:v>
                </c:pt>
                <c:pt idx="198">
                  <c:v>37901</c:v>
                </c:pt>
                <c:pt idx="199">
                  <c:v>37902</c:v>
                </c:pt>
                <c:pt idx="200">
                  <c:v>37903</c:v>
                </c:pt>
                <c:pt idx="201">
                  <c:v>37904</c:v>
                </c:pt>
                <c:pt idx="202">
                  <c:v>37907</c:v>
                </c:pt>
                <c:pt idx="203">
                  <c:v>37908</c:v>
                </c:pt>
                <c:pt idx="204">
                  <c:v>37909</c:v>
                </c:pt>
                <c:pt idx="205">
                  <c:v>37910</c:v>
                </c:pt>
                <c:pt idx="206">
                  <c:v>37911</c:v>
                </c:pt>
                <c:pt idx="207">
                  <c:v>37914</c:v>
                </c:pt>
                <c:pt idx="208">
                  <c:v>37915</c:v>
                </c:pt>
                <c:pt idx="209">
                  <c:v>37916</c:v>
                </c:pt>
                <c:pt idx="210">
                  <c:v>37917</c:v>
                </c:pt>
                <c:pt idx="211">
                  <c:v>37918</c:v>
                </c:pt>
                <c:pt idx="212">
                  <c:v>37921</c:v>
                </c:pt>
                <c:pt idx="213">
                  <c:v>37922</c:v>
                </c:pt>
                <c:pt idx="214">
                  <c:v>37923</c:v>
                </c:pt>
                <c:pt idx="215">
                  <c:v>37924</c:v>
                </c:pt>
                <c:pt idx="216">
                  <c:v>37925</c:v>
                </c:pt>
                <c:pt idx="217">
                  <c:v>37928</c:v>
                </c:pt>
                <c:pt idx="218">
                  <c:v>37929</c:v>
                </c:pt>
                <c:pt idx="219">
                  <c:v>37930</c:v>
                </c:pt>
                <c:pt idx="220">
                  <c:v>37931</c:v>
                </c:pt>
                <c:pt idx="221">
                  <c:v>37932</c:v>
                </c:pt>
                <c:pt idx="222">
                  <c:v>37935</c:v>
                </c:pt>
                <c:pt idx="223">
                  <c:v>37936</c:v>
                </c:pt>
                <c:pt idx="224">
                  <c:v>37937</c:v>
                </c:pt>
                <c:pt idx="225">
                  <c:v>37938</c:v>
                </c:pt>
                <c:pt idx="226">
                  <c:v>37939</c:v>
                </c:pt>
                <c:pt idx="227">
                  <c:v>37942</c:v>
                </c:pt>
                <c:pt idx="228">
                  <c:v>37943</c:v>
                </c:pt>
                <c:pt idx="229">
                  <c:v>37944</c:v>
                </c:pt>
                <c:pt idx="230">
                  <c:v>37945</c:v>
                </c:pt>
                <c:pt idx="231">
                  <c:v>37946</c:v>
                </c:pt>
                <c:pt idx="232">
                  <c:v>37949</c:v>
                </c:pt>
                <c:pt idx="233">
                  <c:v>37950</c:v>
                </c:pt>
                <c:pt idx="234">
                  <c:v>37951</c:v>
                </c:pt>
                <c:pt idx="235">
                  <c:v>37952</c:v>
                </c:pt>
                <c:pt idx="236">
                  <c:v>37953</c:v>
                </c:pt>
                <c:pt idx="237">
                  <c:v>37956</c:v>
                </c:pt>
                <c:pt idx="238">
                  <c:v>37957</c:v>
                </c:pt>
                <c:pt idx="239">
                  <c:v>37958</c:v>
                </c:pt>
                <c:pt idx="240">
                  <c:v>37959</c:v>
                </c:pt>
                <c:pt idx="241">
                  <c:v>37960</c:v>
                </c:pt>
                <c:pt idx="242">
                  <c:v>37963</c:v>
                </c:pt>
                <c:pt idx="243">
                  <c:v>37964</c:v>
                </c:pt>
                <c:pt idx="244">
                  <c:v>37965</c:v>
                </c:pt>
                <c:pt idx="245">
                  <c:v>37966</c:v>
                </c:pt>
                <c:pt idx="246">
                  <c:v>37967</c:v>
                </c:pt>
                <c:pt idx="247">
                  <c:v>37970</c:v>
                </c:pt>
                <c:pt idx="248">
                  <c:v>37971</c:v>
                </c:pt>
                <c:pt idx="249">
                  <c:v>37972</c:v>
                </c:pt>
                <c:pt idx="250">
                  <c:v>37973</c:v>
                </c:pt>
                <c:pt idx="251">
                  <c:v>37974</c:v>
                </c:pt>
                <c:pt idx="252">
                  <c:v>37977</c:v>
                </c:pt>
                <c:pt idx="253">
                  <c:v>37978</c:v>
                </c:pt>
                <c:pt idx="254">
                  <c:v>37979</c:v>
                </c:pt>
                <c:pt idx="255">
                  <c:v>37980</c:v>
                </c:pt>
                <c:pt idx="256">
                  <c:v>37981</c:v>
                </c:pt>
                <c:pt idx="257">
                  <c:v>37984</c:v>
                </c:pt>
                <c:pt idx="258">
                  <c:v>37985</c:v>
                </c:pt>
                <c:pt idx="259">
                  <c:v>37986</c:v>
                </c:pt>
                <c:pt idx="260">
                  <c:v>37987</c:v>
                </c:pt>
                <c:pt idx="261">
                  <c:v>37988</c:v>
                </c:pt>
                <c:pt idx="262">
                  <c:v>37991</c:v>
                </c:pt>
                <c:pt idx="263">
                  <c:v>37992</c:v>
                </c:pt>
                <c:pt idx="264">
                  <c:v>37993</c:v>
                </c:pt>
                <c:pt idx="265">
                  <c:v>37994</c:v>
                </c:pt>
                <c:pt idx="266">
                  <c:v>37995</c:v>
                </c:pt>
                <c:pt idx="267">
                  <c:v>37998</c:v>
                </c:pt>
                <c:pt idx="268">
                  <c:v>37999</c:v>
                </c:pt>
                <c:pt idx="269">
                  <c:v>38000</c:v>
                </c:pt>
                <c:pt idx="270">
                  <c:v>38001</c:v>
                </c:pt>
                <c:pt idx="271">
                  <c:v>38002</c:v>
                </c:pt>
                <c:pt idx="272">
                  <c:v>38005</c:v>
                </c:pt>
                <c:pt idx="273">
                  <c:v>38006</c:v>
                </c:pt>
                <c:pt idx="274">
                  <c:v>38007</c:v>
                </c:pt>
                <c:pt idx="275">
                  <c:v>38008</c:v>
                </c:pt>
                <c:pt idx="276">
                  <c:v>38009</c:v>
                </c:pt>
                <c:pt idx="277">
                  <c:v>38012</c:v>
                </c:pt>
                <c:pt idx="278">
                  <c:v>38013</c:v>
                </c:pt>
                <c:pt idx="279">
                  <c:v>38014</c:v>
                </c:pt>
                <c:pt idx="280">
                  <c:v>38015</c:v>
                </c:pt>
                <c:pt idx="281">
                  <c:v>38016</c:v>
                </c:pt>
                <c:pt idx="282">
                  <c:v>38019</c:v>
                </c:pt>
                <c:pt idx="283">
                  <c:v>38020</c:v>
                </c:pt>
                <c:pt idx="284">
                  <c:v>38021</c:v>
                </c:pt>
                <c:pt idx="285">
                  <c:v>38022</c:v>
                </c:pt>
                <c:pt idx="286">
                  <c:v>38023</c:v>
                </c:pt>
                <c:pt idx="287">
                  <c:v>38026</c:v>
                </c:pt>
                <c:pt idx="288">
                  <c:v>38027</c:v>
                </c:pt>
                <c:pt idx="289">
                  <c:v>38028</c:v>
                </c:pt>
                <c:pt idx="290">
                  <c:v>38029</c:v>
                </c:pt>
                <c:pt idx="291">
                  <c:v>38030</c:v>
                </c:pt>
                <c:pt idx="292">
                  <c:v>38033</c:v>
                </c:pt>
                <c:pt idx="293">
                  <c:v>38034</c:v>
                </c:pt>
                <c:pt idx="294">
                  <c:v>38035</c:v>
                </c:pt>
                <c:pt idx="295">
                  <c:v>38036</c:v>
                </c:pt>
                <c:pt idx="296">
                  <c:v>38037</c:v>
                </c:pt>
                <c:pt idx="297">
                  <c:v>38040</c:v>
                </c:pt>
                <c:pt idx="298">
                  <c:v>38041</c:v>
                </c:pt>
                <c:pt idx="299">
                  <c:v>38042</c:v>
                </c:pt>
                <c:pt idx="300">
                  <c:v>38043</c:v>
                </c:pt>
                <c:pt idx="301">
                  <c:v>38044</c:v>
                </c:pt>
                <c:pt idx="302">
                  <c:v>38047</c:v>
                </c:pt>
                <c:pt idx="303">
                  <c:v>38048</c:v>
                </c:pt>
                <c:pt idx="304">
                  <c:v>38049</c:v>
                </c:pt>
                <c:pt idx="305">
                  <c:v>38050</c:v>
                </c:pt>
                <c:pt idx="306">
                  <c:v>38051</c:v>
                </c:pt>
                <c:pt idx="307">
                  <c:v>38054</c:v>
                </c:pt>
                <c:pt idx="308">
                  <c:v>38055</c:v>
                </c:pt>
                <c:pt idx="309">
                  <c:v>38056</c:v>
                </c:pt>
                <c:pt idx="310">
                  <c:v>38057</c:v>
                </c:pt>
                <c:pt idx="311">
                  <c:v>38058</c:v>
                </c:pt>
                <c:pt idx="312">
                  <c:v>38061</c:v>
                </c:pt>
                <c:pt idx="313">
                  <c:v>38062</c:v>
                </c:pt>
                <c:pt idx="314">
                  <c:v>38063</c:v>
                </c:pt>
                <c:pt idx="315">
                  <c:v>38064</c:v>
                </c:pt>
                <c:pt idx="316">
                  <c:v>38065</c:v>
                </c:pt>
                <c:pt idx="317">
                  <c:v>38068</c:v>
                </c:pt>
                <c:pt idx="318">
                  <c:v>38069</c:v>
                </c:pt>
                <c:pt idx="319">
                  <c:v>38070</c:v>
                </c:pt>
                <c:pt idx="320">
                  <c:v>38071</c:v>
                </c:pt>
                <c:pt idx="321">
                  <c:v>38072</c:v>
                </c:pt>
                <c:pt idx="322">
                  <c:v>38075</c:v>
                </c:pt>
                <c:pt idx="323">
                  <c:v>38076</c:v>
                </c:pt>
                <c:pt idx="324">
                  <c:v>38077</c:v>
                </c:pt>
                <c:pt idx="325">
                  <c:v>38078</c:v>
                </c:pt>
                <c:pt idx="326">
                  <c:v>38079</c:v>
                </c:pt>
                <c:pt idx="327">
                  <c:v>38082</c:v>
                </c:pt>
                <c:pt idx="328">
                  <c:v>38083</c:v>
                </c:pt>
                <c:pt idx="329">
                  <c:v>38084</c:v>
                </c:pt>
                <c:pt idx="330">
                  <c:v>38085</c:v>
                </c:pt>
                <c:pt idx="331">
                  <c:v>38086</c:v>
                </c:pt>
                <c:pt idx="332">
                  <c:v>38089</c:v>
                </c:pt>
                <c:pt idx="333">
                  <c:v>38090</c:v>
                </c:pt>
                <c:pt idx="334">
                  <c:v>38091</c:v>
                </c:pt>
                <c:pt idx="335">
                  <c:v>38092</c:v>
                </c:pt>
                <c:pt idx="336">
                  <c:v>38093</c:v>
                </c:pt>
                <c:pt idx="337">
                  <c:v>38096</c:v>
                </c:pt>
                <c:pt idx="338">
                  <c:v>38097</c:v>
                </c:pt>
                <c:pt idx="339">
                  <c:v>38098</c:v>
                </c:pt>
                <c:pt idx="340">
                  <c:v>38099</c:v>
                </c:pt>
                <c:pt idx="341">
                  <c:v>38100</c:v>
                </c:pt>
                <c:pt idx="342">
                  <c:v>38103</c:v>
                </c:pt>
                <c:pt idx="343">
                  <c:v>38104</c:v>
                </c:pt>
                <c:pt idx="344">
                  <c:v>38105</c:v>
                </c:pt>
                <c:pt idx="345">
                  <c:v>38106</c:v>
                </c:pt>
                <c:pt idx="346">
                  <c:v>38107</c:v>
                </c:pt>
                <c:pt idx="347">
                  <c:v>38110</c:v>
                </c:pt>
                <c:pt idx="348">
                  <c:v>38111</c:v>
                </c:pt>
                <c:pt idx="349">
                  <c:v>38112</c:v>
                </c:pt>
                <c:pt idx="350">
                  <c:v>38113</c:v>
                </c:pt>
                <c:pt idx="351">
                  <c:v>38114</c:v>
                </c:pt>
                <c:pt idx="352">
                  <c:v>38117</c:v>
                </c:pt>
                <c:pt idx="353">
                  <c:v>38118</c:v>
                </c:pt>
                <c:pt idx="354">
                  <c:v>38119</c:v>
                </c:pt>
                <c:pt idx="355">
                  <c:v>38120</c:v>
                </c:pt>
                <c:pt idx="356">
                  <c:v>38121</c:v>
                </c:pt>
                <c:pt idx="357">
                  <c:v>38124</c:v>
                </c:pt>
                <c:pt idx="358">
                  <c:v>38125</c:v>
                </c:pt>
                <c:pt idx="359">
                  <c:v>38126</c:v>
                </c:pt>
                <c:pt idx="360">
                  <c:v>38127</c:v>
                </c:pt>
                <c:pt idx="361">
                  <c:v>38128</c:v>
                </c:pt>
                <c:pt idx="362">
                  <c:v>38131</c:v>
                </c:pt>
                <c:pt idx="363">
                  <c:v>38132</c:v>
                </c:pt>
                <c:pt idx="364">
                  <c:v>38133</c:v>
                </c:pt>
                <c:pt idx="365">
                  <c:v>38134</c:v>
                </c:pt>
                <c:pt idx="366">
                  <c:v>38135</c:v>
                </c:pt>
                <c:pt idx="367">
                  <c:v>38138</c:v>
                </c:pt>
                <c:pt idx="368">
                  <c:v>38139</c:v>
                </c:pt>
                <c:pt idx="369">
                  <c:v>38140</c:v>
                </c:pt>
                <c:pt idx="370">
                  <c:v>38141</c:v>
                </c:pt>
                <c:pt idx="371">
                  <c:v>38142</c:v>
                </c:pt>
                <c:pt idx="372">
                  <c:v>38145</c:v>
                </c:pt>
                <c:pt idx="373">
                  <c:v>38146</c:v>
                </c:pt>
                <c:pt idx="374">
                  <c:v>38147</c:v>
                </c:pt>
                <c:pt idx="375">
                  <c:v>38148</c:v>
                </c:pt>
                <c:pt idx="376">
                  <c:v>38149</c:v>
                </c:pt>
                <c:pt idx="377">
                  <c:v>38152</c:v>
                </c:pt>
                <c:pt idx="378">
                  <c:v>38153</c:v>
                </c:pt>
                <c:pt idx="379">
                  <c:v>38154</c:v>
                </c:pt>
                <c:pt idx="380">
                  <c:v>38155</c:v>
                </c:pt>
                <c:pt idx="381">
                  <c:v>38156</c:v>
                </c:pt>
                <c:pt idx="382">
                  <c:v>38159</c:v>
                </c:pt>
                <c:pt idx="383">
                  <c:v>38160</c:v>
                </c:pt>
                <c:pt idx="384">
                  <c:v>38161</c:v>
                </c:pt>
                <c:pt idx="385">
                  <c:v>38162</c:v>
                </c:pt>
                <c:pt idx="386">
                  <c:v>38163</c:v>
                </c:pt>
                <c:pt idx="387">
                  <c:v>38166</c:v>
                </c:pt>
                <c:pt idx="388">
                  <c:v>38167</c:v>
                </c:pt>
                <c:pt idx="389">
                  <c:v>38168</c:v>
                </c:pt>
                <c:pt idx="390">
                  <c:v>38169</c:v>
                </c:pt>
                <c:pt idx="391">
                  <c:v>38170</c:v>
                </c:pt>
                <c:pt idx="392">
                  <c:v>38173</c:v>
                </c:pt>
                <c:pt idx="393">
                  <c:v>38174</c:v>
                </c:pt>
                <c:pt idx="394">
                  <c:v>38175</c:v>
                </c:pt>
                <c:pt idx="395">
                  <c:v>38176</c:v>
                </c:pt>
                <c:pt idx="396">
                  <c:v>38177</c:v>
                </c:pt>
                <c:pt idx="397">
                  <c:v>38180</c:v>
                </c:pt>
                <c:pt idx="398">
                  <c:v>38181</c:v>
                </c:pt>
                <c:pt idx="399">
                  <c:v>38182</c:v>
                </c:pt>
                <c:pt idx="400">
                  <c:v>38183</c:v>
                </c:pt>
                <c:pt idx="401">
                  <c:v>38184</c:v>
                </c:pt>
                <c:pt idx="402">
                  <c:v>38187</c:v>
                </c:pt>
                <c:pt idx="403">
                  <c:v>38188</c:v>
                </c:pt>
                <c:pt idx="404">
                  <c:v>38189</c:v>
                </c:pt>
                <c:pt idx="405">
                  <c:v>38190</c:v>
                </c:pt>
                <c:pt idx="406">
                  <c:v>38191</c:v>
                </c:pt>
                <c:pt idx="407">
                  <c:v>38194</c:v>
                </c:pt>
                <c:pt idx="408">
                  <c:v>38195</c:v>
                </c:pt>
                <c:pt idx="409">
                  <c:v>38196</c:v>
                </c:pt>
                <c:pt idx="410">
                  <c:v>38197</c:v>
                </c:pt>
                <c:pt idx="411">
                  <c:v>38198</c:v>
                </c:pt>
                <c:pt idx="412">
                  <c:v>38201</c:v>
                </c:pt>
                <c:pt idx="413">
                  <c:v>38202</c:v>
                </c:pt>
                <c:pt idx="414">
                  <c:v>38203</c:v>
                </c:pt>
                <c:pt idx="415">
                  <c:v>38204</c:v>
                </c:pt>
                <c:pt idx="416">
                  <c:v>38205</c:v>
                </c:pt>
                <c:pt idx="417">
                  <c:v>38208</c:v>
                </c:pt>
                <c:pt idx="418">
                  <c:v>38209</c:v>
                </c:pt>
                <c:pt idx="419">
                  <c:v>38210</c:v>
                </c:pt>
                <c:pt idx="420">
                  <c:v>38211</c:v>
                </c:pt>
                <c:pt idx="421">
                  <c:v>38212</c:v>
                </c:pt>
                <c:pt idx="422">
                  <c:v>38215</c:v>
                </c:pt>
                <c:pt idx="423">
                  <c:v>38216</c:v>
                </c:pt>
                <c:pt idx="424">
                  <c:v>38217</c:v>
                </c:pt>
                <c:pt idx="425">
                  <c:v>38218</c:v>
                </c:pt>
                <c:pt idx="426">
                  <c:v>38219</c:v>
                </c:pt>
                <c:pt idx="427">
                  <c:v>38222</c:v>
                </c:pt>
                <c:pt idx="428">
                  <c:v>38223</c:v>
                </c:pt>
                <c:pt idx="429">
                  <c:v>38224</c:v>
                </c:pt>
                <c:pt idx="430">
                  <c:v>38225</c:v>
                </c:pt>
                <c:pt idx="431">
                  <c:v>38226</c:v>
                </c:pt>
                <c:pt idx="432">
                  <c:v>38229</c:v>
                </c:pt>
                <c:pt idx="433">
                  <c:v>38230</c:v>
                </c:pt>
                <c:pt idx="434">
                  <c:v>38231</c:v>
                </c:pt>
                <c:pt idx="435">
                  <c:v>38232</c:v>
                </c:pt>
                <c:pt idx="436">
                  <c:v>38233</c:v>
                </c:pt>
                <c:pt idx="437">
                  <c:v>38236</c:v>
                </c:pt>
                <c:pt idx="438">
                  <c:v>38237</c:v>
                </c:pt>
                <c:pt idx="439">
                  <c:v>38238</c:v>
                </c:pt>
                <c:pt idx="440">
                  <c:v>38239</c:v>
                </c:pt>
                <c:pt idx="441">
                  <c:v>38240</c:v>
                </c:pt>
                <c:pt idx="442">
                  <c:v>38243</c:v>
                </c:pt>
                <c:pt idx="443">
                  <c:v>38244</c:v>
                </c:pt>
                <c:pt idx="444">
                  <c:v>38245</c:v>
                </c:pt>
                <c:pt idx="445">
                  <c:v>38246</c:v>
                </c:pt>
                <c:pt idx="446">
                  <c:v>38247</c:v>
                </c:pt>
                <c:pt idx="447">
                  <c:v>38250</c:v>
                </c:pt>
                <c:pt idx="448">
                  <c:v>38251</c:v>
                </c:pt>
                <c:pt idx="449">
                  <c:v>38252</c:v>
                </c:pt>
                <c:pt idx="450">
                  <c:v>38253</c:v>
                </c:pt>
                <c:pt idx="451">
                  <c:v>38254</c:v>
                </c:pt>
                <c:pt idx="452">
                  <c:v>38257</c:v>
                </c:pt>
                <c:pt idx="453">
                  <c:v>38258</c:v>
                </c:pt>
                <c:pt idx="454">
                  <c:v>38259</c:v>
                </c:pt>
                <c:pt idx="455">
                  <c:v>38260</c:v>
                </c:pt>
                <c:pt idx="456">
                  <c:v>38261</c:v>
                </c:pt>
                <c:pt idx="457">
                  <c:v>38264</c:v>
                </c:pt>
                <c:pt idx="458">
                  <c:v>38265</c:v>
                </c:pt>
                <c:pt idx="459">
                  <c:v>38266</c:v>
                </c:pt>
                <c:pt idx="460">
                  <c:v>38267</c:v>
                </c:pt>
                <c:pt idx="461">
                  <c:v>38268</c:v>
                </c:pt>
                <c:pt idx="462">
                  <c:v>38271</c:v>
                </c:pt>
                <c:pt idx="463">
                  <c:v>38272</c:v>
                </c:pt>
                <c:pt idx="464">
                  <c:v>38273</c:v>
                </c:pt>
                <c:pt idx="465">
                  <c:v>38274</c:v>
                </c:pt>
                <c:pt idx="466">
                  <c:v>38275</c:v>
                </c:pt>
                <c:pt idx="467">
                  <c:v>38278</c:v>
                </c:pt>
                <c:pt idx="468">
                  <c:v>38279</c:v>
                </c:pt>
                <c:pt idx="469">
                  <c:v>38280</c:v>
                </c:pt>
                <c:pt idx="470">
                  <c:v>38281</c:v>
                </c:pt>
                <c:pt idx="471">
                  <c:v>38282</c:v>
                </c:pt>
                <c:pt idx="472">
                  <c:v>38285</c:v>
                </c:pt>
                <c:pt idx="473">
                  <c:v>38286</c:v>
                </c:pt>
                <c:pt idx="474">
                  <c:v>38287</c:v>
                </c:pt>
                <c:pt idx="475">
                  <c:v>38288</c:v>
                </c:pt>
                <c:pt idx="476">
                  <c:v>38289</c:v>
                </c:pt>
                <c:pt idx="477">
                  <c:v>38292</c:v>
                </c:pt>
                <c:pt idx="478">
                  <c:v>38293</c:v>
                </c:pt>
                <c:pt idx="479">
                  <c:v>38294</c:v>
                </c:pt>
                <c:pt idx="480">
                  <c:v>38295</c:v>
                </c:pt>
                <c:pt idx="481">
                  <c:v>38296</c:v>
                </c:pt>
                <c:pt idx="482">
                  <c:v>38299</c:v>
                </c:pt>
                <c:pt idx="483">
                  <c:v>38300</c:v>
                </c:pt>
                <c:pt idx="484">
                  <c:v>38301</c:v>
                </c:pt>
                <c:pt idx="485">
                  <c:v>38302</c:v>
                </c:pt>
                <c:pt idx="486">
                  <c:v>38303</c:v>
                </c:pt>
                <c:pt idx="487">
                  <c:v>38306</c:v>
                </c:pt>
                <c:pt idx="488">
                  <c:v>38307</c:v>
                </c:pt>
                <c:pt idx="489">
                  <c:v>38308</c:v>
                </c:pt>
                <c:pt idx="490">
                  <c:v>38309</c:v>
                </c:pt>
                <c:pt idx="491">
                  <c:v>38310</c:v>
                </c:pt>
                <c:pt idx="492">
                  <c:v>38313</c:v>
                </c:pt>
                <c:pt idx="493">
                  <c:v>38314</c:v>
                </c:pt>
                <c:pt idx="494">
                  <c:v>38315</c:v>
                </c:pt>
                <c:pt idx="495">
                  <c:v>38316</c:v>
                </c:pt>
                <c:pt idx="496">
                  <c:v>38317</c:v>
                </c:pt>
                <c:pt idx="497">
                  <c:v>38320</c:v>
                </c:pt>
                <c:pt idx="498">
                  <c:v>38321</c:v>
                </c:pt>
                <c:pt idx="499">
                  <c:v>38322</c:v>
                </c:pt>
                <c:pt idx="500">
                  <c:v>38323</c:v>
                </c:pt>
                <c:pt idx="501">
                  <c:v>38324</c:v>
                </c:pt>
                <c:pt idx="502">
                  <c:v>38327</c:v>
                </c:pt>
                <c:pt idx="503">
                  <c:v>38328</c:v>
                </c:pt>
                <c:pt idx="504">
                  <c:v>38329</c:v>
                </c:pt>
                <c:pt idx="505">
                  <c:v>38330</c:v>
                </c:pt>
                <c:pt idx="506">
                  <c:v>38331</c:v>
                </c:pt>
                <c:pt idx="507">
                  <c:v>38334</c:v>
                </c:pt>
                <c:pt idx="508">
                  <c:v>38335</c:v>
                </c:pt>
                <c:pt idx="509">
                  <c:v>38336</c:v>
                </c:pt>
                <c:pt idx="510">
                  <c:v>38337</c:v>
                </c:pt>
                <c:pt idx="511">
                  <c:v>38338</c:v>
                </c:pt>
                <c:pt idx="512">
                  <c:v>38341</c:v>
                </c:pt>
                <c:pt idx="513">
                  <c:v>38342</c:v>
                </c:pt>
                <c:pt idx="514">
                  <c:v>38343</c:v>
                </c:pt>
                <c:pt idx="515">
                  <c:v>38344</c:v>
                </c:pt>
                <c:pt idx="516">
                  <c:v>38345</c:v>
                </c:pt>
                <c:pt idx="517">
                  <c:v>38348</c:v>
                </c:pt>
                <c:pt idx="518">
                  <c:v>38349</c:v>
                </c:pt>
                <c:pt idx="519">
                  <c:v>38350</c:v>
                </c:pt>
                <c:pt idx="520">
                  <c:v>38351</c:v>
                </c:pt>
                <c:pt idx="521">
                  <c:v>38352</c:v>
                </c:pt>
                <c:pt idx="522">
                  <c:v>38355</c:v>
                </c:pt>
                <c:pt idx="523">
                  <c:v>38356</c:v>
                </c:pt>
                <c:pt idx="524">
                  <c:v>38357</c:v>
                </c:pt>
                <c:pt idx="525">
                  <c:v>38358</c:v>
                </c:pt>
                <c:pt idx="526">
                  <c:v>38359</c:v>
                </c:pt>
                <c:pt idx="527">
                  <c:v>38362</c:v>
                </c:pt>
                <c:pt idx="528">
                  <c:v>38363</c:v>
                </c:pt>
                <c:pt idx="529">
                  <c:v>38364</c:v>
                </c:pt>
                <c:pt idx="530">
                  <c:v>38365</c:v>
                </c:pt>
                <c:pt idx="531">
                  <c:v>38366</c:v>
                </c:pt>
                <c:pt idx="532">
                  <c:v>38369</c:v>
                </c:pt>
                <c:pt idx="533">
                  <c:v>38370</c:v>
                </c:pt>
                <c:pt idx="534">
                  <c:v>38371</c:v>
                </c:pt>
                <c:pt idx="535">
                  <c:v>38372</c:v>
                </c:pt>
                <c:pt idx="536">
                  <c:v>38373</c:v>
                </c:pt>
                <c:pt idx="537">
                  <c:v>38376</c:v>
                </c:pt>
                <c:pt idx="538">
                  <c:v>38377</c:v>
                </c:pt>
                <c:pt idx="539">
                  <c:v>38378</c:v>
                </c:pt>
                <c:pt idx="540">
                  <c:v>38379</c:v>
                </c:pt>
                <c:pt idx="541">
                  <c:v>38380</c:v>
                </c:pt>
                <c:pt idx="542">
                  <c:v>38383</c:v>
                </c:pt>
                <c:pt idx="543">
                  <c:v>38384</c:v>
                </c:pt>
                <c:pt idx="544">
                  <c:v>38385</c:v>
                </c:pt>
                <c:pt idx="545">
                  <c:v>38386</c:v>
                </c:pt>
                <c:pt idx="546">
                  <c:v>38387</c:v>
                </c:pt>
                <c:pt idx="547">
                  <c:v>38390</c:v>
                </c:pt>
                <c:pt idx="548">
                  <c:v>38391</c:v>
                </c:pt>
                <c:pt idx="549">
                  <c:v>38392</c:v>
                </c:pt>
                <c:pt idx="550">
                  <c:v>38393</c:v>
                </c:pt>
                <c:pt idx="551">
                  <c:v>38394</c:v>
                </c:pt>
                <c:pt idx="552">
                  <c:v>38397</c:v>
                </c:pt>
                <c:pt idx="553">
                  <c:v>38398</c:v>
                </c:pt>
                <c:pt idx="554">
                  <c:v>38399</c:v>
                </c:pt>
                <c:pt idx="555">
                  <c:v>38400</c:v>
                </c:pt>
                <c:pt idx="556">
                  <c:v>38401</c:v>
                </c:pt>
                <c:pt idx="557">
                  <c:v>38404</c:v>
                </c:pt>
                <c:pt idx="558">
                  <c:v>38405</c:v>
                </c:pt>
                <c:pt idx="559">
                  <c:v>38406</c:v>
                </c:pt>
                <c:pt idx="560">
                  <c:v>38407</c:v>
                </c:pt>
                <c:pt idx="561">
                  <c:v>38408</c:v>
                </c:pt>
                <c:pt idx="562">
                  <c:v>38411</c:v>
                </c:pt>
                <c:pt idx="563">
                  <c:v>38412</c:v>
                </c:pt>
                <c:pt idx="564">
                  <c:v>38413</c:v>
                </c:pt>
                <c:pt idx="565">
                  <c:v>38414</c:v>
                </c:pt>
                <c:pt idx="566">
                  <c:v>38415</c:v>
                </c:pt>
                <c:pt idx="567">
                  <c:v>38418</c:v>
                </c:pt>
                <c:pt idx="568">
                  <c:v>38419</c:v>
                </c:pt>
                <c:pt idx="569">
                  <c:v>38420</c:v>
                </c:pt>
                <c:pt idx="570">
                  <c:v>38421</c:v>
                </c:pt>
                <c:pt idx="571">
                  <c:v>38422</c:v>
                </c:pt>
                <c:pt idx="572">
                  <c:v>38425</c:v>
                </c:pt>
                <c:pt idx="573">
                  <c:v>38426</c:v>
                </c:pt>
                <c:pt idx="574">
                  <c:v>38427</c:v>
                </c:pt>
                <c:pt idx="575">
                  <c:v>38428</c:v>
                </c:pt>
                <c:pt idx="576">
                  <c:v>38429</c:v>
                </c:pt>
                <c:pt idx="577">
                  <c:v>38432</c:v>
                </c:pt>
                <c:pt idx="578">
                  <c:v>38433</c:v>
                </c:pt>
                <c:pt idx="579">
                  <c:v>38434</c:v>
                </c:pt>
                <c:pt idx="580">
                  <c:v>38435</c:v>
                </c:pt>
                <c:pt idx="581">
                  <c:v>38436</c:v>
                </c:pt>
                <c:pt idx="582">
                  <c:v>38439</c:v>
                </c:pt>
                <c:pt idx="583">
                  <c:v>38440</c:v>
                </c:pt>
                <c:pt idx="584">
                  <c:v>38441</c:v>
                </c:pt>
                <c:pt idx="585">
                  <c:v>38442</c:v>
                </c:pt>
                <c:pt idx="586">
                  <c:v>38443</c:v>
                </c:pt>
                <c:pt idx="587">
                  <c:v>38446</c:v>
                </c:pt>
                <c:pt idx="588">
                  <c:v>38447</c:v>
                </c:pt>
                <c:pt idx="589">
                  <c:v>38448</c:v>
                </c:pt>
                <c:pt idx="590">
                  <c:v>38449</c:v>
                </c:pt>
                <c:pt idx="591">
                  <c:v>38450</c:v>
                </c:pt>
                <c:pt idx="592">
                  <c:v>38453</c:v>
                </c:pt>
                <c:pt idx="593">
                  <c:v>38454</c:v>
                </c:pt>
                <c:pt idx="594">
                  <c:v>38455</c:v>
                </c:pt>
                <c:pt idx="595">
                  <c:v>38456</c:v>
                </c:pt>
                <c:pt idx="596">
                  <c:v>38457</c:v>
                </c:pt>
                <c:pt idx="597">
                  <c:v>38460</c:v>
                </c:pt>
                <c:pt idx="598">
                  <c:v>38461</c:v>
                </c:pt>
                <c:pt idx="599">
                  <c:v>38462</c:v>
                </c:pt>
                <c:pt idx="600">
                  <c:v>38463</c:v>
                </c:pt>
                <c:pt idx="601">
                  <c:v>38464</c:v>
                </c:pt>
                <c:pt idx="602">
                  <c:v>38467</c:v>
                </c:pt>
                <c:pt idx="603">
                  <c:v>38468</c:v>
                </c:pt>
                <c:pt idx="604">
                  <c:v>38469</c:v>
                </c:pt>
                <c:pt idx="605">
                  <c:v>38470</c:v>
                </c:pt>
                <c:pt idx="606">
                  <c:v>38471</c:v>
                </c:pt>
                <c:pt idx="607">
                  <c:v>38474</c:v>
                </c:pt>
                <c:pt idx="608">
                  <c:v>38475</c:v>
                </c:pt>
                <c:pt idx="609">
                  <c:v>38476</c:v>
                </c:pt>
                <c:pt idx="610">
                  <c:v>38477</c:v>
                </c:pt>
                <c:pt idx="611">
                  <c:v>38478</c:v>
                </c:pt>
                <c:pt idx="612">
                  <c:v>38481</c:v>
                </c:pt>
                <c:pt idx="613">
                  <c:v>38482</c:v>
                </c:pt>
                <c:pt idx="614">
                  <c:v>38483</c:v>
                </c:pt>
                <c:pt idx="615">
                  <c:v>38484</c:v>
                </c:pt>
                <c:pt idx="616">
                  <c:v>38485</c:v>
                </c:pt>
                <c:pt idx="617">
                  <c:v>38488</c:v>
                </c:pt>
                <c:pt idx="618">
                  <c:v>38489</c:v>
                </c:pt>
                <c:pt idx="619">
                  <c:v>38490</c:v>
                </c:pt>
                <c:pt idx="620">
                  <c:v>38491</c:v>
                </c:pt>
                <c:pt idx="621">
                  <c:v>38492</c:v>
                </c:pt>
                <c:pt idx="622">
                  <c:v>38495</c:v>
                </c:pt>
                <c:pt idx="623">
                  <c:v>38496</c:v>
                </c:pt>
                <c:pt idx="624">
                  <c:v>38497</c:v>
                </c:pt>
                <c:pt idx="625">
                  <c:v>38498</c:v>
                </c:pt>
                <c:pt idx="626">
                  <c:v>38499</c:v>
                </c:pt>
                <c:pt idx="627">
                  <c:v>38502</c:v>
                </c:pt>
                <c:pt idx="628">
                  <c:v>38503</c:v>
                </c:pt>
                <c:pt idx="629">
                  <c:v>38504</c:v>
                </c:pt>
                <c:pt idx="630">
                  <c:v>38505</c:v>
                </c:pt>
                <c:pt idx="631">
                  <c:v>38506</c:v>
                </c:pt>
                <c:pt idx="632">
                  <c:v>38509</c:v>
                </c:pt>
                <c:pt idx="633">
                  <c:v>38510</c:v>
                </c:pt>
                <c:pt idx="634">
                  <c:v>38511</c:v>
                </c:pt>
                <c:pt idx="635">
                  <c:v>38512</c:v>
                </c:pt>
                <c:pt idx="636">
                  <c:v>38513</c:v>
                </c:pt>
                <c:pt idx="637">
                  <c:v>38516</c:v>
                </c:pt>
                <c:pt idx="638">
                  <c:v>38517</c:v>
                </c:pt>
                <c:pt idx="639">
                  <c:v>38518</c:v>
                </c:pt>
                <c:pt idx="640">
                  <c:v>38519</c:v>
                </c:pt>
                <c:pt idx="641">
                  <c:v>38520</c:v>
                </c:pt>
                <c:pt idx="642">
                  <c:v>38523</c:v>
                </c:pt>
                <c:pt idx="643">
                  <c:v>38524</c:v>
                </c:pt>
                <c:pt idx="644">
                  <c:v>38525</c:v>
                </c:pt>
                <c:pt idx="645">
                  <c:v>38526</c:v>
                </c:pt>
                <c:pt idx="646">
                  <c:v>38527</c:v>
                </c:pt>
                <c:pt idx="647">
                  <c:v>38530</c:v>
                </c:pt>
                <c:pt idx="648">
                  <c:v>38531</c:v>
                </c:pt>
                <c:pt idx="649">
                  <c:v>38532</c:v>
                </c:pt>
                <c:pt idx="650">
                  <c:v>38533</c:v>
                </c:pt>
                <c:pt idx="651">
                  <c:v>38534</c:v>
                </c:pt>
                <c:pt idx="652">
                  <c:v>38537</c:v>
                </c:pt>
                <c:pt idx="653">
                  <c:v>38538</c:v>
                </c:pt>
                <c:pt idx="654">
                  <c:v>38539</c:v>
                </c:pt>
                <c:pt idx="655">
                  <c:v>38540</c:v>
                </c:pt>
                <c:pt idx="656">
                  <c:v>38541</c:v>
                </c:pt>
                <c:pt idx="657">
                  <c:v>38544</c:v>
                </c:pt>
                <c:pt idx="658">
                  <c:v>38545</c:v>
                </c:pt>
                <c:pt idx="659">
                  <c:v>38546</c:v>
                </c:pt>
                <c:pt idx="660">
                  <c:v>38547</c:v>
                </c:pt>
                <c:pt idx="661">
                  <c:v>38548</c:v>
                </c:pt>
                <c:pt idx="662">
                  <c:v>38551</c:v>
                </c:pt>
                <c:pt idx="663">
                  <c:v>38552</c:v>
                </c:pt>
                <c:pt idx="664">
                  <c:v>38553</c:v>
                </c:pt>
                <c:pt idx="665">
                  <c:v>38554</c:v>
                </c:pt>
                <c:pt idx="666">
                  <c:v>38555</c:v>
                </c:pt>
                <c:pt idx="667">
                  <c:v>38558</c:v>
                </c:pt>
                <c:pt idx="668">
                  <c:v>38559</c:v>
                </c:pt>
                <c:pt idx="669">
                  <c:v>38560</c:v>
                </c:pt>
                <c:pt idx="670">
                  <c:v>38561</c:v>
                </c:pt>
                <c:pt idx="671">
                  <c:v>38562</c:v>
                </c:pt>
                <c:pt idx="672">
                  <c:v>38565</c:v>
                </c:pt>
                <c:pt idx="673">
                  <c:v>38566</c:v>
                </c:pt>
                <c:pt idx="674">
                  <c:v>38567</c:v>
                </c:pt>
                <c:pt idx="675">
                  <c:v>38568</c:v>
                </c:pt>
                <c:pt idx="676">
                  <c:v>38569</c:v>
                </c:pt>
                <c:pt idx="677">
                  <c:v>38572</c:v>
                </c:pt>
                <c:pt idx="678">
                  <c:v>38573</c:v>
                </c:pt>
                <c:pt idx="679">
                  <c:v>38574</c:v>
                </c:pt>
                <c:pt idx="680">
                  <c:v>38575</c:v>
                </c:pt>
                <c:pt idx="681">
                  <c:v>38576</c:v>
                </c:pt>
                <c:pt idx="682">
                  <c:v>38579</c:v>
                </c:pt>
                <c:pt idx="683">
                  <c:v>38580</c:v>
                </c:pt>
                <c:pt idx="684">
                  <c:v>38581</c:v>
                </c:pt>
                <c:pt idx="685">
                  <c:v>38582</c:v>
                </c:pt>
                <c:pt idx="686">
                  <c:v>38583</c:v>
                </c:pt>
                <c:pt idx="687">
                  <c:v>38586</c:v>
                </c:pt>
                <c:pt idx="688">
                  <c:v>38587</c:v>
                </c:pt>
                <c:pt idx="689">
                  <c:v>38588</c:v>
                </c:pt>
                <c:pt idx="690">
                  <c:v>38589</c:v>
                </c:pt>
                <c:pt idx="691">
                  <c:v>38590</c:v>
                </c:pt>
                <c:pt idx="692">
                  <c:v>38593</c:v>
                </c:pt>
                <c:pt idx="693">
                  <c:v>38594</c:v>
                </c:pt>
                <c:pt idx="694">
                  <c:v>38595</c:v>
                </c:pt>
                <c:pt idx="695">
                  <c:v>38596</c:v>
                </c:pt>
                <c:pt idx="696">
                  <c:v>38597</c:v>
                </c:pt>
                <c:pt idx="697">
                  <c:v>38600</c:v>
                </c:pt>
                <c:pt idx="698">
                  <c:v>38601</c:v>
                </c:pt>
                <c:pt idx="699">
                  <c:v>38602</c:v>
                </c:pt>
                <c:pt idx="700">
                  <c:v>38603</c:v>
                </c:pt>
                <c:pt idx="701">
                  <c:v>38604</c:v>
                </c:pt>
                <c:pt idx="702">
                  <c:v>38607</c:v>
                </c:pt>
                <c:pt idx="703">
                  <c:v>38608</c:v>
                </c:pt>
                <c:pt idx="704">
                  <c:v>38609</c:v>
                </c:pt>
                <c:pt idx="705">
                  <c:v>38610</c:v>
                </c:pt>
                <c:pt idx="706">
                  <c:v>38611</c:v>
                </c:pt>
                <c:pt idx="707">
                  <c:v>38614</c:v>
                </c:pt>
                <c:pt idx="708">
                  <c:v>38615</c:v>
                </c:pt>
                <c:pt idx="709">
                  <c:v>38616</c:v>
                </c:pt>
                <c:pt idx="710">
                  <c:v>38617</c:v>
                </c:pt>
                <c:pt idx="711">
                  <c:v>38618</c:v>
                </c:pt>
                <c:pt idx="712">
                  <c:v>38621</c:v>
                </c:pt>
                <c:pt idx="713">
                  <c:v>38622</c:v>
                </c:pt>
                <c:pt idx="714">
                  <c:v>38623</c:v>
                </c:pt>
                <c:pt idx="715">
                  <c:v>38624</c:v>
                </c:pt>
                <c:pt idx="716">
                  <c:v>38625</c:v>
                </c:pt>
                <c:pt idx="717">
                  <c:v>38628</c:v>
                </c:pt>
                <c:pt idx="718">
                  <c:v>38629</c:v>
                </c:pt>
                <c:pt idx="719">
                  <c:v>38630</c:v>
                </c:pt>
                <c:pt idx="720">
                  <c:v>38631</c:v>
                </c:pt>
                <c:pt idx="721">
                  <c:v>38632</c:v>
                </c:pt>
                <c:pt idx="722">
                  <c:v>38635</c:v>
                </c:pt>
                <c:pt idx="723">
                  <c:v>38636</c:v>
                </c:pt>
                <c:pt idx="724">
                  <c:v>38637</c:v>
                </c:pt>
                <c:pt idx="725">
                  <c:v>38638</c:v>
                </c:pt>
                <c:pt idx="726">
                  <c:v>38639</c:v>
                </c:pt>
                <c:pt idx="727">
                  <c:v>38642</c:v>
                </c:pt>
                <c:pt idx="728">
                  <c:v>38643</c:v>
                </c:pt>
                <c:pt idx="729">
                  <c:v>38644</c:v>
                </c:pt>
                <c:pt idx="730">
                  <c:v>38645</c:v>
                </c:pt>
                <c:pt idx="731">
                  <c:v>38646</c:v>
                </c:pt>
                <c:pt idx="732">
                  <c:v>38649</c:v>
                </c:pt>
                <c:pt idx="733">
                  <c:v>38650</c:v>
                </c:pt>
                <c:pt idx="734">
                  <c:v>38651</c:v>
                </c:pt>
                <c:pt idx="735">
                  <c:v>38652</c:v>
                </c:pt>
                <c:pt idx="736">
                  <c:v>38653</c:v>
                </c:pt>
                <c:pt idx="737">
                  <c:v>38656</c:v>
                </c:pt>
                <c:pt idx="738">
                  <c:v>38657</c:v>
                </c:pt>
                <c:pt idx="739">
                  <c:v>38658</c:v>
                </c:pt>
                <c:pt idx="740">
                  <c:v>38659</c:v>
                </c:pt>
                <c:pt idx="741">
                  <c:v>38660</c:v>
                </c:pt>
                <c:pt idx="742">
                  <c:v>38663</c:v>
                </c:pt>
                <c:pt idx="743">
                  <c:v>38664</c:v>
                </c:pt>
                <c:pt idx="744">
                  <c:v>38665</c:v>
                </c:pt>
                <c:pt idx="745">
                  <c:v>38666</c:v>
                </c:pt>
                <c:pt idx="746">
                  <c:v>38667</c:v>
                </c:pt>
                <c:pt idx="747">
                  <c:v>38670</c:v>
                </c:pt>
                <c:pt idx="748">
                  <c:v>38671</c:v>
                </c:pt>
                <c:pt idx="749">
                  <c:v>38672</c:v>
                </c:pt>
                <c:pt idx="750">
                  <c:v>38673</c:v>
                </c:pt>
                <c:pt idx="751">
                  <c:v>38674</c:v>
                </c:pt>
                <c:pt idx="752">
                  <c:v>38677</c:v>
                </c:pt>
                <c:pt idx="753">
                  <c:v>38678</c:v>
                </c:pt>
                <c:pt idx="754">
                  <c:v>38679</c:v>
                </c:pt>
                <c:pt idx="755">
                  <c:v>38680</c:v>
                </c:pt>
                <c:pt idx="756">
                  <c:v>38681</c:v>
                </c:pt>
                <c:pt idx="757">
                  <c:v>38684</c:v>
                </c:pt>
                <c:pt idx="758">
                  <c:v>38685</c:v>
                </c:pt>
                <c:pt idx="759">
                  <c:v>38686</c:v>
                </c:pt>
                <c:pt idx="760">
                  <c:v>38687</c:v>
                </c:pt>
                <c:pt idx="761">
                  <c:v>38688</c:v>
                </c:pt>
                <c:pt idx="762">
                  <c:v>38691</c:v>
                </c:pt>
                <c:pt idx="763">
                  <c:v>38692</c:v>
                </c:pt>
                <c:pt idx="764">
                  <c:v>38693</c:v>
                </c:pt>
                <c:pt idx="765">
                  <c:v>38694</c:v>
                </c:pt>
                <c:pt idx="766">
                  <c:v>38695</c:v>
                </c:pt>
                <c:pt idx="767">
                  <c:v>38698</c:v>
                </c:pt>
                <c:pt idx="768">
                  <c:v>38699</c:v>
                </c:pt>
                <c:pt idx="769">
                  <c:v>38700</c:v>
                </c:pt>
                <c:pt idx="770">
                  <c:v>38701</c:v>
                </c:pt>
                <c:pt idx="771">
                  <c:v>38702</c:v>
                </c:pt>
                <c:pt idx="772">
                  <c:v>38705</c:v>
                </c:pt>
                <c:pt idx="773">
                  <c:v>38706</c:v>
                </c:pt>
                <c:pt idx="774">
                  <c:v>38707</c:v>
                </c:pt>
                <c:pt idx="775">
                  <c:v>38708</c:v>
                </c:pt>
                <c:pt idx="776">
                  <c:v>38709</c:v>
                </c:pt>
                <c:pt idx="777">
                  <c:v>38712</c:v>
                </c:pt>
                <c:pt idx="778">
                  <c:v>38713</c:v>
                </c:pt>
                <c:pt idx="779">
                  <c:v>38714</c:v>
                </c:pt>
                <c:pt idx="780">
                  <c:v>38715</c:v>
                </c:pt>
                <c:pt idx="781">
                  <c:v>38716</c:v>
                </c:pt>
                <c:pt idx="782">
                  <c:v>38719</c:v>
                </c:pt>
                <c:pt idx="783">
                  <c:v>38720</c:v>
                </c:pt>
                <c:pt idx="784">
                  <c:v>38721</c:v>
                </c:pt>
                <c:pt idx="785">
                  <c:v>38722</c:v>
                </c:pt>
                <c:pt idx="786">
                  <c:v>38723</c:v>
                </c:pt>
                <c:pt idx="787">
                  <c:v>38726</c:v>
                </c:pt>
                <c:pt idx="788">
                  <c:v>38727</c:v>
                </c:pt>
                <c:pt idx="789">
                  <c:v>38728</c:v>
                </c:pt>
                <c:pt idx="790">
                  <c:v>38729</c:v>
                </c:pt>
                <c:pt idx="791">
                  <c:v>38730</c:v>
                </c:pt>
                <c:pt idx="792">
                  <c:v>38733</c:v>
                </c:pt>
                <c:pt idx="793">
                  <c:v>38734</c:v>
                </c:pt>
                <c:pt idx="794">
                  <c:v>38735</c:v>
                </c:pt>
                <c:pt idx="795">
                  <c:v>38736</c:v>
                </c:pt>
                <c:pt idx="796">
                  <c:v>38737</c:v>
                </c:pt>
                <c:pt idx="797">
                  <c:v>38740</c:v>
                </c:pt>
                <c:pt idx="798">
                  <c:v>38741</c:v>
                </c:pt>
                <c:pt idx="799">
                  <c:v>38742</c:v>
                </c:pt>
                <c:pt idx="800">
                  <c:v>38743</c:v>
                </c:pt>
                <c:pt idx="801">
                  <c:v>38744</c:v>
                </c:pt>
                <c:pt idx="802">
                  <c:v>38747</c:v>
                </c:pt>
                <c:pt idx="803">
                  <c:v>38748</c:v>
                </c:pt>
                <c:pt idx="804">
                  <c:v>38749</c:v>
                </c:pt>
                <c:pt idx="805">
                  <c:v>38750</c:v>
                </c:pt>
                <c:pt idx="806">
                  <c:v>38751</c:v>
                </c:pt>
                <c:pt idx="807">
                  <c:v>38754</c:v>
                </c:pt>
                <c:pt idx="808">
                  <c:v>38755</c:v>
                </c:pt>
                <c:pt idx="809">
                  <c:v>38756</c:v>
                </c:pt>
                <c:pt idx="810">
                  <c:v>38757</c:v>
                </c:pt>
                <c:pt idx="811">
                  <c:v>38758</c:v>
                </c:pt>
                <c:pt idx="812">
                  <c:v>38761</c:v>
                </c:pt>
                <c:pt idx="813">
                  <c:v>38762</c:v>
                </c:pt>
                <c:pt idx="814">
                  <c:v>38763</c:v>
                </c:pt>
                <c:pt idx="815">
                  <c:v>38764</c:v>
                </c:pt>
                <c:pt idx="816">
                  <c:v>38765</c:v>
                </c:pt>
                <c:pt idx="817">
                  <c:v>38768</c:v>
                </c:pt>
                <c:pt idx="818">
                  <c:v>38769</c:v>
                </c:pt>
                <c:pt idx="819">
                  <c:v>38770</c:v>
                </c:pt>
                <c:pt idx="820">
                  <c:v>38771</c:v>
                </c:pt>
                <c:pt idx="821">
                  <c:v>38772</c:v>
                </c:pt>
                <c:pt idx="822">
                  <c:v>38775</c:v>
                </c:pt>
                <c:pt idx="823">
                  <c:v>38776</c:v>
                </c:pt>
                <c:pt idx="824">
                  <c:v>38777</c:v>
                </c:pt>
                <c:pt idx="825">
                  <c:v>38778</c:v>
                </c:pt>
                <c:pt idx="826">
                  <c:v>38779</c:v>
                </c:pt>
                <c:pt idx="827">
                  <c:v>38782</c:v>
                </c:pt>
                <c:pt idx="828">
                  <c:v>38783</c:v>
                </c:pt>
                <c:pt idx="829">
                  <c:v>38784</c:v>
                </c:pt>
                <c:pt idx="830">
                  <c:v>38785</c:v>
                </c:pt>
                <c:pt idx="831">
                  <c:v>38786</c:v>
                </c:pt>
                <c:pt idx="832">
                  <c:v>38789</c:v>
                </c:pt>
                <c:pt idx="833">
                  <c:v>38790</c:v>
                </c:pt>
                <c:pt idx="834">
                  <c:v>38791</c:v>
                </c:pt>
                <c:pt idx="835">
                  <c:v>38792</c:v>
                </c:pt>
                <c:pt idx="836">
                  <c:v>38793</c:v>
                </c:pt>
                <c:pt idx="837">
                  <c:v>38796</c:v>
                </c:pt>
                <c:pt idx="838">
                  <c:v>38797</c:v>
                </c:pt>
                <c:pt idx="839">
                  <c:v>38798</c:v>
                </c:pt>
                <c:pt idx="840">
                  <c:v>38799</c:v>
                </c:pt>
                <c:pt idx="841">
                  <c:v>38800</c:v>
                </c:pt>
                <c:pt idx="842">
                  <c:v>38803</c:v>
                </c:pt>
                <c:pt idx="843">
                  <c:v>38804</c:v>
                </c:pt>
                <c:pt idx="844">
                  <c:v>38805</c:v>
                </c:pt>
                <c:pt idx="845">
                  <c:v>38806</c:v>
                </c:pt>
                <c:pt idx="846">
                  <c:v>38807</c:v>
                </c:pt>
                <c:pt idx="847">
                  <c:v>38810</c:v>
                </c:pt>
                <c:pt idx="848">
                  <c:v>38811</c:v>
                </c:pt>
                <c:pt idx="849">
                  <c:v>38812</c:v>
                </c:pt>
                <c:pt idx="850">
                  <c:v>38813</c:v>
                </c:pt>
                <c:pt idx="851">
                  <c:v>38814</c:v>
                </c:pt>
                <c:pt idx="852">
                  <c:v>38817</c:v>
                </c:pt>
                <c:pt idx="853">
                  <c:v>38818</c:v>
                </c:pt>
                <c:pt idx="854">
                  <c:v>38819</c:v>
                </c:pt>
                <c:pt idx="855">
                  <c:v>38820</c:v>
                </c:pt>
                <c:pt idx="856">
                  <c:v>38821</c:v>
                </c:pt>
                <c:pt idx="857">
                  <c:v>38824</c:v>
                </c:pt>
                <c:pt idx="858">
                  <c:v>38825</c:v>
                </c:pt>
                <c:pt idx="859">
                  <c:v>38826</c:v>
                </c:pt>
                <c:pt idx="860">
                  <c:v>38827</c:v>
                </c:pt>
                <c:pt idx="861">
                  <c:v>38828</c:v>
                </c:pt>
                <c:pt idx="862">
                  <c:v>38831</c:v>
                </c:pt>
                <c:pt idx="863">
                  <c:v>38832</c:v>
                </c:pt>
                <c:pt idx="864">
                  <c:v>38833</c:v>
                </c:pt>
                <c:pt idx="865">
                  <c:v>38834</c:v>
                </c:pt>
                <c:pt idx="866">
                  <c:v>38835</c:v>
                </c:pt>
                <c:pt idx="867">
                  <c:v>38838</c:v>
                </c:pt>
                <c:pt idx="868">
                  <c:v>38839</c:v>
                </c:pt>
                <c:pt idx="869">
                  <c:v>38840</c:v>
                </c:pt>
                <c:pt idx="870">
                  <c:v>38841</c:v>
                </c:pt>
                <c:pt idx="871">
                  <c:v>38842</c:v>
                </c:pt>
                <c:pt idx="872">
                  <c:v>38845</c:v>
                </c:pt>
                <c:pt idx="873">
                  <c:v>38846</c:v>
                </c:pt>
                <c:pt idx="874">
                  <c:v>38847</c:v>
                </c:pt>
                <c:pt idx="875">
                  <c:v>38848</c:v>
                </c:pt>
                <c:pt idx="876">
                  <c:v>38849</c:v>
                </c:pt>
                <c:pt idx="877">
                  <c:v>38852</c:v>
                </c:pt>
                <c:pt idx="878">
                  <c:v>38853</c:v>
                </c:pt>
                <c:pt idx="879">
                  <c:v>38854</c:v>
                </c:pt>
                <c:pt idx="880">
                  <c:v>38855</c:v>
                </c:pt>
                <c:pt idx="881">
                  <c:v>38856</c:v>
                </c:pt>
                <c:pt idx="882">
                  <c:v>38859</c:v>
                </c:pt>
                <c:pt idx="883">
                  <c:v>38860</c:v>
                </c:pt>
                <c:pt idx="884">
                  <c:v>38861</c:v>
                </c:pt>
                <c:pt idx="885">
                  <c:v>38862</c:v>
                </c:pt>
                <c:pt idx="886">
                  <c:v>38863</c:v>
                </c:pt>
                <c:pt idx="887">
                  <c:v>38866</c:v>
                </c:pt>
                <c:pt idx="888">
                  <c:v>38867</c:v>
                </c:pt>
                <c:pt idx="889">
                  <c:v>38868</c:v>
                </c:pt>
                <c:pt idx="890">
                  <c:v>38869</c:v>
                </c:pt>
                <c:pt idx="891">
                  <c:v>38870</c:v>
                </c:pt>
                <c:pt idx="892">
                  <c:v>38873</c:v>
                </c:pt>
                <c:pt idx="893">
                  <c:v>38874</c:v>
                </c:pt>
                <c:pt idx="894">
                  <c:v>38875</c:v>
                </c:pt>
                <c:pt idx="895">
                  <c:v>38876</c:v>
                </c:pt>
                <c:pt idx="896">
                  <c:v>38877</c:v>
                </c:pt>
                <c:pt idx="897">
                  <c:v>38880</c:v>
                </c:pt>
                <c:pt idx="898">
                  <c:v>38881</c:v>
                </c:pt>
                <c:pt idx="899">
                  <c:v>38882</c:v>
                </c:pt>
                <c:pt idx="900">
                  <c:v>38883</c:v>
                </c:pt>
                <c:pt idx="901">
                  <c:v>38884</c:v>
                </c:pt>
                <c:pt idx="902">
                  <c:v>38887</c:v>
                </c:pt>
                <c:pt idx="903">
                  <c:v>38888</c:v>
                </c:pt>
                <c:pt idx="904">
                  <c:v>38889</c:v>
                </c:pt>
                <c:pt idx="905">
                  <c:v>38890</c:v>
                </c:pt>
                <c:pt idx="906">
                  <c:v>38891</c:v>
                </c:pt>
                <c:pt idx="907">
                  <c:v>38894</c:v>
                </c:pt>
                <c:pt idx="908">
                  <c:v>38895</c:v>
                </c:pt>
                <c:pt idx="909">
                  <c:v>38896</c:v>
                </c:pt>
                <c:pt idx="910">
                  <c:v>38897</c:v>
                </c:pt>
                <c:pt idx="911">
                  <c:v>38898</c:v>
                </c:pt>
                <c:pt idx="912">
                  <c:v>38901</c:v>
                </c:pt>
                <c:pt idx="913">
                  <c:v>38902</c:v>
                </c:pt>
                <c:pt idx="914">
                  <c:v>38903</c:v>
                </c:pt>
                <c:pt idx="915">
                  <c:v>38904</c:v>
                </c:pt>
                <c:pt idx="916">
                  <c:v>38905</c:v>
                </c:pt>
                <c:pt idx="917">
                  <c:v>38908</c:v>
                </c:pt>
                <c:pt idx="918">
                  <c:v>38909</c:v>
                </c:pt>
                <c:pt idx="919">
                  <c:v>38910</c:v>
                </c:pt>
                <c:pt idx="920">
                  <c:v>38911</c:v>
                </c:pt>
                <c:pt idx="921">
                  <c:v>38912</c:v>
                </c:pt>
                <c:pt idx="922">
                  <c:v>38915</c:v>
                </c:pt>
                <c:pt idx="923">
                  <c:v>38916</c:v>
                </c:pt>
                <c:pt idx="924">
                  <c:v>38917</c:v>
                </c:pt>
                <c:pt idx="925">
                  <c:v>38918</c:v>
                </c:pt>
                <c:pt idx="926">
                  <c:v>38919</c:v>
                </c:pt>
                <c:pt idx="927">
                  <c:v>38922</c:v>
                </c:pt>
                <c:pt idx="928">
                  <c:v>38923</c:v>
                </c:pt>
                <c:pt idx="929">
                  <c:v>38924</c:v>
                </c:pt>
                <c:pt idx="930">
                  <c:v>38925</c:v>
                </c:pt>
                <c:pt idx="931">
                  <c:v>38926</c:v>
                </c:pt>
                <c:pt idx="932">
                  <c:v>38929</c:v>
                </c:pt>
                <c:pt idx="933">
                  <c:v>38930</c:v>
                </c:pt>
                <c:pt idx="934">
                  <c:v>38931</c:v>
                </c:pt>
                <c:pt idx="935">
                  <c:v>38932</c:v>
                </c:pt>
                <c:pt idx="936">
                  <c:v>38933</c:v>
                </c:pt>
                <c:pt idx="937">
                  <c:v>38936</c:v>
                </c:pt>
                <c:pt idx="938">
                  <c:v>38937</c:v>
                </c:pt>
                <c:pt idx="939">
                  <c:v>38938</c:v>
                </c:pt>
                <c:pt idx="940">
                  <c:v>38939</c:v>
                </c:pt>
                <c:pt idx="941">
                  <c:v>38940</c:v>
                </c:pt>
                <c:pt idx="942">
                  <c:v>38943</c:v>
                </c:pt>
                <c:pt idx="943">
                  <c:v>38944</c:v>
                </c:pt>
                <c:pt idx="944">
                  <c:v>38945</c:v>
                </c:pt>
                <c:pt idx="945">
                  <c:v>38946</c:v>
                </c:pt>
                <c:pt idx="946">
                  <c:v>38947</c:v>
                </c:pt>
                <c:pt idx="947">
                  <c:v>38950</c:v>
                </c:pt>
                <c:pt idx="948">
                  <c:v>38951</c:v>
                </c:pt>
                <c:pt idx="949">
                  <c:v>38952</c:v>
                </c:pt>
                <c:pt idx="950">
                  <c:v>38953</c:v>
                </c:pt>
                <c:pt idx="951">
                  <c:v>38954</c:v>
                </c:pt>
                <c:pt idx="952">
                  <c:v>38957</c:v>
                </c:pt>
                <c:pt idx="953">
                  <c:v>38958</c:v>
                </c:pt>
                <c:pt idx="954">
                  <c:v>38959</c:v>
                </c:pt>
                <c:pt idx="955">
                  <c:v>38960</c:v>
                </c:pt>
                <c:pt idx="956">
                  <c:v>38961</c:v>
                </c:pt>
                <c:pt idx="957">
                  <c:v>38964</c:v>
                </c:pt>
                <c:pt idx="958">
                  <c:v>38965</c:v>
                </c:pt>
                <c:pt idx="959">
                  <c:v>38966</c:v>
                </c:pt>
                <c:pt idx="960">
                  <c:v>38967</c:v>
                </c:pt>
                <c:pt idx="961">
                  <c:v>38968</c:v>
                </c:pt>
                <c:pt idx="962">
                  <c:v>38971</c:v>
                </c:pt>
                <c:pt idx="963">
                  <c:v>38972</c:v>
                </c:pt>
                <c:pt idx="964">
                  <c:v>38973</c:v>
                </c:pt>
                <c:pt idx="965">
                  <c:v>38974</c:v>
                </c:pt>
                <c:pt idx="966">
                  <c:v>38975</c:v>
                </c:pt>
                <c:pt idx="967">
                  <c:v>38978</c:v>
                </c:pt>
                <c:pt idx="968">
                  <c:v>38979</c:v>
                </c:pt>
                <c:pt idx="969">
                  <c:v>38980</c:v>
                </c:pt>
                <c:pt idx="970">
                  <c:v>38981</c:v>
                </c:pt>
                <c:pt idx="971">
                  <c:v>38982</c:v>
                </c:pt>
                <c:pt idx="972">
                  <c:v>38985</c:v>
                </c:pt>
                <c:pt idx="973">
                  <c:v>38986</c:v>
                </c:pt>
                <c:pt idx="974">
                  <c:v>38987</c:v>
                </c:pt>
                <c:pt idx="975">
                  <c:v>38988</c:v>
                </c:pt>
                <c:pt idx="976">
                  <c:v>38989</c:v>
                </c:pt>
                <c:pt idx="977">
                  <c:v>38992</c:v>
                </c:pt>
                <c:pt idx="978">
                  <c:v>38993</c:v>
                </c:pt>
                <c:pt idx="979">
                  <c:v>38994</c:v>
                </c:pt>
                <c:pt idx="980">
                  <c:v>38995</c:v>
                </c:pt>
                <c:pt idx="981">
                  <c:v>38996</c:v>
                </c:pt>
                <c:pt idx="982">
                  <c:v>38999</c:v>
                </c:pt>
                <c:pt idx="983">
                  <c:v>39000</c:v>
                </c:pt>
                <c:pt idx="984">
                  <c:v>39001</c:v>
                </c:pt>
                <c:pt idx="985">
                  <c:v>39002</c:v>
                </c:pt>
                <c:pt idx="986">
                  <c:v>39003</c:v>
                </c:pt>
                <c:pt idx="987">
                  <c:v>39006</c:v>
                </c:pt>
                <c:pt idx="988">
                  <c:v>39007</c:v>
                </c:pt>
                <c:pt idx="989">
                  <c:v>39008</c:v>
                </c:pt>
                <c:pt idx="990">
                  <c:v>39009</c:v>
                </c:pt>
                <c:pt idx="991">
                  <c:v>39010</c:v>
                </c:pt>
                <c:pt idx="992">
                  <c:v>39013</c:v>
                </c:pt>
                <c:pt idx="993">
                  <c:v>39014</c:v>
                </c:pt>
                <c:pt idx="994">
                  <c:v>39015</c:v>
                </c:pt>
                <c:pt idx="995">
                  <c:v>39016</c:v>
                </c:pt>
                <c:pt idx="996">
                  <c:v>39017</c:v>
                </c:pt>
                <c:pt idx="997">
                  <c:v>39020</c:v>
                </c:pt>
                <c:pt idx="998">
                  <c:v>39021</c:v>
                </c:pt>
                <c:pt idx="999">
                  <c:v>39022</c:v>
                </c:pt>
                <c:pt idx="1000">
                  <c:v>39023</c:v>
                </c:pt>
                <c:pt idx="1001">
                  <c:v>39024</c:v>
                </c:pt>
                <c:pt idx="1002">
                  <c:v>39027</c:v>
                </c:pt>
                <c:pt idx="1003">
                  <c:v>39028</c:v>
                </c:pt>
                <c:pt idx="1004">
                  <c:v>39029</c:v>
                </c:pt>
                <c:pt idx="1005">
                  <c:v>39030</c:v>
                </c:pt>
                <c:pt idx="1006">
                  <c:v>39031</c:v>
                </c:pt>
                <c:pt idx="1007">
                  <c:v>39034</c:v>
                </c:pt>
                <c:pt idx="1008">
                  <c:v>39035</c:v>
                </c:pt>
                <c:pt idx="1009">
                  <c:v>39036</c:v>
                </c:pt>
                <c:pt idx="1010">
                  <c:v>39037</c:v>
                </c:pt>
                <c:pt idx="1011">
                  <c:v>39038</c:v>
                </c:pt>
                <c:pt idx="1012">
                  <c:v>39041</c:v>
                </c:pt>
                <c:pt idx="1013">
                  <c:v>39042</c:v>
                </c:pt>
                <c:pt idx="1014">
                  <c:v>39043</c:v>
                </c:pt>
                <c:pt idx="1015">
                  <c:v>39044</c:v>
                </c:pt>
                <c:pt idx="1016">
                  <c:v>39045</c:v>
                </c:pt>
                <c:pt idx="1017">
                  <c:v>39048</c:v>
                </c:pt>
                <c:pt idx="1018">
                  <c:v>39049</c:v>
                </c:pt>
                <c:pt idx="1019">
                  <c:v>39050</c:v>
                </c:pt>
                <c:pt idx="1020">
                  <c:v>39051</c:v>
                </c:pt>
                <c:pt idx="1021">
                  <c:v>39052</c:v>
                </c:pt>
                <c:pt idx="1022">
                  <c:v>39055</c:v>
                </c:pt>
                <c:pt idx="1023">
                  <c:v>39056</c:v>
                </c:pt>
                <c:pt idx="1024">
                  <c:v>39057</c:v>
                </c:pt>
                <c:pt idx="1025">
                  <c:v>39058</c:v>
                </c:pt>
                <c:pt idx="1026">
                  <c:v>39059</c:v>
                </c:pt>
                <c:pt idx="1027">
                  <c:v>39062</c:v>
                </c:pt>
                <c:pt idx="1028">
                  <c:v>39063</c:v>
                </c:pt>
                <c:pt idx="1029">
                  <c:v>39064</c:v>
                </c:pt>
                <c:pt idx="1030">
                  <c:v>39065</c:v>
                </c:pt>
                <c:pt idx="1031">
                  <c:v>39066</c:v>
                </c:pt>
                <c:pt idx="1032">
                  <c:v>39069</c:v>
                </c:pt>
                <c:pt idx="1033">
                  <c:v>39070</c:v>
                </c:pt>
                <c:pt idx="1034">
                  <c:v>39071</c:v>
                </c:pt>
                <c:pt idx="1035">
                  <c:v>39072</c:v>
                </c:pt>
                <c:pt idx="1036">
                  <c:v>39073</c:v>
                </c:pt>
                <c:pt idx="1037">
                  <c:v>39076</c:v>
                </c:pt>
                <c:pt idx="1038">
                  <c:v>39077</c:v>
                </c:pt>
                <c:pt idx="1039">
                  <c:v>39078</c:v>
                </c:pt>
                <c:pt idx="1040">
                  <c:v>39079</c:v>
                </c:pt>
                <c:pt idx="1041">
                  <c:v>39080</c:v>
                </c:pt>
                <c:pt idx="1042">
                  <c:v>39083</c:v>
                </c:pt>
                <c:pt idx="1043">
                  <c:v>39084</c:v>
                </c:pt>
                <c:pt idx="1044">
                  <c:v>39085</c:v>
                </c:pt>
                <c:pt idx="1045">
                  <c:v>39086</c:v>
                </c:pt>
                <c:pt idx="1046">
                  <c:v>39087</c:v>
                </c:pt>
                <c:pt idx="1047">
                  <c:v>39090</c:v>
                </c:pt>
                <c:pt idx="1048">
                  <c:v>39091</c:v>
                </c:pt>
                <c:pt idx="1049">
                  <c:v>39092</c:v>
                </c:pt>
                <c:pt idx="1050">
                  <c:v>39093</c:v>
                </c:pt>
                <c:pt idx="1051">
                  <c:v>39094</c:v>
                </c:pt>
                <c:pt idx="1052">
                  <c:v>39097</c:v>
                </c:pt>
                <c:pt idx="1053">
                  <c:v>39098</c:v>
                </c:pt>
                <c:pt idx="1054">
                  <c:v>39099</c:v>
                </c:pt>
                <c:pt idx="1055">
                  <c:v>39100</c:v>
                </c:pt>
                <c:pt idx="1056">
                  <c:v>39101</c:v>
                </c:pt>
                <c:pt idx="1057">
                  <c:v>39104</c:v>
                </c:pt>
                <c:pt idx="1058">
                  <c:v>39105</c:v>
                </c:pt>
                <c:pt idx="1059">
                  <c:v>39106</c:v>
                </c:pt>
                <c:pt idx="1060">
                  <c:v>39107</c:v>
                </c:pt>
                <c:pt idx="1061">
                  <c:v>39108</c:v>
                </c:pt>
                <c:pt idx="1062">
                  <c:v>39111</c:v>
                </c:pt>
                <c:pt idx="1063">
                  <c:v>39112</c:v>
                </c:pt>
                <c:pt idx="1064">
                  <c:v>39113</c:v>
                </c:pt>
                <c:pt idx="1065">
                  <c:v>39114</c:v>
                </c:pt>
                <c:pt idx="1066">
                  <c:v>39115</c:v>
                </c:pt>
                <c:pt idx="1067">
                  <c:v>39118</c:v>
                </c:pt>
                <c:pt idx="1068">
                  <c:v>39119</c:v>
                </c:pt>
                <c:pt idx="1069">
                  <c:v>39120</c:v>
                </c:pt>
                <c:pt idx="1070">
                  <c:v>39121</c:v>
                </c:pt>
                <c:pt idx="1071">
                  <c:v>39122</c:v>
                </c:pt>
                <c:pt idx="1072">
                  <c:v>39125</c:v>
                </c:pt>
                <c:pt idx="1073">
                  <c:v>39126</c:v>
                </c:pt>
                <c:pt idx="1074">
                  <c:v>39127</c:v>
                </c:pt>
                <c:pt idx="1075">
                  <c:v>39128</c:v>
                </c:pt>
                <c:pt idx="1076">
                  <c:v>39129</c:v>
                </c:pt>
                <c:pt idx="1077">
                  <c:v>39132</c:v>
                </c:pt>
                <c:pt idx="1078">
                  <c:v>39133</c:v>
                </c:pt>
                <c:pt idx="1079">
                  <c:v>39134</c:v>
                </c:pt>
                <c:pt idx="1080">
                  <c:v>39135</c:v>
                </c:pt>
                <c:pt idx="1081">
                  <c:v>39136</c:v>
                </c:pt>
                <c:pt idx="1082">
                  <c:v>39139</c:v>
                </c:pt>
                <c:pt idx="1083">
                  <c:v>39140</c:v>
                </c:pt>
                <c:pt idx="1084">
                  <c:v>39141</c:v>
                </c:pt>
                <c:pt idx="1085">
                  <c:v>39142</c:v>
                </c:pt>
                <c:pt idx="1086">
                  <c:v>39143</c:v>
                </c:pt>
                <c:pt idx="1087">
                  <c:v>39146</c:v>
                </c:pt>
                <c:pt idx="1088">
                  <c:v>39147</c:v>
                </c:pt>
                <c:pt idx="1089">
                  <c:v>39148</c:v>
                </c:pt>
                <c:pt idx="1090">
                  <c:v>39149</c:v>
                </c:pt>
                <c:pt idx="1091">
                  <c:v>39150</c:v>
                </c:pt>
                <c:pt idx="1092">
                  <c:v>39153</c:v>
                </c:pt>
                <c:pt idx="1093">
                  <c:v>39154</c:v>
                </c:pt>
                <c:pt idx="1094">
                  <c:v>39155</c:v>
                </c:pt>
                <c:pt idx="1095">
                  <c:v>39156</c:v>
                </c:pt>
                <c:pt idx="1096">
                  <c:v>39157</c:v>
                </c:pt>
                <c:pt idx="1097">
                  <c:v>39160</c:v>
                </c:pt>
                <c:pt idx="1098">
                  <c:v>39161</c:v>
                </c:pt>
                <c:pt idx="1099">
                  <c:v>39162</c:v>
                </c:pt>
                <c:pt idx="1100">
                  <c:v>39163</c:v>
                </c:pt>
                <c:pt idx="1101">
                  <c:v>39164</c:v>
                </c:pt>
                <c:pt idx="1102">
                  <c:v>39167</c:v>
                </c:pt>
                <c:pt idx="1103">
                  <c:v>39168</c:v>
                </c:pt>
                <c:pt idx="1104">
                  <c:v>39169</c:v>
                </c:pt>
                <c:pt idx="1105">
                  <c:v>39170</c:v>
                </c:pt>
                <c:pt idx="1106">
                  <c:v>39171</c:v>
                </c:pt>
                <c:pt idx="1107">
                  <c:v>39174</c:v>
                </c:pt>
                <c:pt idx="1108">
                  <c:v>39175</c:v>
                </c:pt>
                <c:pt idx="1109">
                  <c:v>39176</c:v>
                </c:pt>
                <c:pt idx="1110">
                  <c:v>39177</c:v>
                </c:pt>
                <c:pt idx="1111">
                  <c:v>39178</c:v>
                </c:pt>
                <c:pt idx="1112">
                  <c:v>39181</c:v>
                </c:pt>
                <c:pt idx="1113">
                  <c:v>39182</c:v>
                </c:pt>
                <c:pt idx="1114">
                  <c:v>39183</c:v>
                </c:pt>
                <c:pt idx="1115">
                  <c:v>39184</c:v>
                </c:pt>
                <c:pt idx="1116">
                  <c:v>39185</c:v>
                </c:pt>
                <c:pt idx="1117">
                  <c:v>39188</c:v>
                </c:pt>
                <c:pt idx="1118">
                  <c:v>39189</c:v>
                </c:pt>
                <c:pt idx="1119">
                  <c:v>39190</c:v>
                </c:pt>
                <c:pt idx="1120">
                  <c:v>39191</c:v>
                </c:pt>
                <c:pt idx="1121">
                  <c:v>39192</c:v>
                </c:pt>
                <c:pt idx="1122">
                  <c:v>39195</c:v>
                </c:pt>
                <c:pt idx="1123">
                  <c:v>39196</c:v>
                </c:pt>
                <c:pt idx="1124">
                  <c:v>39197</c:v>
                </c:pt>
                <c:pt idx="1125">
                  <c:v>39198</c:v>
                </c:pt>
                <c:pt idx="1126">
                  <c:v>39199</c:v>
                </c:pt>
                <c:pt idx="1127">
                  <c:v>39202</c:v>
                </c:pt>
                <c:pt idx="1128">
                  <c:v>39203</c:v>
                </c:pt>
                <c:pt idx="1129">
                  <c:v>39204</c:v>
                </c:pt>
                <c:pt idx="1130">
                  <c:v>39205</c:v>
                </c:pt>
                <c:pt idx="1131">
                  <c:v>39206</c:v>
                </c:pt>
                <c:pt idx="1132">
                  <c:v>39209</c:v>
                </c:pt>
                <c:pt idx="1133">
                  <c:v>39210</c:v>
                </c:pt>
                <c:pt idx="1134">
                  <c:v>39211</c:v>
                </c:pt>
                <c:pt idx="1135">
                  <c:v>39212</c:v>
                </c:pt>
                <c:pt idx="1136">
                  <c:v>39213</c:v>
                </c:pt>
                <c:pt idx="1137">
                  <c:v>39216</c:v>
                </c:pt>
                <c:pt idx="1138">
                  <c:v>39217</c:v>
                </c:pt>
                <c:pt idx="1139">
                  <c:v>39218</c:v>
                </c:pt>
                <c:pt idx="1140">
                  <c:v>39219</c:v>
                </c:pt>
                <c:pt idx="1141">
                  <c:v>39220</c:v>
                </c:pt>
                <c:pt idx="1142">
                  <c:v>39223</c:v>
                </c:pt>
                <c:pt idx="1143">
                  <c:v>39224</c:v>
                </c:pt>
                <c:pt idx="1144">
                  <c:v>39225</c:v>
                </c:pt>
                <c:pt idx="1145">
                  <c:v>39226</c:v>
                </c:pt>
                <c:pt idx="1146">
                  <c:v>39227</c:v>
                </c:pt>
                <c:pt idx="1147">
                  <c:v>39230</c:v>
                </c:pt>
                <c:pt idx="1148">
                  <c:v>39231</c:v>
                </c:pt>
                <c:pt idx="1149">
                  <c:v>39232</c:v>
                </c:pt>
                <c:pt idx="1150">
                  <c:v>39233</c:v>
                </c:pt>
                <c:pt idx="1151">
                  <c:v>39234</c:v>
                </c:pt>
                <c:pt idx="1152">
                  <c:v>39237</c:v>
                </c:pt>
                <c:pt idx="1153">
                  <c:v>39238</c:v>
                </c:pt>
                <c:pt idx="1154">
                  <c:v>39239</c:v>
                </c:pt>
                <c:pt idx="1155">
                  <c:v>39240</c:v>
                </c:pt>
                <c:pt idx="1156">
                  <c:v>39241</c:v>
                </c:pt>
                <c:pt idx="1157">
                  <c:v>39244</c:v>
                </c:pt>
                <c:pt idx="1158">
                  <c:v>39245</c:v>
                </c:pt>
                <c:pt idx="1159">
                  <c:v>39246</c:v>
                </c:pt>
                <c:pt idx="1160">
                  <c:v>39247</c:v>
                </c:pt>
                <c:pt idx="1161">
                  <c:v>39248</c:v>
                </c:pt>
                <c:pt idx="1162">
                  <c:v>39251</c:v>
                </c:pt>
                <c:pt idx="1163">
                  <c:v>39252</c:v>
                </c:pt>
                <c:pt idx="1164">
                  <c:v>39253</c:v>
                </c:pt>
                <c:pt idx="1165">
                  <c:v>39254</c:v>
                </c:pt>
                <c:pt idx="1166">
                  <c:v>39255</c:v>
                </c:pt>
                <c:pt idx="1167">
                  <c:v>39258</c:v>
                </c:pt>
                <c:pt idx="1168">
                  <c:v>39259</c:v>
                </c:pt>
                <c:pt idx="1169">
                  <c:v>39260</c:v>
                </c:pt>
                <c:pt idx="1170">
                  <c:v>39261</c:v>
                </c:pt>
                <c:pt idx="1171">
                  <c:v>39262</c:v>
                </c:pt>
                <c:pt idx="1172">
                  <c:v>39265</c:v>
                </c:pt>
                <c:pt idx="1173">
                  <c:v>39266</c:v>
                </c:pt>
                <c:pt idx="1174">
                  <c:v>39267</c:v>
                </c:pt>
                <c:pt idx="1175">
                  <c:v>39268</c:v>
                </c:pt>
                <c:pt idx="1176">
                  <c:v>39269</c:v>
                </c:pt>
                <c:pt idx="1177">
                  <c:v>39272</c:v>
                </c:pt>
                <c:pt idx="1178">
                  <c:v>39273</c:v>
                </c:pt>
                <c:pt idx="1179">
                  <c:v>39274</c:v>
                </c:pt>
                <c:pt idx="1180">
                  <c:v>39275</c:v>
                </c:pt>
                <c:pt idx="1181">
                  <c:v>39276</c:v>
                </c:pt>
                <c:pt idx="1182">
                  <c:v>39279</c:v>
                </c:pt>
                <c:pt idx="1183">
                  <c:v>39280</c:v>
                </c:pt>
                <c:pt idx="1184">
                  <c:v>39281</c:v>
                </c:pt>
                <c:pt idx="1185">
                  <c:v>39282</c:v>
                </c:pt>
                <c:pt idx="1186">
                  <c:v>39283</c:v>
                </c:pt>
                <c:pt idx="1187">
                  <c:v>39286</c:v>
                </c:pt>
                <c:pt idx="1188">
                  <c:v>39287</c:v>
                </c:pt>
                <c:pt idx="1189">
                  <c:v>39288</c:v>
                </c:pt>
                <c:pt idx="1190">
                  <c:v>39289</c:v>
                </c:pt>
                <c:pt idx="1191">
                  <c:v>39290</c:v>
                </c:pt>
                <c:pt idx="1192">
                  <c:v>39293</c:v>
                </c:pt>
                <c:pt idx="1193">
                  <c:v>39294</c:v>
                </c:pt>
                <c:pt idx="1194">
                  <c:v>39295</c:v>
                </c:pt>
                <c:pt idx="1195">
                  <c:v>39296</c:v>
                </c:pt>
                <c:pt idx="1196">
                  <c:v>39297</c:v>
                </c:pt>
                <c:pt idx="1197">
                  <c:v>39300</c:v>
                </c:pt>
                <c:pt idx="1198">
                  <c:v>39301</c:v>
                </c:pt>
                <c:pt idx="1199">
                  <c:v>39302</c:v>
                </c:pt>
                <c:pt idx="1200">
                  <c:v>39303</c:v>
                </c:pt>
                <c:pt idx="1201">
                  <c:v>39304</c:v>
                </c:pt>
                <c:pt idx="1202">
                  <c:v>39307</c:v>
                </c:pt>
                <c:pt idx="1203">
                  <c:v>39308</c:v>
                </c:pt>
                <c:pt idx="1204">
                  <c:v>39309</c:v>
                </c:pt>
                <c:pt idx="1205">
                  <c:v>39310</c:v>
                </c:pt>
                <c:pt idx="1206">
                  <c:v>39311</c:v>
                </c:pt>
                <c:pt idx="1207">
                  <c:v>39314</c:v>
                </c:pt>
                <c:pt idx="1208">
                  <c:v>39315</c:v>
                </c:pt>
                <c:pt idx="1209">
                  <c:v>39316</c:v>
                </c:pt>
                <c:pt idx="1210">
                  <c:v>39317</c:v>
                </c:pt>
                <c:pt idx="1211">
                  <c:v>39318</c:v>
                </c:pt>
                <c:pt idx="1212">
                  <c:v>39321</c:v>
                </c:pt>
                <c:pt idx="1213">
                  <c:v>39322</c:v>
                </c:pt>
                <c:pt idx="1214">
                  <c:v>39323</c:v>
                </c:pt>
                <c:pt idx="1215">
                  <c:v>39324</c:v>
                </c:pt>
                <c:pt idx="1216">
                  <c:v>39325</c:v>
                </c:pt>
                <c:pt idx="1217">
                  <c:v>39328</c:v>
                </c:pt>
                <c:pt idx="1218">
                  <c:v>39329</c:v>
                </c:pt>
                <c:pt idx="1219">
                  <c:v>39330</c:v>
                </c:pt>
                <c:pt idx="1220">
                  <c:v>39331</c:v>
                </c:pt>
                <c:pt idx="1221">
                  <c:v>39332</c:v>
                </c:pt>
                <c:pt idx="1222">
                  <c:v>39335</c:v>
                </c:pt>
                <c:pt idx="1223">
                  <c:v>39336</c:v>
                </c:pt>
                <c:pt idx="1224">
                  <c:v>39337</c:v>
                </c:pt>
                <c:pt idx="1225">
                  <c:v>39338</c:v>
                </c:pt>
                <c:pt idx="1226">
                  <c:v>39339</c:v>
                </c:pt>
                <c:pt idx="1227">
                  <c:v>39342</c:v>
                </c:pt>
                <c:pt idx="1228">
                  <c:v>39343</c:v>
                </c:pt>
                <c:pt idx="1229">
                  <c:v>39344</c:v>
                </c:pt>
                <c:pt idx="1230">
                  <c:v>39345</c:v>
                </c:pt>
                <c:pt idx="1231">
                  <c:v>39346</c:v>
                </c:pt>
                <c:pt idx="1232">
                  <c:v>39349</c:v>
                </c:pt>
                <c:pt idx="1233">
                  <c:v>39350</c:v>
                </c:pt>
                <c:pt idx="1234">
                  <c:v>39351</c:v>
                </c:pt>
                <c:pt idx="1235">
                  <c:v>39352</c:v>
                </c:pt>
                <c:pt idx="1236">
                  <c:v>39353</c:v>
                </c:pt>
                <c:pt idx="1237">
                  <c:v>39356</c:v>
                </c:pt>
                <c:pt idx="1238">
                  <c:v>39357</c:v>
                </c:pt>
                <c:pt idx="1239">
                  <c:v>39358</c:v>
                </c:pt>
                <c:pt idx="1240">
                  <c:v>39359</c:v>
                </c:pt>
                <c:pt idx="1241">
                  <c:v>39360</c:v>
                </c:pt>
                <c:pt idx="1242">
                  <c:v>39363</c:v>
                </c:pt>
                <c:pt idx="1243">
                  <c:v>39364</c:v>
                </c:pt>
                <c:pt idx="1244">
                  <c:v>39365</c:v>
                </c:pt>
                <c:pt idx="1245">
                  <c:v>39366</c:v>
                </c:pt>
                <c:pt idx="1246">
                  <c:v>39367</c:v>
                </c:pt>
                <c:pt idx="1247">
                  <c:v>39370</c:v>
                </c:pt>
                <c:pt idx="1248">
                  <c:v>39371</c:v>
                </c:pt>
                <c:pt idx="1249">
                  <c:v>39372</c:v>
                </c:pt>
                <c:pt idx="1250">
                  <c:v>39373</c:v>
                </c:pt>
                <c:pt idx="1251">
                  <c:v>39374</c:v>
                </c:pt>
                <c:pt idx="1252">
                  <c:v>39377</c:v>
                </c:pt>
                <c:pt idx="1253">
                  <c:v>39378</c:v>
                </c:pt>
                <c:pt idx="1254">
                  <c:v>39379</c:v>
                </c:pt>
                <c:pt idx="1255">
                  <c:v>39380</c:v>
                </c:pt>
                <c:pt idx="1256">
                  <c:v>39381</c:v>
                </c:pt>
                <c:pt idx="1257">
                  <c:v>39384</c:v>
                </c:pt>
                <c:pt idx="1258">
                  <c:v>39385</c:v>
                </c:pt>
                <c:pt idx="1259">
                  <c:v>39386</c:v>
                </c:pt>
                <c:pt idx="1260">
                  <c:v>39387</c:v>
                </c:pt>
                <c:pt idx="1261">
                  <c:v>39388</c:v>
                </c:pt>
                <c:pt idx="1262">
                  <c:v>39391</c:v>
                </c:pt>
                <c:pt idx="1263">
                  <c:v>39392</c:v>
                </c:pt>
                <c:pt idx="1264">
                  <c:v>39393</c:v>
                </c:pt>
                <c:pt idx="1265">
                  <c:v>39394</c:v>
                </c:pt>
                <c:pt idx="1266">
                  <c:v>39395</c:v>
                </c:pt>
                <c:pt idx="1267">
                  <c:v>39398</c:v>
                </c:pt>
                <c:pt idx="1268">
                  <c:v>39399</c:v>
                </c:pt>
                <c:pt idx="1269">
                  <c:v>39400</c:v>
                </c:pt>
                <c:pt idx="1270">
                  <c:v>39401</c:v>
                </c:pt>
                <c:pt idx="1271">
                  <c:v>39402</c:v>
                </c:pt>
                <c:pt idx="1272">
                  <c:v>39405</c:v>
                </c:pt>
                <c:pt idx="1273">
                  <c:v>39406</c:v>
                </c:pt>
                <c:pt idx="1274">
                  <c:v>39407</c:v>
                </c:pt>
                <c:pt idx="1275">
                  <c:v>39408</c:v>
                </c:pt>
                <c:pt idx="1276">
                  <c:v>39409</c:v>
                </c:pt>
                <c:pt idx="1277">
                  <c:v>39412</c:v>
                </c:pt>
                <c:pt idx="1278">
                  <c:v>39413</c:v>
                </c:pt>
                <c:pt idx="1279">
                  <c:v>39414</c:v>
                </c:pt>
                <c:pt idx="1280">
                  <c:v>39415</c:v>
                </c:pt>
                <c:pt idx="1281">
                  <c:v>39416</c:v>
                </c:pt>
                <c:pt idx="1282">
                  <c:v>39419</c:v>
                </c:pt>
                <c:pt idx="1283">
                  <c:v>39420</c:v>
                </c:pt>
                <c:pt idx="1284">
                  <c:v>39421</c:v>
                </c:pt>
                <c:pt idx="1285">
                  <c:v>39422</c:v>
                </c:pt>
                <c:pt idx="1286">
                  <c:v>39423</c:v>
                </c:pt>
                <c:pt idx="1287">
                  <c:v>39426</c:v>
                </c:pt>
                <c:pt idx="1288">
                  <c:v>39427</c:v>
                </c:pt>
                <c:pt idx="1289">
                  <c:v>39428</c:v>
                </c:pt>
                <c:pt idx="1290">
                  <c:v>39429</c:v>
                </c:pt>
                <c:pt idx="1291">
                  <c:v>39430</c:v>
                </c:pt>
                <c:pt idx="1292">
                  <c:v>39433</c:v>
                </c:pt>
                <c:pt idx="1293">
                  <c:v>39434</c:v>
                </c:pt>
                <c:pt idx="1294">
                  <c:v>39435</c:v>
                </c:pt>
                <c:pt idx="1295">
                  <c:v>39436</c:v>
                </c:pt>
                <c:pt idx="1296">
                  <c:v>39437</c:v>
                </c:pt>
                <c:pt idx="1297">
                  <c:v>39440</c:v>
                </c:pt>
                <c:pt idx="1298">
                  <c:v>39441</c:v>
                </c:pt>
                <c:pt idx="1299">
                  <c:v>39442</c:v>
                </c:pt>
                <c:pt idx="1300">
                  <c:v>39443</c:v>
                </c:pt>
                <c:pt idx="1301">
                  <c:v>39444</c:v>
                </c:pt>
                <c:pt idx="1302">
                  <c:v>39447</c:v>
                </c:pt>
                <c:pt idx="1303">
                  <c:v>39448</c:v>
                </c:pt>
                <c:pt idx="1304">
                  <c:v>39449</c:v>
                </c:pt>
                <c:pt idx="1305">
                  <c:v>39450</c:v>
                </c:pt>
                <c:pt idx="1306">
                  <c:v>39451</c:v>
                </c:pt>
                <c:pt idx="1307">
                  <c:v>39454</c:v>
                </c:pt>
                <c:pt idx="1308">
                  <c:v>39455</c:v>
                </c:pt>
                <c:pt idx="1309">
                  <c:v>39456</c:v>
                </c:pt>
                <c:pt idx="1310">
                  <c:v>39457</c:v>
                </c:pt>
                <c:pt idx="1311">
                  <c:v>39458</c:v>
                </c:pt>
                <c:pt idx="1312">
                  <c:v>39461</c:v>
                </c:pt>
                <c:pt idx="1313">
                  <c:v>39462</c:v>
                </c:pt>
                <c:pt idx="1314">
                  <c:v>39463</c:v>
                </c:pt>
                <c:pt idx="1315">
                  <c:v>39464</c:v>
                </c:pt>
                <c:pt idx="1316">
                  <c:v>39465</c:v>
                </c:pt>
                <c:pt idx="1317">
                  <c:v>39468</c:v>
                </c:pt>
                <c:pt idx="1318">
                  <c:v>39469</c:v>
                </c:pt>
                <c:pt idx="1319">
                  <c:v>39470</c:v>
                </c:pt>
                <c:pt idx="1320">
                  <c:v>39471</c:v>
                </c:pt>
                <c:pt idx="1321">
                  <c:v>39472</c:v>
                </c:pt>
                <c:pt idx="1322">
                  <c:v>39475</c:v>
                </c:pt>
                <c:pt idx="1323">
                  <c:v>39476</c:v>
                </c:pt>
                <c:pt idx="1324">
                  <c:v>39477</c:v>
                </c:pt>
                <c:pt idx="1325">
                  <c:v>39478</c:v>
                </c:pt>
                <c:pt idx="1326">
                  <c:v>39479</c:v>
                </c:pt>
                <c:pt idx="1327">
                  <c:v>39482</c:v>
                </c:pt>
                <c:pt idx="1328">
                  <c:v>39483</c:v>
                </c:pt>
                <c:pt idx="1329">
                  <c:v>39484</c:v>
                </c:pt>
                <c:pt idx="1330">
                  <c:v>39485</c:v>
                </c:pt>
                <c:pt idx="1331">
                  <c:v>39486</c:v>
                </c:pt>
                <c:pt idx="1332">
                  <c:v>39489</c:v>
                </c:pt>
                <c:pt idx="1333">
                  <c:v>39490</c:v>
                </c:pt>
                <c:pt idx="1334">
                  <c:v>39491</c:v>
                </c:pt>
                <c:pt idx="1335">
                  <c:v>39492</c:v>
                </c:pt>
                <c:pt idx="1336">
                  <c:v>39493</c:v>
                </c:pt>
                <c:pt idx="1337">
                  <c:v>39496</c:v>
                </c:pt>
                <c:pt idx="1338">
                  <c:v>39497</c:v>
                </c:pt>
                <c:pt idx="1339">
                  <c:v>39498</c:v>
                </c:pt>
                <c:pt idx="1340">
                  <c:v>39499</c:v>
                </c:pt>
                <c:pt idx="1341">
                  <c:v>39500</c:v>
                </c:pt>
                <c:pt idx="1342">
                  <c:v>39503</c:v>
                </c:pt>
                <c:pt idx="1343">
                  <c:v>39504</c:v>
                </c:pt>
                <c:pt idx="1344">
                  <c:v>39505</c:v>
                </c:pt>
                <c:pt idx="1345">
                  <c:v>39506</c:v>
                </c:pt>
                <c:pt idx="1346">
                  <c:v>39507</c:v>
                </c:pt>
                <c:pt idx="1347">
                  <c:v>39510</c:v>
                </c:pt>
                <c:pt idx="1348">
                  <c:v>39511</c:v>
                </c:pt>
                <c:pt idx="1349">
                  <c:v>39512</c:v>
                </c:pt>
                <c:pt idx="1350">
                  <c:v>39513</c:v>
                </c:pt>
                <c:pt idx="1351">
                  <c:v>39514</c:v>
                </c:pt>
                <c:pt idx="1352">
                  <c:v>39517</c:v>
                </c:pt>
                <c:pt idx="1353">
                  <c:v>39518</c:v>
                </c:pt>
                <c:pt idx="1354">
                  <c:v>39519</c:v>
                </c:pt>
                <c:pt idx="1355">
                  <c:v>39520</c:v>
                </c:pt>
                <c:pt idx="1356">
                  <c:v>39521</c:v>
                </c:pt>
                <c:pt idx="1357">
                  <c:v>39524</c:v>
                </c:pt>
                <c:pt idx="1358">
                  <c:v>39525</c:v>
                </c:pt>
                <c:pt idx="1359">
                  <c:v>39526</c:v>
                </c:pt>
                <c:pt idx="1360">
                  <c:v>39527</c:v>
                </c:pt>
                <c:pt idx="1361">
                  <c:v>39528</c:v>
                </c:pt>
                <c:pt idx="1362">
                  <c:v>39531</c:v>
                </c:pt>
                <c:pt idx="1363">
                  <c:v>39532</c:v>
                </c:pt>
                <c:pt idx="1364">
                  <c:v>39533</c:v>
                </c:pt>
                <c:pt idx="1365">
                  <c:v>39534</c:v>
                </c:pt>
                <c:pt idx="1366">
                  <c:v>39535</c:v>
                </c:pt>
                <c:pt idx="1367">
                  <c:v>39538</c:v>
                </c:pt>
                <c:pt idx="1368">
                  <c:v>39539</c:v>
                </c:pt>
                <c:pt idx="1369">
                  <c:v>39540</c:v>
                </c:pt>
                <c:pt idx="1370">
                  <c:v>39541</c:v>
                </c:pt>
                <c:pt idx="1371">
                  <c:v>39542</c:v>
                </c:pt>
                <c:pt idx="1372">
                  <c:v>39545</c:v>
                </c:pt>
                <c:pt idx="1373">
                  <c:v>39546</c:v>
                </c:pt>
                <c:pt idx="1374">
                  <c:v>39547</c:v>
                </c:pt>
                <c:pt idx="1375">
                  <c:v>39548</c:v>
                </c:pt>
                <c:pt idx="1376">
                  <c:v>39549</c:v>
                </c:pt>
                <c:pt idx="1377">
                  <c:v>39552</c:v>
                </c:pt>
                <c:pt idx="1378">
                  <c:v>39553</c:v>
                </c:pt>
                <c:pt idx="1379">
                  <c:v>39554</c:v>
                </c:pt>
                <c:pt idx="1380">
                  <c:v>39555</c:v>
                </c:pt>
                <c:pt idx="1381">
                  <c:v>39556</c:v>
                </c:pt>
                <c:pt idx="1382">
                  <c:v>39559</c:v>
                </c:pt>
                <c:pt idx="1383">
                  <c:v>39560</c:v>
                </c:pt>
                <c:pt idx="1384">
                  <c:v>39561</c:v>
                </c:pt>
                <c:pt idx="1385">
                  <c:v>39562</c:v>
                </c:pt>
                <c:pt idx="1386">
                  <c:v>39563</c:v>
                </c:pt>
                <c:pt idx="1387">
                  <c:v>39566</c:v>
                </c:pt>
                <c:pt idx="1388">
                  <c:v>39567</c:v>
                </c:pt>
                <c:pt idx="1389">
                  <c:v>39568</c:v>
                </c:pt>
                <c:pt idx="1390">
                  <c:v>39569</c:v>
                </c:pt>
                <c:pt idx="1391">
                  <c:v>39570</c:v>
                </c:pt>
                <c:pt idx="1392">
                  <c:v>39573</c:v>
                </c:pt>
                <c:pt idx="1393">
                  <c:v>39574</c:v>
                </c:pt>
                <c:pt idx="1394">
                  <c:v>39575</c:v>
                </c:pt>
                <c:pt idx="1395">
                  <c:v>39576</c:v>
                </c:pt>
                <c:pt idx="1396">
                  <c:v>39577</c:v>
                </c:pt>
                <c:pt idx="1397">
                  <c:v>39580</c:v>
                </c:pt>
                <c:pt idx="1398">
                  <c:v>39581</c:v>
                </c:pt>
                <c:pt idx="1399">
                  <c:v>39582</c:v>
                </c:pt>
                <c:pt idx="1400">
                  <c:v>39583</c:v>
                </c:pt>
                <c:pt idx="1401">
                  <c:v>39584</c:v>
                </c:pt>
                <c:pt idx="1402">
                  <c:v>39587</c:v>
                </c:pt>
                <c:pt idx="1403">
                  <c:v>39588</c:v>
                </c:pt>
                <c:pt idx="1404">
                  <c:v>39589</c:v>
                </c:pt>
                <c:pt idx="1405">
                  <c:v>39590</c:v>
                </c:pt>
                <c:pt idx="1406">
                  <c:v>39591</c:v>
                </c:pt>
                <c:pt idx="1407">
                  <c:v>39594</c:v>
                </c:pt>
                <c:pt idx="1408">
                  <c:v>39595</c:v>
                </c:pt>
                <c:pt idx="1409">
                  <c:v>39596</c:v>
                </c:pt>
                <c:pt idx="1410">
                  <c:v>39597</c:v>
                </c:pt>
                <c:pt idx="1411">
                  <c:v>39598</c:v>
                </c:pt>
                <c:pt idx="1412">
                  <c:v>39601</c:v>
                </c:pt>
                <c:pt idx="1413">
                  <c:v>39602</c:v>
                </c:pt>
                <c:pt idx="1414">
                  <c:v>39603</c:v>
                </c:pt>
                <c:pt idx="1415">
                  <c:v>39604</c:v>
                </c:pt>
                <c:pt idx="1416">
                  <c:v>39605</c:v>
                </c:pt>
                <c:pt idx="1417">
                  <c:v>39608</c:v>
                </c:pt>
                <c:pt idx="1418">
                  <c:v>39609</c:v>
                </c:pt>
                <c:pt idx="1419">
                  <c:v>39610</c:v>
                </c:pt>
                <c:pt idx="1420">
                  <c:v>39611</c:v>
                </c:pt>
                <c:pt idx="1421">
                  <c:v>39612</c:v>
                </c:pt>
                <c:pt idx="1422">
                  <c:v>39615</c:v>
                </c:pt>
                <c:pt idx="1423">
                  <c:v>39616</c:v>
                </c:pt>
                <c:pt idx="1424">
                  <c:v>39617</c:v>
                </c:pt>
                <c:pt idx="1425">
                  <c:v>39618</c:v>
                </c:pt>
                <c:pt idx="1426">
                  <c:v>39619</c:v>
                </c:pt>
                <c:pt idx="1427">
                  <c:v>39622</c:v>
                </c:pt>
                <c:pt idx="1428">
                  <c:v>39623</c:v>
                </c:pt>
                <c:pt idx="1429">
                  <c:v>39624</c:v>
                </c:pt>
                <c:pt idx="1430">
                  <c:v>39625</c:v>
                </c:pt>
                <c:pt idx="1431">
                  <c:v>39626</c:v>
                </c:pt>
                <c:pt idx="1432">
                  <c:v>39629</c:v>
                </c:pt>
                <c:pt idx="1433">
                  <c:v>39630</c:v>
                </c:pt>
                <c:pt idx="1434">
                  <c:v>39631</c:v>
                </c:pt>
                <c:pt idx="1435">
                  <c:v>39632</c:v>
                </c:pt>
                <c:pt idx="1436">
                  <c:v>39633</c:v>
                </c:pt>
                <c:pt idx="1437">
                  <c:v>39636</c:v>
                </c:pt>
                <c:pt idx="1438">
                  <c:v>39637</c:v>
                </c:pt>
                <c:pt idx="1439">
                  <c:v>39638</c:v>
                </c:pt>
                <c:pt idx="1440">
                  <c:v>39639</c:v>
                </c:pt>
                <c:pt idx="1441">
                  <c:v>39640</c:v>
                </c:pt>
                <c:pt idx="1442">
                  <c:v>39643</c:v>
                </c:pt>
                <c:pt idx="1443">
                  <c:v>39644</c:v>
                </c:pt>
                <c:pt idx="1444">
                  <c:v>39645</c:v>
                </c:pt>
                <c:pt idx="1445">
                  <c:v>39646</c:v>
                </c:pt>
                <c:pt idx="1446">
                  <c:v>39647</c:v>
                </c:pt>
                <c:pt idx="1447">
                  <c:v>39650</c:v>
                </c:pt>
                <c:pt idx="1448">
                  <c:v>39651</c:v>
                </c:pt>
                <c:pt idx="1449">
                  <c:v>39652</c:v>
                </c:pt>
                <c:pt idx="1450">
                  <c:v>39653</c:v>
                </c:pt>
                <c:pt idx="1451">
                  <c:v>39654</c:v>
                </c:pt>
                <c:pt idx="1452">
                  <c:v>39657</c:v>
                </c:pt>
                <c:pt idx="1453">
                  <c:v>39658</c:v>
                </c:pt>
                <c:pt idx="1454">
                  <c:v>39659</c:v>
                </c:pt>
                <c:pt idx="1455">
                  <c:v>39660</c:v>
                </c:pt>
                <c:pt idx="1456">
                  <c:v>39661</c:v>
                </c:pt>
                <c:pt idx="1457">
                  <c:v>39664</c:v>
                </c:pt>
                <c:pt idx="1458">
                  <c:v>39665</c:v>
                </c:pt>
                <c:pt idx="1459">
                  <c:v>39666</c:v>
                </c:pt>
                <c:pt idx="1460">
                  <c:v>39667</c:v>
                </c:pt>
                <c:pt idx="1461">
                  <c:v>39668</c:v>
                </c:pt>
                <c:pt idx="1462">
                  <c:v>39671</c:v>
                </c:pt>
                <c:pt idx="1463">
                  <c:v>39672</c:v>
                </c:pt>
                <c:pt idx="1464">
                  <c:v>39673</c:v>
                </c:pt>
                <c:pt idx="1465">
                  <c:v>39674</c:v>
                </c:pt>
                <c:pt idx="1466">
                  <c:v>39675</c:v>
                </c:pt>
                <c:pt idx="1467">
                  <c:v>39678</c:v>
                </c:pt>
                <c:pt idx="1468">
                  <c:v>39679</c:v>
                </c:pt>
                <c:pt idx="1469">
                  <c:v>39680</c:v>
                </c:pt>
                <c:pt idx="1470">
                  <c:v>39681</c:v>
                </c:pt>
                <c:pt idx="1471">
                  <c:v>39682</c:v>
                </c:pt>
                <c:pt idx="1472">
                  <c:v>39685</c:v>
                </c:pt>
                <c:pt idx="1473">
                  <c:v>39686</c:v>
                </c:pt>
                <c:pt idx="1474">
                  <c:v>39687</c:v>
                </c:pt>
                <c:pt idx="1475">
                  <c:v>39688</c:v>
                </c:pt>
                <c:pt idx="1476">
                  <c:v>39689</c:v>
                </c:pt>
                <c:pt idx="1477">
                  <c:v>39692</c:v>
                </c:pt>
                <c:pt idx="1478">
                  <c:v>39693</c:v>
                </c:pt>
                <c:pt idx="1479">
                  <c:v>39694</c:v>
                </c:pt>
                <c:pt idx="1480">
                  <c:v>39695</c:v>
                </c:pt>
                <c:pt idx="1481">
                  <c:v>39696</c:v>
                </c:pt>
                <c:pt idx="1482">
                  <c:v>39699</c:v>
                </c:pt>
                <c:pt idx="1483">
                  <c:v>39700</c:v>
                </c:pt>
                <c:pt idx="1484">
                  <c:v>39701</c:v>
                </c:pt>
                <c:pt idx="1485">
                  <c:v>39702</c:v>
                </c:pt>
                <c:pt idx="1486">
                  <c:v>39703</c:v>
                </c:pt>
                <c:pt idx="1487">
                  <c:v>39706</c:v>
                </c:pt>
                <c:pt idx="1488">
                  <c:v>39707</c:v>
                </c:pt>
                <c:pt idx="1489">
                  <c:v>39708</c:v>
                </c:pt>
                <c:pt idx="1490">
                  <c:v>39709</c:v>
                </c:pt>
                <c:pt idx="1491">
                  <c:v>39710</c:v>
                </c:pt>
                <c:pt idx="1492">
                  <c:v>39713</c:v>
                </c:pt>
                <c:pt idx="1493">
                  <c:v>39714</c:v>
                </c:pt>
                <c:pt idx="1494">
                  <c:v>39715</c:v>
                </c:pt>
                <c:pt idx="1495">
                  <c:v>39716</c:v>
                </c:pt>
                <c:pt idx="1496">
                  <c:v>39717</c:v>
                </c:pt>
                <c:pt idx="1497">
                  <c:v>39720</c:v>
                </c:pt>
                <c:pt idx="1498">
                  <c:v>39721</c:v>
                </c:pt>
                <c:pt idx="1499">
                  <c:v>39722</c:v>
                </c:pt>
                <c:pt idx="1500">
                  <c:v>39723</c:v>
                </c:pt>
                <c:pt idx="1501">
                  <c:v>39724</c:v>
                </c:pt>
                <c:pt idx="1502">
                  <c:v>39727</c:v>
                </c:pt>
                <c:pt idx="1503">
                  <c:v>39728</c:v>
                </c:pt>
                <c:pt idx="1504">
                  <c:v>39729</c:v>
                </c:pt>
                <c:pt idx="1505">
                  <c:v>39730</c:v>
                </c:pt>
                <c:pt idx="1506">
                  <c:v>39731</c:v>
                </c:pt>
                <c:pt idx="1507">
                  <c:v>39734</c:v>
                </c:pt>
                <c:pt idx="1508">
                  <c:v>39735</c:v>
                </c:pt>
                <c:pt idx="1509">
                  <c:v>39736</c:v>
                </c:pt>
                <c:pt idx="1510">
                  <c:v>39737</c:v>
                </c:pt>
                <c:pt idx="1511">
                  <c:v>39738</c:v>
                </c:pt>
                <c:pt idx="1512">
                  <c:v>39741</c:v>
                </c:pt>
                <c:pt idx="1513">
                  <c:v>39742</c:v>
                </c:pt>
                <c:pt idx="1514">
                  <c:v>39743</c:v>
                </c:pt>
                <c:pt idx="1515">
                  <c:v>39744</c:v>
                </c:pt>
                <c:pt idx="1516">
                  <c:v>39745</c:v>
                </c:pt>
                <c:pt idx="1517">
                  <c:v>39748</c:v>
                </c:pt>
                <c:pt idx="1518">
                  <c:v>39749</c:v>
                </c:pt>
                <c:pt idx="1519">
                  <c:v>39750</c:v>
                </c:pt>
                <c:pt idx="1520">
                  <c:v>39751</c:v>
                </c:pt>
                <c:pt idx="1521">
                  <c:v>39752</c:v>
                </c:pt>
                <c:pt idx="1522">
                  <c:v>39755</c:v>
                </c:pt>
                <c:pt idx="1523">
                  <c:v>39756</c:v>
                </c:pt>
                <c:pt idx="1524">
                  <c:v>39757</c:v>
                </c:pt>
                <c:pt idx="1525">
                  <c:v>39758</c:v>
                </c:pt>
                <c:pt idx="1526">
                  <c:v>39759</c:v>
                </c:pt>
                <c:pt idx="1527">
                  <c:v>39762</c:v>
                </c:pt>
                <c:pt idx="1528">
                  <c:v>39763</c:v>
                </c:pt>
                <c:pt idx="1529">
                  <c:v>39764</c:v>
                </c:pt>
                <c:pt idx="1530">
                  <c:v>39765</c:v>
                </c:pt>
                <c:pt idx="1531">
                  <c:v>39766</c:v>
                </c:pt>
                <c:pt idx="1532">
                  <c:v>39769</c:v>
                </c:pt>
                <c:pt idx="1533">
                  <c:v>39770</c:v>
                </c:pt>
                <c:pt idx="1534">
                  <c:v>39771</c:v>
                </c:pt>
                <c:pt idx="1535">
                  <c:v>39772</c:v>
                </c:pt>
                <c:pt idx="1536">
                  <c:v>39773</c:v>
                </c:pt>
                <c:pt idx="1537">
                  <c:v>39776</c:v>
                </c:pt>
                <c:pt idx="1538">
                  <c:v>39777</c:v>
                </c:pt>
                <c:pt idx="1539">
                  <c:v>39778</c:v>
                </c:pt>
                <c:pt idx="1540">
                  <c:v>39779</c:v>
                </c:pt>
                <c:pt idx="1541">
                  <c:v>39780</c:v>
                </c:pt>
                <c:pt idx="1542">
                  <c:v>39783</c:v>
                </c:pt>
                <c:pt idx="1543">
                  <c:v>39784</c:v>
                </c:pt>
                <c:pt idx="1544">
                  <c:v>39785</c:v>
                </c:pt>
                <c:pt idx="1545">
                  <c:v>39786</c:v>
                </c:pt>
                <c:pt idx="1546">
                  <c:v>39787</c:v>
                </c:pt>
                <c:pt idx="1547">
                  <c:v>39790</c:v>
                </c:pt>
                <c:pt idx="1548">
                  <c:v>39791</c:v>
                </c:pt>
                <c:pt idx="1549">
                  <c:v>39792</c:v>
                </c:pt>
                <c:pt idx="1550">
                  <c:v>39793</c:v>
                </c:pt>
                <c:pt idx="1551">
                  <c:v>39794</c:v>
                </c:pt>
                <c:pt idx="1552">
                  <c:v>39797</c:v>
                </c:pt>
                <c:pt idx="1553">
                  <c:v>39798</c:v>
                </c:pt>
                <c:pt idx="1554">
                  <c:v>39799</c:v>
                </c:pt>
                <c:pt idx="1555">
                  <c:v>39800</c:v>
                </c:pt>
                <c:pt idx="1556">
                  <c:v>39801</c:v>
                </c:pt>
                <c:pt idx="1557">
                  <c:v>39804</c:v>
                </c:pt>
                <c:pt idx="1558">
                  <c:v>39805</c:v>
                </c:pt>
                <c:pt idx="1559">
                  <c:v>39806</c:v>
                </c:pt>
                <c:pt idx="1560">
                  <c:v>39807</c:v>
                </c:pt>
                <c:pt idx="1561">
                  <c:v>39808</c:v>
                </c:pt>
                <c:pt idx="1562">
                  <c:v>39811</c:v>
                </c:pt>
                <c:pt idx="1563">
                  <c:v>39812</c:v>
                </c:pt>
                <c:pt idx="1564">
                  <c:v>39813</c:v>
                </c:pt>
                <c:pt idx="1565">
                  <c:v>39814</c:v>
                </c:pt>
                <c:pt idx="1566">
                  <c:v>39815</c:v>
                </c:pt>
                <c:pt idx="1567">
                  <c:v>39818</c:v>
                </c:pt>
                <c:pt idx="1568">
                  <c:v>39819</c:v>
                </c:pt>
                <c:pt idx="1569">
                  <c:v>39820</c:v>
                </c:pt>
                <c:pt idx="1570">
                  <c:v>39821</c:v>
                </c:pt>
                <c:pt idx="1571">
                  <c:v>39822</c:v>
                </c:pt>
                <c:pt idx="1572">
                  <c:v>39825</c:v>
                </c:pt>
                <c:pt idx="1573">
                  <c:v>39826</c:v>
                </c:pt>
                <c:pt idx="1574">
                  <c:v>39827</c:v>
                </c:pt>
                <c:pt idx="1575">
                  <c:v>39828</c:v>
                </c:pt>
                <c:pt idx="1576">
                  <c:v>39829</c:v>
                </c:pt>
                <c:pt idx="1577">
                  <c:v>39832</c:v>
                </c:pt>
                <c:pt idx="1578">
                  <c:v>39833</c:v>
                </c:pt>
                <c:pt idx="1579">
                  <c:v>39834</c:v>
                </c:pt>
                <c:pt idx="1580">
                  <c:v>39835</c:v>
                </c:pt>
                <c:pt idx="1581">
                  <c:v>39836</c:v>
                </c:pt>
                <c:pt idx="1582">
                  <c:v>39839</c:v>
                </c:pt>
                <c:pt idx="1583">
                  <c:v>39840</c:v>
                </c:pt>
                <c:pt idx="1584">
                  <c:v>39841</c:v>
                </c:pt>
                <c:pt idx="1585">
                  <c:v>39842</c:v>
                </c:pt>
                <c:pt idx="1586">
                  <c:v>39843</c:v>
                </c:pt>
                <c:pt idx="1587">
                  <c:v>39846</c:v>
                </c:pt>
                <c:pt idx="1588">
                  <c:v>39847</c:v>
                </c:pt>
                <c:pt idx="1589">
                  <c:v>39848</c:v>
                </c:pt>
                <c:pt idx="1590">
                  <c:v>39849</c:v>
                </c:pt>
                <c:pt idx="1591">
                  <c:v>39850</c:v>
                </c:pt>
                <c:pt idx="1592">
                  <c:v>39853</c:v>
                </c:pt>
                <c:pt idx="1593">
                  <c:v>39854</c:v>
                </c:pt>
                <c:pt idx="1594">
                  <c:v>39855</c:v>
                </c:pt>
                <c:pt idx="1595">
                  <c:v>39856</c:v>
                </c:pt>
                <c:pt idx="1596">
                  <c:v>39857</c:v>
                </c:pt>
                <c:pt idx="1597">
                  <c:v>39860</c:v>
                </c:pt>
                <c:pt idx="1598">
                  <c:v>39861</c:v>
                </c:pt>
                <c:pt idx="1599">
                  <c:v>39862</c:v>
                </c:pt>
                <c:pt idx="1600">
                  <c:v>39863</c:v>
                </c:pt>
                <c:pt idx="1601">
                  <c:v>39864</c:v>
                </c:pt>
                <c:pt idx="1602">
                  <c:v>39867</c:v>
                </c:pt>
                <c:pt idx="1603">
                  <c:v>39868</c:v>
                </c:pt>
                <c:pt idx="1604">
                  <c:v>39869</c:v>
                </c:pt>
                <c:pt idx="1605">
                  <c:v>39870</c:v>
                </c:pt>
                <c:pt idx="1606">
                  <c:v>39871</c:v>
                </c:pt>
                <c:pt idx="1607">
                  <c:v>39874</c:v>
                </c:pt>
                <c:pt idx="1608">
                  <c:v>39875</c:v>
                </c:pt>
                <c:pt idx="1609">
                  <c:v>39876</c:v>
                </c:pt>
                <c:pt idx="1610">
                  <c:v>39877</c:v>
                </c:pt>
                <c:pt idx="1611">
                  <c:v>39878</c:v>
                </c:pt>
                <c:pt idx="1612">
                  <c:v>39881</c:v>
                </c:pt>
                <c:pt idx="1613">
                  <c:v>39882</c:v>
                </c:pt>
                <c:pt idx="1614">
                  <c:v>39883</c:v>
                </c:pt>
                <c:pt idx="1615">
                  <c:v>39884</c:v>
                </c:pt>
                <c:pt idx="1616">
                  <c:v>39885</c:v>
                </c:pt>
                <c:pt idx="1617">
                  <c:v>39888</c:v>
                </c:pt>
                <c:pt idx="1618">
                  <c:v>39889</c:v>
                </c:pt>
                <c:pt idx="1619">
                  <c:v>39890</c:v>
                </c:pt>
                <c:pt idx="1620">
                  <c:v>39891</c:v>
                </c:pt>
                <c:pt idx="1621">
                  <c:v>39892</c:v>
                </c:pt>
                <c:pt idx="1622">
                  <c:v>39895</c:v>
                </c:pt>
                <c:pt idx="1623">
                  <c:v>39896</c:v>
                </c:pt>
                <c:pt idx="1624">
                  <c:v>39897</c:v>
                </c:pt>
                <c:pt idx="1625">
                  <c:v>39898</c:v>
                </c:pt>
                <c:pt idx="1626">
                  <c:v>39899</c:v>
                </c:pt>
                <c:pt idx="1627">
                  <c:v>39902</c:v>
                </c:pt>
                <c:pt idx="1628">
                  <c:v>39903</c:v>
                </c:pt>
                <c:pt idx="1629">
                  <c:v>39904</c:v>
                </c:pt>
                <c:pt idx="1630">
                  <c:v>39905</c:v>
                </c:pt>
                <c:pt idx="1631">
                  <c:v>39906</c:v>
                </c:pt>
                <c:pt idx="1632">
                  <c:v>39909</c:v>
                </c:pt>
                <c:pt idx="1633">
                  <c:v>39910</c:v>
                </c:pt>
                <c:pt idx="1634">
                  <c:v>39911</c:v>
                </c:pt>
                <c:pt idx="1635">
                  <c:v>39912</c:v>
                </c:pt>
                <c:pt idx="1636">
                  <c:v>39913</c:v>
                </c:pt>
                <c:pt idx="1637">
                  <c:v>39916</c:v>
                </c:pt>
                <c:pt idx="1638">
                  <c:v>39917</c:v>
                </c:pt>
                <c:pt idx="1639">
                  <c:v>39918</c:v>
                </c:pt>
                <c:pt idx="1640">
                  <c:v>39919</c:v>
                </c:pt>
                <c:pt idx="1641">
                  <c:v>39920</c:v>
                </c:pt>
                <c:pt idx="1642">
                  <c:v>39923</c:v>
                </c:pt>
                <c:pt idx="1643">
                  <c:v>39924</c:v>
                </c:pt>
                <c:pt idx="1644">
                  <c:v>39925</c:v>
                </c:pt>
                <c:pt idx="1645">
                  <c:v>39926</c:v>
                </c:pt>
                <c:pt idx="1646">
                  <c:v>39927</c:v>
                </c:pt>
                <c:pt idx="1647">
                  <c:v>39930</c:v>
                </c:pt>
                <c:pt idx="1648">
                  <c:v>39931</c:v>
                </c:pt>
                <c:pt idx="1649">
                  <c:v>39932</c:v>
                </c:pt>
                <c:pt idx="1650">
                  <c:v>39933</c:v>
                </c:pt>
                <c:pt idx="1651">
                  <c:v>39934</c:v>
                </c:pt>
                <c:pt idx="1652">
                  <c:v>39937</c:v>
                </c:pt>
                <c:pt idx="1653">
                  <c:v>39938</c:v>
                </c:pt>
                <c:pt idx="1654">
                  <c:v>39939</c:v>
                </c:pt>
                <c:pt idx="1655">
                  <c:v>39940</c:v>
                </c:pt>
                <c:pt idx="1656">
                  <c:v>39941</c:v>
                </c:pt>
                <c:pt idx="1657">
                  <c:v>39944</c:v>
                </c:pt>
                <c:pt idx="1658">
                  <c:v>39945</c:v>
                </c:pt>
                <c:pt idx="1659">
                  <c:v>39946</c:v>
                </c:pt>
                <c:pt idx="1660">
                  <c:v>39947</c:v>
                </c:pt>
                <c:pt idx="1661">
                  <c:v>39948</c:v>
                </c:pt>
                <c:pt idx="1662">
                  <c:v>39951</c:v>
                </c:pt>
                <c:pt idx="1663">
                  <c:v>39952</c:v>
                </c:pt>
                <c:pt idx="1664">
                  <c:v>39953</c:v>
                </c:pt>
                <c:pt idx="1665">
                  <c:v>39954</c:v>
                </c:pt>
                <c:pt idx="1666">
                  <c:v>39955</c:v>
                </c:pt>
                <c:pt idx="1667">
                  <c:v>39958</c:v>
                </c:pt>
                <c:pt idx="1668">
                  <c:v>39959</c:v>
                </c:pt>
                <c:pt idx="1669">
                  <c:v>39960</c:v>
                </c:pt>
                <c:pt idx="1670">
                  <c:v>39961</c:v>
                </c:pt>
                <c:pt idx="1671">
                  <c:v>39962</c:v>
                </c:pt>
                <c:pt idx="1672">
                  <c:v>39965</c:v>
                </c:pt>
                <c:pt idx="1673">
                  <c:v>39966</c:v>
                </c:pt>
                <c:pt idx="1674">
                  <c:v>39967</c:v>
                </c:pt>
                <c:pt idx="1675">
                  <c:v>39968</c:v>
                </c:pt>
                <c:pt idx="1676">
                  <c:v>39969</c:v>
                </c:pt>
                <c:pt idx="1677">
                  <c:v>39972</c:v>
                </c:pt>
                <c:pt idx="1678">
                  <c:v>39973</c:v>
                </c:pt>
                <c:pt idx="1679">
                  <c:v>39974</c:v>
                </c:pt>
                <c:pt idx="1680">
                  <c:v>39975</c:v>
                </c:pt>
                <c:pt idx="1681">
                  <c:v>39976</c:v>
                </c:pt>
                <c:pt idx="1682">
                  <c:v>39979</c:v>
                </c:pt>
                <c:pt idx="1683">
                  <c:v>39980</c:v>
                </c:pt>
                <c:pt idx="1684">
                  <c:v>39981</c:v>
                </c:pt>
                <c:pt idx="1685">
                  <c:v>39982</c:v>
                </c:pt>
                <c:pt idx="1686">
                  <c:v>39983</c:v>
                </c:pt>
                <c:pt idx="1687">
                  <c:v>39986</c:v>
                </c:pt>
                <c:pt idx="1688">
                  <c:v>39987</c:v>
                </c:pt>
                <c:pt idx="1689">
                  <c:v>39988</c:v>
                </c:pt>
                <c:pt idx="1690">
                  <c:v>39989</c:v>
                </c:pt>
                <c:pt idx="1691">
                  <c:v>39990</c:v>
                </c:pt>
                <c:pt idx="1692">
                  <c:v>39993</c:v>
                </c:pt>
                <c:pt idx="1693">
                  <c:v>39994</c:v>
                </c:pt>
                <c:pt idx="1694">
                  <c:v>39995</c:v>
                </c:pt>
                <c:pt idx="1695">
                  <c:v>39996</c:v>
                </c:pt>
                <c:pt idx="1696">
                  <c:v>39997</c:v>
                </c:pt>
                <c:pt idx="1697">
                  <c:v>40000</c:v>
                </c:pt>
                <c:pt idx="1698">
                  <c:v>40001</c:v>
                </c:pt>
                <c:pt idx="1699">
                  <c:v>40002</c:v>
                </c:pt>
                <c:pt idx="1700">
                  <c:v>40003</c:v>
                </c:pt>
                <c:pt idx="1701">
                  <c:v>40004</c:v>
                </c:pt>
                <c:pt idx="1702">
                  <c:v>40007</c:v>
                </c:pt>
                <c:pt idx="1703">
                  <c:v>40008</c:v>
                </c:pt>
                <c:pt idx="1704">
                  <c:v>40009</c:v>
                </c:pt>
                <c:pt idx="1705">
                  <c:v>40010</c:v>
                </c:pt>
                <c:pt idx="1706">
                  <c:v>40011</c:v>
                </c:pt>
                <c:pt idx="1707">
                  <c:v>40014</c:v>
                </c:pt>
                <c:pt idx="1708">
                  <c:v>40015</c:v>
                </c:pt>
                <c:pt idx="1709">
                  <c:v>40016</c:v>
                </c:pt>
                <c:pt idx="1710">
                  <c:v>40017</c:v>
                </c:pt>
                <c:pt idx="1711">
                  <c:v>40018</c:v>
                </c:pt>
                <c:pt idx="1712">
                  <c:v>40021</c:v>
                </c:pt>
                <c:pt idx="1713">
                  <c:v>40022</c:v>
                </c:pt>
                <c:pt idx="1714">
                  <c:v>40023</c:v>
                </c:pt>
                <c:pt idx="1715">
                  <c:v>40024</c:v>
                </c:pt>
                <c:pt idx="1716">
                  <c:v>40025</c:v>
                </c:pt>
                <c:pt idx="1717">
                  <c:v>40028</c:v>
                </c:pt>
                <c:pt idx="1718">
                  <c:v>40029</c:v>
                </c:pt>
                <c:pt idx="1719">
                  <c:v>40030</c:v>
                </c:pt>
                <c:pt idx="1720">
                  <c:v>40031</c:v>
                </c:pt>
                <c:pt idx="1721">
                  <c:v>40032</c:v>
                </c:pt>
                <c:pt idx="1722">
                  <c:v>40035</c:v>
                </c:pt>
                <c:pt idx="1723">
                  <c:v>40036</c:v>
                </c:pt>
                <c:pt idx="1724">
                  <c:v>40037</c:v>
                </c:pt>
                <c:pt idx="1725">
                  <c:v>40038</c:v>
                </c:pt>
                <c:pt idx="1726">
                  <c:v>40039</c:v>
                </c:pt>
                <c:pt idx="1727">
                  <c:v>40042</c:v>
                </c:pt>
                <c:pt idx="1728">
                  <c:v>40043</c:v>
                </c:pt>
                <c:pt idx="1729">
                  <c:v>40044</c:v>
                </c:pt>
                <c:pt idx="1730">
                  <c:v>40045</c:v>
                </c:pt>
                <c:pt idx="1731">
                  <c:v>40046</c:v>
                </c:pt>
                <c:pt idx="1732">
                  <c:v>40049</c:v>
                </c:pt>
                <c:pt idx="1733">
                  <c:v>40050</c:v>
                </c:pt>
                <c:pt idx="1734">
                  <c:v>40051</c:v>
                </c:pt>
                <c:pt idx="1735">
                  <c:v>40052</c:v>
                </c:pt>
                <c:pt idx="1736">
                  <c:v>40053</c:v>
                </c:pt>
                <c:pt idx="1737">
                  <c:v>40056</c:v>
                </c:pt>
                <c:pt idx="1738">
                  <c:v>40057</c:v>
                </c:pt>
                <c:pt idx="1739">
                  <c:v>40058</c:v>
                </c:pt>
                <c:pt idx="1740">
                  <c:v>40059</c:v>
                </c:pt>
                <c:pt idx="1741">
                  <c:v>40060</c:v>
                </c:pt>
                <c:pt idx="1742">
                  <c:v>40063</c:v>
                </c:pt>
                <c:pt idx="1743">
                  <c:v>40064</c:v>
                </c:pt>
                <c:pt idx="1744">
                  <c:v>40065</c:v>
                </c:pt>
                <c:pt idx="1745">
                  <c:v>40066</c:v>
                </c:pt>
                <c:pt idx="1746">
                  <c:v>40067</c:v>
                </c:pt>
                <c:pt idx="1747">
                  <c:v>40070</c:v>
                </c:pt>
                <c:pt idx="1748">
                  <c:v>40071</c:v>
                </c:pt>
                <c:pt idx="1749">
                  <c:v>40072</c:v>
                </c:pt>
                <c:pt idx="1750">
                  <c:v>40073</c:v>
                </c:pt>
                <c:pt idx="1751">
                  <c:v>40074</c:v>
                </c:pt>
                <c:pt idx="1752">
                  <c:v>40077</c:v>
                </c:pt>
                <c:pt idx="1753">
                  <c:v>40078</c:v>
                </c:pt>
                <c:pt idx="1754">
                  <c:v>40079</c:v>
                </c:pt>
                <c:pt idx="1755">
                  <c:v>40080</c:v>
                </c:pt>
                <c:pt idx="1756">
                  <c:v>40081</c:v>
                </c:pt>
                <c:pt idx="1757">
                  <c:v>40084</c:v>
                </c:pt>
                <c:pt idx="1758">
                  <c:v>40085</c:v>
                </c:pt>
                <c:pt idx="1759">
                  <c:v>40086</c:v>
                </c:pt>
                <c:pt idx="1760">
                  <c:v>40087</c:v>
                </c:pt>
                <c:pt idx="1761">
                  <c:v>40088</c:v>
                </c:pt>
                <c:pt idx="1762">
                  <c:v>40091</c:v>
                </c:pt>
                <c:pt idx="1763">
                  <c:v>40092</c:v>
                </c:pt>
                <c:pt idx="1764">
                  <c:v>40093</c:v>
                </c:pt>
                <c:pt idx="1765">
                  <c:v>40094</c:v>
                </c:pt>
                <c:pt idx="1766">
                  <c:v>40095</c:v>
                </c:pt>
                <c:pt idx="1767">
                  <c:v>40098</c:v>
                </c:pt>
                <c:pt idx="1768">
                  <c:v>40099</c:v>
                </c:pt>
                <c:pt idx="1769">
                  <c:v>40100</c:v>
                </c:pt>
                <c:pt idx="1770">
                  <c:v>40101</c:v>
                </c:pt>
                <c:pt idx="1771">
                  <c:v>40102</c:v>
                </c:pt>
                <c:pt idx="1772">
                  <c:v>40105</c:v>
                </c:pt>
                <c:pt idx="1773">
                  <c:v>40106</c:v>
                </c:pt>
                <c:pt idx="1774">
                  <c:v>40107</c:v>
                </c:pt>
                <c:pt idx="1775">
                  <c:v>40108</c:v>
                </c:pt>
                <c:pt idx="1776">
                  <c:v>40109</c:v>
                </c:pt>
                <c:pt idx="1777">
                  <c:v>40112</c:v>
                </c:pt>
                <c:pt idx="1778">
                  <c:v>40113</c:v>
                </c:pt>
                <c:pt idx="1779">
                  <c:v>40114</c:v>
                </c:pt>
                <c:pt idx="1780">
                  <c:v>40115</c:v>
                </c:pt>
                <c:pt idx="1781">
                  <c:v>40116</c:v>
                </c:pt>
                <c:pt idx="1782">
                  <c:v>40119</c:v>
                </c:pt>
                <c:pt idx="1783">
                  <c:v>40120</c:v>
                </c:pt>
                <c:pt idx="1784">
                  <c:v>40121</c:v>
                </c:pt>
                <c:pt idx="1785">
                  <c:v>40122</c:v>
                </c:pt>
                <c:pt idx="1786">
                  <c:v>40123</c:v>
                </c:pt>
                <c:pt idx="1787">
                  <c:v>40126</c:v>
                </c:pt>
                <c:pt idx="1788">
                  <c:v>40127</c:v>
                </c:pt>
                <c:pt idx="1789">
                  <c:v>40128</c:v>
                </c:pt>
                <c:pt idx="1790">
                  <c:v>40129</c:v>
                </c:pt>
                <c:pt idx="1791">
                  <c:v>40130</c:v>
                </c:pt>
                <c:pt idx="1792">
                  <c:v>40133</c:v>
                </c:pt>
                <c:pt idx="1793">
                  <c:v>40134</c:v>
                </c:pt>
                <c:pt idx="1794">
                  <c:v>40135</c:v>
                </c:pt>
                <c:pt idx="1795">
                  <c:v>40136</c:v>
                </c:pt>
                <c:pt idx="1796">
                  <c:v>40137</c:v>
                </c:pt>
                <c:pt idx="1797">
                  <c:v>40140</c:v>
                </c:pt>
                <c:pt idx="1798">
                  <c:v>40141</c:v>
                </c:pt>
                <c:pt idx="1799">
                  <c:v>40142</c:v>
                </c:pt>
                <c:pt idx="1800">
                  <c:v>40143</c:v>
                </c:pt>
                <c:pt idx="1801">
                  <c:v>40144</c:v>
                </c:pt>
                <c:pt idx="1802">
                  <c:v>40147</c:v>
                </c:pt>
                <c:pt idx="1803">
                  <c:v>40148</c:v>
                </c:pt>
                <c:pt idx="1804">
                  <c:v>40149</c:v>
                </c:pt>
                <c:pt idx="1805">
                  <c:v>40150</c:v>
                </c:pt>
                <c:pt idx="1806">
                  <c:v>40151</c:v>
                </c:pt>
                <c:pt idx="1807">
                  <c:v>40154</c:v>
                </c:pt>
                <c:pt idx="1808">
                  <c:v>40155</c:v>
                </c:pt>
                <c:pt idx="1809">
                  <c:v>40156</c:v>
                </c:pt>
                <c:pt idx="1810">
                  <c:v>40157</c:v>
                </c:pt>
                <c:pt idx="1811">
                  <c:v>40158</c:v>
                </c:pt>
                <c:pt idx="1812">
                  <c:v>40161</c:v>
                </c:pt>
                <c:pt idx="1813">
                  <c:v>40162</c:v>
                </c:pt>
                <c:pt idx="1814">
                  <c:v>40163</c:v>
                </c:pt>
                <c:pt idx="1815">
                  <c:v>40164</c:v>
                </c:pt>
                <c:pt idx="1816">
                  <c:v>40165</c:v>
                </c:pt>
                <c:pt idx="1817">
                  <c:v>40168</c:v>
                </c:pt>
                <c:pt idx="1818">
                  <c:v>40169</c:v>
                </c:pt>
                <c:pt idx="1819">
                  <c:v>40170</c:v>
                </c:pt>
                <c:pt idx="1820">
                  <c:v>40171</c:v>
                </c:pt>
                <c:pt idx="1821">
                  <c:v>40172</c:v>
                </c:pt>
                <c:pt idx="1822">
                  <c:v>40175</c:v>
                </c:pt>
                <c:pt idx="1823">
                  <c:v>40176</c:v>
                </c:pt>
                <c:pt idx="1824">
                  <c:v>40177</c:v>
                </c:pt>
                <c:pt idx="1825">
                  <c:v>40178</c:v>
                </c:pt>
                <c:pt idx="1826">
                  <c:v>40179</c:v>
                </c:pt>
                <c:pt idx="1827">
                  <c:v>40182</c:v>
                </c:pt>
                <c:pt idx="1828">
                  <c:v>40183</c:v>
                </c:pt>
                <c:pt idx="1829">
                  <c:v>40184</c:v>
                </c:pt>
                <c:pt idx="1830">
                  <c:v>40185</c:v>
                </c:pt>
                <c:pt idx="1831">
                  <c:v>40186</c:v>
                </c:pt>
                <c:pt idx="1832">
                  <c:v>40189</c:v>
                </c:pt>
                <c:pt idx="1833">
                  <c:v>40190</c:v>
                </c:pt>
                <c:pt idx="1834">
                  <c:v>40191</c:v>
                </c:pt>
                <c:pt idx="1835">
                  <c:v>40192</c:v>
                </c:pt>
                <c:pt idx="1836">
                  <c:v>40193</c:v>
                </c:pt>
                <c:pt idx="1837">
                  <c:v>40196</c:v>
                </c:pt>
                <c:pt idx="1838">
                  <c:v>40197</c:v>
                </c:pt>
                <c:pt idx="1839">
                  <c:v>40198</c:v>
                </c:pt>
                <c:pt idx="1840">
                  <c:v>40199</c:v>
                </c:pt>
                <c:pt idx="1841">
                  <c:v>40200</c:v>
                </c:pt>
                <c:pt idx="1842">
                  <c:v>40203</c:v>
                </c:pt>
                <c:pt idx="1843">
                  <c:v>40204</c:v>
                </c:pt>
                <c:pt idx="1844">
                  <c:v>40205</c:v>
                </c:pt>
                <c:pt idx="1845">
                  <c:v>40206</c:v>
                </c:pt>
                <c:pt idx="1846">
                  <c:v>40207</c:v>
                </c:pt>
                <c:pt idx="1847">
                  <c:v>40210</c:v>
                </c:pt>
                <c:pt idx="1848">
                  <c:v>40211</c:v>
                </c:pt>
                <c:pt idx="1849">
                  <c:v>40212</c:v>
                </c:pt>
                <c:pt idx="1850">
                  <c:v>40213</c:v>
                </c:pt>
                <c:pt idx="1851">
                  <c:v>40214</c:v>
                </c:pt>
                <c:pt idx="1852">
                  <c:v>40217</c:v>
                </c:pt>
                <c:pt idx="1853">
                  <c:v>40218</c:v>
                </c:pt>
                <c:pt idx="1854">
                  <c:v>40219</c:v>
                </c:pt>
                <c:pt idx="1855">
                  <c:v>40220</c:v>
                </c:pt>
                <c:pt idx="1856">
                  <c:v>40221</c:v>
                </c:pt>
                <c:pt idx="1857">
                  <c:v>40224</c:v>
                </c:pt>
                <c:pt idx="1858">
                  <c:v>40225</c:v>
                </c:pt>
                <c:pt idx="1859">
                  <c:v>40226</c:v>
                </c:pt>
                <c:pt idx="1860">
                  <c:v>40227</c:v>
                </c:pt>
                <c:pt idx="1861">
                  <c:v>40228</c:v>
                </c:pt>
                <c:pt idx="1862">
                  <c:v>40231</c:v>
                </c:pt>
                <c:pt idx="1863">
                  <c:v>40232</c:v>
                </c:pt>
                <c:pt idx="1864">
                  <c:v>40233</c:v>
                </c:pt>
                <c:pt idx="1865">
                  <c:v>40234</c:v>
                </c:pt>
                <c:pt idx="1866">
                  <c:v>40235</c:v>
                </c:pt>
                <c:pt idx="1867">
                  <c:v>40238</c:v>
                </c:pt>
                <c:pt idx="1868">
                  <c:v>40239</c:v>
                </c:pt>
                <c:pt idx="1869">
                  <c:v>40240</c:v>
                </c:pt>
                <c:pt idx="1870">
                  <c:v>40241</c:v>
                </c:pt>
                <c:pt idx="1871">
                  <c:v>40242</c:v>
                </c:pt>
                <c:pt idx="1872">
                  <c:v>40245</c:v>
                </c:pt>
                <c:pt idx="1873">
                  <c:v>40246</c:v>
                </c:pt>
                <c:pt idx="1874">
                  <c:v>40247</c:v>
                </c:pt>
                <c:pt idx="1875">
                  <c:v>40248</c:v>
                </c:pt>
                <c:pt idx="1876">
                  <c:v>40249</c:v>
                </c:pt>
                <c:pt idx="1877">
                  <c:v>40252</c:v>
                </c:pt>
                <c:pt idx="1878">
                  <c:v>40253</c:v>
                </c:pt>
                <c:pt idx="1879">
                  <c:v>40254</c:v>
                </c:pt>
                <c:pt idx="1880">
                  <c:v>40255</c:v>
                </c:pt>
                <c:pt idx="1881">
                  <c:v>40256</c:v>
                </c:pt>
                <c:pt idx="1882">
                  <c:v>40259</c:v>
                </c:pt>
                <c:pt idx="1883">
                  <c:v>40260</c:v>
                </c:pt>
                <c:pt idx="1884">
                  <c:v>40261</c:v>
                </c:pt>
                <c:pt idx="1885">
                  <c:v>40262</c:v>
                </c:pt>
                <c:pt idx="1886">
                  <c:v>40263</c:v>
                </c:pt>
                <c:pt idx="1887">
                  <c:v>40266</c:v>
                </c:pt>
                <c:pt idx="1888">
                  <c:v>40267</c:v>
                </c:pt>
                <c:pt idx="1889">
                  <c:v>40268</c:v>
                </c:pt>
                <c:pt idx="1890">
                  <c:v>40269</c:v>
                </c:pt>
                <c:pt idx="1891">
                  <c:v>40270</c:v>
                </c:pt>
                <c:pt idx="1892">
                  <c:v>40273</c:v>
                </c:pt>
                <c:pt idx="1893">
                  <c:v>40274</c:v>
                </c:pt>
                <c:pt idx="1894">
                  <c:v>40275</c:v>
                </c:pt>
                <c:pt idx="1895">
                  <c:v>40276</c:v>
                </c:pt>
                <c:pt idx="1896">
                  <c:v>40277</c:v>
                </c:pt>
                <c:pt idx="1897">
                  <c:v>40280</c:v>
                </c:pt>
                <c:pt idx="1898">
                  <c:v>40281</c:v>
                </c:pt>
                <c:pt idx="1899">
                  <c:v>40282</c:v>
                </c:pt>
                <c:pt idx="1900">
                  <c:v>40283</c:v>
                </c:pt>
                <c:pt idx="1901">
                  <c:v>40284</c:v>
                </c:pt>
                <c:pt idx="1902">
                  <c:v>40287</c:v>
                </c:pt>
                <c:pt idx="1903">
                  <c:v>40288</c:v>
                </c:pt>
                <c:pt idx="1904">
                  <c:v>40289</c:v>
                </c:pt>
                <c:pt idx="1905">
                  <c:v>40290</c:v>
                </c:pt>
                <c:pt idx="1906">
                  <c:v>40291</c:v>
                </c:pt>
                <c:pt idx="1907">
                  <c:v>40294</c:v>
                </c:pt>
                <c:pt idx="1908">
                  <c:v>40295</c:v>
                </c:pt>
                <c:pt idx="1909">
                  <c:v>40296</c:v>
                </c:pt>
                <c:pt idx="1910">
                  <c:v>40297</c:v>
                </c:pt>
                <c:pt idx="1911">
                  <c:v>40298</c:v>
                </c:pt>
                <c:pt idx="1912">
                  <c:v>40301</c:v>
                </c:pt>
                <c:pt idx="1913">
                  <c:v>40302</c:v>
                </c:pt>
                <c:pt idx="1914">
                  <c:v>40303</c:v>
                </c:pt>
                <c:pt idx="1915">
                  <c:v>40304</c:v>
                </c:pt>
                <c:pt idx="1916">
                  <c:v>40305</c:v>
                </c:pt>
                <c:pt idx="1917">
                  <c:v>40308</c:v>
                </c:pt>
                <c:pt idx="1918">
                  <c:v>40309</c:v>
                </c:pt>
                <c:pt idx="1919">
                  <c:v>40310</c:v>
                </c:pt>
                <c:pt idx="1920">
                  <c:v>40311</c:v>
                </c:pt>
                <c:pt idx="1921">
                  <c:v>40312</c:v>
                </c:pt>
                <c:pt idx="1922">
                  <c:v>40315</c:v>
                </c:pt>
                <c:pt idx="1923">
                  <c:v>40316</c:v>
                </c:pt>
                <c:pt idx="1924">
                  <c:v>40317</c:v>
                </c:pt>
                <c:pt idx="1925">
                  <c:v>40318</c:v>
                </c:pt>
                <c:pt idx="1926">
                  <c:v>40319</c:v>
                </c:pt>
                <c:pt idx="1927">
                  <c:v>40322</c:v>
                </c:pt>
                <c:pt idx="1928">
                  <c:v>40323</c:v>
                </c:pt>
                <c:pt idx="1929">
                  <c:v>40324</c:v>
                </c:pt>
                <c:pt idx="1930">
                  <c:v>40325</c:v>
                </c:pt>
                <c:pt idx="1931">
                  <c:v>40326</c:v>
                </c:pt>
                <c:pt idx="1932">
                  <c:v>40329</c:v>
                </c:pt>
                <c:pt idx="1933">
                  <c:v>40330</c:v>
                </c:pt>
                <c:pt idx="1934">
                  <c:v>40331</c:v>
                </c:pt>
                <c:pt idx="1935">
                  <c:v>40332</c:v>
                </c:pt>
                <c:pt idx="1936">
                  <c:v>40333</c:v>
                </c:pt>
                <c:pt idx="1937">
                  <c:v>40336</c:v>
                </c:pt>
                <c:pt idx="1938">
                  <c:v>40337</c:v>
                </c:pt>
                <c:pt idx="1939">
                  <c:v>40338</c:v>
                </c:pt>
                <c:pt idx="1940">
                  <c:v>40339</c:v>
                </c:pt>
                <c:pt idx="1941">
                  <c:v>40340</c:v>
                </c:pt>
                <c:pt idx="1942">
                  <c:v>40343</c:v>
                </c:pt>
                <c:pt idx="1943">
                  <c:v>40344</c:v>
                </c:pt>
                <c:pt idx="1944">
                  <c:v>40345</c:v>
                </c:pt>
                <c:pt idx="1945">
                  <c:v>40346</c:v>
                </c:pt>
                <c:pt idx="1946">
                  <c:v>40347</c:v>
                </c:pt>
                <c:pt idx="1947">
                  <c:v>40350</c:v>
                </c:pt>
                <c:pt idx="1948">
                  <c:v>40351</c:v>
                </c:pt>
                <c:pt idx="1949">
                  <c:v>40352</c:v>
                </c:pt>
                <c:pt idx="1950">
                  <c:v>40353</c:v>
                </c:pt>
                <c:pt idx="1951">
                  <c:v>40354</c:v>
                </c:pt>
                <c:pt idx="1952">
                  <c:v>40357</c:v>
                </c:pt>
                <c:pt idx="1953">
                  <c:v>40358</c:v>
                </c:pt>
                <c:pt idx="1954">
                  <c:v>40359</c:v>
                </c:pt>
                <c:pt idx="1955">
                  <c:v>40360</c:v>
                </c:pt>
                <c:pt idx="1956">
                  <c:v>40361</c:v>
                </c:pt>
                <c:pt idx="1957">
                  <c:v>40364</c:v>
                </c:pt>
                <c:pt idx="1958">
                  <c:v>40365</c:v>
                </c:pt>
                <c:pt idx="1959">
                  <c:v>40366</c:v>
                </c:pt>
                <c:pt idx="1960">
                  <c:v>40367</c:v>
                </c:pt>
                <c:pt idx="1961">
                  <c:v>40368</c:v>
                </c:pt>
                <c:pt idx="1962">
                  <c:v>40371</c:v>
                </c:pt>
                <c:pt idx="1963">
                  <c:v>40372</c:v>
                </c:pt>
                <c:pt idx="1964">
                  <c:v>40373</c:v>
                </c:pt>
                <c:pt idx="1965">
                  <c:v>40374</c:v>
                </c:pt>
                <c:pt idx="1966">
                  <c:v>40375</c:v>
                </c:pt>
                <c:pt idx="1967">
                  <c:v>40378</c:v>
                </c:pt>
                <c:pt idx="1968">
                  <c:v>40379</c:v>
                </c:pt>
                <c:pt idx="1969">
                  <c:v>40380</c:v>
                </c:pt>
                <c:pt idx="1970">
                  <c:v>40381</c:v>
                </c:pt>
                <c:pt idx="1971">
                  <c:v>40382</c:v>
                </c:pt>
                <c:pt idx="1972">
                  <c:v>40385</c:v>
                </c:pt>
                <c:pt idx="1973">
                  <c:v>40386</c:v>
                </c:pt>
                <c:pt idx="1974">
                  <c:v>40387</c:v>
                </c:pt>
                <c:pt idx="1975">
                  <c:v>40388</c:v>
                </c:pt>
                <c:pt idx="1976">
                  <c:v>40389</c:v>
                </c:pt>
                <c:pt idx="1977">
                  <c:v>40392</c:v>
                </c:pt>
                <c:pt idx="1978">
                  <c:v>40393</c:v>
                </c:pt>
                <c:pt idx="1979">
                  <c:v>40394</c:v>
                </c:pt>
                <c:pt idx="1980">
                  <c:v>40395</c:v>
                </c:pt>
                <c:pt idx="1981">
                  <c:v>40396</c:v>
                </c:pt>
                <c:pt idx="1982">
                  <c:v>40399</c:v>
                </c:pt>
                <c:pt idx="1983">
                  <c:v>40400</c:v>
                </c:pt>
                <c:pt idx="1984">
                  <c:v>40401</c:v>
                </c:pt>
                <c:pt idx="1985">
                  <c:v>40402</c:v>
                </c:pt>
                <c:pt idx="1986">
                  <c:v>40403</c:v>
                </c:pt>
                <c:pt idx="1987">
                  <c:v>40406</c:v>
                </c:pt>
                <c:pt idx="1988">
                  <c:v>40407</c:v>
                </c:pt>
                <c:pt idx="1989">
                  <c:v>40408</c:v>
                </c:pt>
                <c:pt idx="1990">
                  <c:v>40409</c:v>
                </c:pt>
                <c:pt idx="1991">
                  <c:v>40410</c:v>
                </c:pt>
                <c:pt idx="1992">
                  <c:v>40413</c:v>
                </c:pt>
                <c:pt idx="1993">
                  <c:v>40414</c:v>
                </c:pt>
                <c:pt idx="1994">
                  <c:v>40415</c:v>
                </c:pt>
                <c:pt idx="1995">
                  <c:v>40416</c:v>
                </c:pt>
                <c:pt idx="1996">
                  <c:v>40417</c:v>
                </c:pt>
                <c:pt idx="1997">
                  <c:v>40420</c:v>
                </c:pt>
                <c:pt idx="1998">
                  <c:v>40421</c:v>
                </c:pt>
                <c:pt idx="1999">
                  <c:v>40422</c:v>
                </c:pt>
                <c:pt idx="2000">
                  <c:v>40423</c:v>
                </c:pt>
                <c:pt idx="2001">
                  <c:v>40424</c:v>
                </c:pt>
                <c:pt idx="2002">
                  <c:v>40427</c:v>
                </c:pt>
                <c:pt idx="2003">
                  <c:v>40428</c:v>
                </c:pt>
                <c:pt idx="2004">
                  <c:v>40429</c:v>
                </c:pt>
                <c:pt idx="2005">
                  <c:v>40430</c:v>
                </c:pt>
                <c:pt idx="2006">
                  <c:v>40431</c:v>
                </c:pt>
                <c:pt idx="2007">
                  <c:v>40434</c:v>
                </c:pt>
                <c:pt idx="2008">
                  <c:v>40435</c:v>
                </c:pt>
                <c:pt idx="2009">
                  <c:v>40436</c:v>
                </c:pt>
                <c:pt idx="2010">
                  <c:v>40437</c:v>
                </c:pt>
                <c:pt idx="2011">
                  <c:v>40438</c:v>
                </c:pt>
                <c:pt idx="2012">
                  <c:v>40441</c:v>
                </c:pt>
                <c:pt idx="2013">
                  <c:v>40442</c:v>
                </c:pt>
                <c:pt idx="2014">
                  <c:v>40443</c:v>
                </c:pt>
                <c:pt idx="2015">
                  <c:v>40444</c:v>
                </c:pt>
                <c:pt idx="2016">
                  <c:v>40445</c:v>
                </c:pt>
                <c:pt idx="2017">
                  <c:v>40448</c:v>
                </c:pt>
                <c:pt idx="2018">
                  <c:v>40449</c:v>
                </c:pt>
                <c:pt idx="2019">
                  <c:v>40450</c:v>
                </c:pt>
                <c:pt idx="2020">
                  <c:v>40451</c:v>
                </c:pt>
                <c:pt idx="2021">
                  <c:v>40452</c:v>
                </c:pt>
                <c:pt idx="2022">
                  <c:v>40455</c:v>
                </c:pt>
                <c:pt idx="2023">
                  <c:v>40456</c:v>
                </c:pt>
                <c:pt idx="2024">
                  <c:v>40457</c:v>
                </c:pt>
                <c:pt idx="2025">
                  <c:v>40458</c:v>
                </c:pt>
                <c:pt idx="2026">
                  <c:v>40459</c:v>
                </c:pt>
                <c:pt idx="2027">
                  <c:v>40462</c:v>
                </c:pt>
                <c:pt idx="2028">
                  <c:v>40463</c:v>
                </c:pt>
                <c:pt idx="2029">
                  <c:v>40464</c:v>
                </c:pt>
                <c:pt idx="2030">
                  <c:v>40465</c:v>
                </c:pt>
                <c:pt idx="2031">
                  <c:v>40466</c:v>
                </c:pt>
                <c:pt idx="2032">
                  <c:v>40469</c:v>
                </c:pt>
                <c:pt idx="2033">
                  <c:v>40470</c:v>
                </c:pt>
                <c:pt idx="2034">
                  <c:v>40471</c:v>
                </c:pt>
                <c:pt idx="2035">
                  <c:v>40472</c:v>
                </c:pt>
                <c:pt idx="2036">
                  <c:v>40473</c:v>
                </c:pt>
                <c:pt idx="2037">
                  <c:v>40476</c:v>
                </c:pt>
                <c:pt idx="2038">
                  <c:v>40477</c:v>
                </c:pt>
                <c:pt idx="2039">
                  <c:v>40478</c:v>
                </c:pt>
                <c:pt idx="2040">
                  <c:v>40479</c:v>
                </c:pt>
                <c:pt idx="2041">
                  <c:v>40480</c:v>
                </c:pt>
                <c:pt idx="2042">
                  <c:v>40483</c:v>
                </c:pt>
                <c:pt idx="2043">
                  <c:v>40484</c:v>
                </c:pt>
                <c:pt idx="2044">
                  <c:v>40485</c:v>
                </c:pt>
                <c:pt idx="2045">
                  <c:v>40486</c:v>
                </c:pt>
                <c:pt idx="2046">
                  <c:v>40487</c:v>
                </c:pt>
                <c:pt idx="2047">
                  <c:v>40490</c:v>
                </c:pt>
                <c:pt idx="2048">
                  <c:v>40491</c:v>
                </c:pt>
                <c:pt idx="2049">
                  <c:v>40492</c:v>
                </c:pt>
                <c:pt idx="2050">
                  <c:v>40493</c:v>
                </c:pt>
                <c:pt idx="2051">
                  <c:v>40494</c:v>
                </c:pt>
                <c:pt idx="2052">
                  <c:v>40497</c:v>
                </c:pt>
                <c:pt idx="2053">
                  <c:v>40498</c:v>
                </c:pt>
                <c:pt idx="2054">
                  <c:v>40499</c:v>
                </c:pt>
                <c:pt idx="2055">
                  <c:v>40500</c:v>
                </c:pt>
                <c:pt idx="2056">
                  <c:v>40501</c:v>
                </c:pt>
                <c:pt idx="2057">
                  <c:v>40504</c:v>
                </c:pt>
                <c:pt idx="2058">
                  <c:v>40505</c:v>
                </c:pt>
                <c:pt idx="2059">
                  <c:v>40506</c:v>
                </c:pt>
                <c:pt idx="2060">
                  <c:v>40507</c:v>
                </c:pt>
                <c:pt idx="2061">
                  <c:v>40508</c:v>
                </c:pt>
                <c:pt idx="2062">
                  <c:v>40511</c:v>
                </c:pt>
                <c:pt idx="2063">
                  <c:v>40512</c:v>
                </c:pt>
                <c:pt idx="2064">
                  <c:v>40513</c:v>
                </c:pt>
                <c:pt idx="2065">
                  <c:v>40514</c:v>
                </c:pt>
                <c:pt idx="2066">
                  <c:v>40515</c:v>
                </c:pt>
                <c:pt idx="2067">
                  <c:v>40518</c:v>
                </c:pt>
                <c:pt idx="2068">
                  <c:v>40519</c:v>
                </c:pt>
                <c:pt idx="2069">
                  <c:v>40520</c:v>
                </c:pt>
                <c:pt idx="2070">
                  <c:v>40521</c:v>
                </c:pt>
                <c:pt idx="2071">
                  <c:v>40522</c:v>
                </c:pt>
                <c:pt idx="2072">
                  <c:v>40525</c:v>
                </c:pt>
                <c:pt idx="2073">
                  <c:v>40526</c:v>
                </c:pt>
                <c:pt idx="2074">
                  <c:v>40527</c:v>
                </c:pt>
                <c:pt idx="2075">
                  <c:v>40528</c:v>
                </c:pt>
                <c:pt idx="2076">
                  <c:v>40529</c:v>
                </c:pt>
                <c:pt idx="2077">
                  <c:v>40532</c:v>
                </c:pt>
                <c:pt idx="2078">
                  <c:v>40533</c:v>
                </c:pt>
                <c:pt idx="2079">
                  <c:v>40534</c:v>
                </c:pt>
                <c:pt idx="2080">
                  <c:v>40535</c:v>
                </c:pt>
                <c:pt idx="2081">
                  <c:v>40536</c:v>
                </c:pt>
                <c:pt idx="2082">
                  <c:v>40539</c:v>
                </c:pt>
                <c:pt idx="2083">
                  <c:v>40540</c:v>
                </c:pt>
                <c:pt idx="2084">
                  <c:v>40541</c:v>
                </c:pt>
                <c:pt idx="2085">
                  <c:v>40542</c:v>
                </c:pt>
                <c:pt idx="2086">
                  <c:v>40543</c:v>
                </c:pt>
                <c:pt idx="2087">
                  <c:v>40546</c:v>
                </c:pt>
                <c:pt idx="2088">
                  <c:v>40547</c:v>
                </c:pt>
                <c:pt idx="2089">
                  <c:v>40548</c:v>
                </c:pt>
                <c:pt idx="2090">
                  <c:v>40549</c:v>
                </c:pt>
                <c:pt idx="2091">
                  <c:v>40550</c:v>
                </c:pt>
                <c:pt idx="2092">
                  <c:v>40553</c:v>
                </c:pt>
                <c:pt idx="2093">
                  <c:v>40554</c:v>
                </c:pt>
                <c:pt idx="2094">
                  <c:v>40555</c:v>
                </c:pt>
                <c:pt idx="2095">
                  <c:v>40556</c:v>
                </c:pt>
                <c:pt idx="2096">
                  <c:v>40557</c:v>
                </c:pt>
                <c:pt idx="2097">
                  <c:v>40560</c:v>
                </c:pt>
                <c:pt idx="2098">
                  <c:v>40561</c:v>
                </c:pt>
                <c:pt idx="2099">
                  <c:v>40562</c:v>
                </c:pt>
                <c:pt idx="2100">
                  <c:v>40563</c:v>
                </c:pt>
                <c:pt idx="2101">
                  <c:v>40564</c:v>
                </c:pt>
                <c:pt idx="2102">
                  <c:v>40567</c:v>
                </c:pt>
                <c:pt idx="2103">
                  <c:v>40568</c:v>
                </c:pt>
                <c:pt idx="2104">
                  <c:v>40569</c:v>
                </c:pt>
                <c:pt idx="2105">
                  <c:v>40570</c:v>
                </c:pt>
                <c:pt idx="2106">
                  <c:v>40571</c:v>
                </c:pt>
                <c:pt idx="2107">
                  <c:v>40574</c:v>
                </c:pt>
                <c:pt idx="2108">
                  <c:v>40575</c:v>
                </c:pt>
                <c:pt idx="2109">
                  <c:v>40576</c:v>
                </c:pt>
                <c:pt idx="2110">
                  <c:v>40577</c:v>
                </c:pt>
                <c:pt idx="2111">
                  <c:v>40578</c:v>
                </c:pt>
                <c:pt idx="2112">
                  <c:v>40581</c:v>
                </c:pt>
                <c:pt idx="2113">
                  <c:v>40582</c:v>
                </c:pt>
                <c:pt idx="2114">
                  <c:v>40583</c:v>
                </c:pt>
                <c:pt idx="2115">
                  <c:v>40584</c:v>
                </c:pt>
                <c:pt idx="2116">
                  <c:v>40585</c:v>
                </c:pt>
                <c:pt idx="2117">
                  <c:v>40588</c:v>
                </c:pt>
                <c:pt idx="2118">
                  <c:v>40589</c:v>
                </c:pt>
                <c:pt idx="2119">
                  <c:v>40590</c:v>
                </c:pt>
                <c:pt idx="2120">
                  <c:v>40591</c:v>
                </c:pt>
                <c:pt idx="2121">
                  <c:v>40592</c:v>
                </c:pt>
                <c:pt idx="2122">
                  <c:v>40595</c:v>
                </c:pt>
                <c:pt idx="2123">
                  <c:v>40596</c:v>
                </c:pt>
                <c:pt idx="2124">
                  <c:v>40597</c:v>
                </c:pt>
                <c:pt idx="2125">
                  <c:v>40598</c:v>
                </c:pt>
                <c:pt idx="2126">
                  <c:v>40599</c:v>
                </c:pt>
                <c:pt idx="2127">
                  <c:v>40602</c:v>
                </c:pt>
                <c:pt idx="2128">
                  <c:v>40603</c:v>
                </c:pt>
                <c:pt idx="2129">
                  <c:v>40604</c:v>
                </c:pt>
                <c:pt idx="2130">
                  <c:v>40605</c:v>
                </c:pt>
                <c:pt idx="2131">
                  <c:v>40606</c:v>
                </c:pt>
                <c:pt idx="2132">
                  <c:v>40609</c:v>
                </c:pt>
                <c:pt idx="2133">
                  <c:v>40610</c:v>
                </c:pt>
                <c:pt idx="2134">
                  <c:v>40611</c:v>
                </c:pt>
                <c:pt idx="2135">
                  <c:v>40612</c:v>
                </c:pt>
                <c:pt idx="2136">
                  <c:v>40613</c:v>
                </c:pt>
                <c:pt idx="2137">
                  <c:v>40616</c:v>
                </c:pt>
                <c:pt idx="2138">
                  <c:v>40617</c:v>
                </c:pt>
                <c:pt idx="2139">
                  <c:v>40618</c:v>
                </c:pt>
                <c:pt idx="2140">
                  <c:v>40619</c:v>
                </c:pt>
                <c:pt idx="2141">
                  <c:v>40620</c:v>
                </c:pt>
                <c:pt idx="2142">
                  <c:v>40623</c:v>
                </c:pt>
                <c:pt idx="2143">
                  <c:v>40624</c:v>
                </c:pt>
                <c:pt idx="2144">
                  <c:v>40625</c:v>
                </c:pt>
                <c:pt idx="2145">
                  <c:v>40626</c:v>
                </c:pt>
                <c:pt idx="2146">
                  <c:v>40627</c:v>
                </c:pt>
                <c:pt idx="2147">
                  <c:v>40630</c:v>
                </c:pt>
                <c:pt idx="2148">
                  <c:v>40631</c:v>
                </c:pt>
                <c:pt idx="2149">
                  <c:v>40632</c:v>
                </c:pt>
                <c:pt idx="2150">
                  <c:v>40633</c:v>
                </c:pt>
                <c:pt idx="2151">
                  <c:v>40634</c:v>
                </c:pt>
                <c:pt idx="2152">
                  <c:v>40637</c:v>
                </c:pt>
                <c:pt idx="2153">
                  <c:v>40638</c:v>
                </c:pt>
                <c:pt idx="2154">
                  <c:v>40639</c:v>
                </c:pt>
                <c:pt idx="2155">
                  <c:v>40640</c:v>
                </c:pt>
                <c:pt idx="2156">
                  <c:v>40641</c:v>
                </c:pt>
                <c:pt idx="2157">
                  <c:v>40644</c:v>
                </c:pt>
                <c:pt idx="2158">
                  <c:v>40645</c:v>
                </c:pt>
                <c:pt idx="2159">
                  <c:v>40646</c:v>
                </c:pt>
                <c:pt idx="2160">
                  <c:v>40647</c:v>
                </c:pt>
                <c:pt idx="2161">
                  <c:v>40648</c:v>
                </c:pt>
                <c:pt idx="2162">
                  <c:v>40651</c:v>
                </c:pt>
                <c:pt idx="2163">
                  <c:v>40652</c:v>
                </c:pt>
                <c:pt idx="2164">
                  <c:v>40653</c:v>
                </c:pt>
                <c:pt idx="2165">
                  <c:v>40654</c:v>
                </c:pt>
                <c:pt idx="2166">
                  <c:v>40655</c:v>
                </c:pt>
                <c:pt idx="2167">
                  <c:v>40658</c:v>
                </c:pt>
                <c:pt idx="2168">
                  <c:v>40659</c:v>
                </c:pt>
                <c:pt idx="2169">
                  <c:v>40660</c:v>
                </c:pt>
                <c:pt idx="2170">
                  <c:v>40661</c:v>
                </c:pt>
                <c:pt idx="2171">
                  <c:v>40662</c:v>
                </c:pt>
                <c:pt idx="2172">
                  <c:v>40665</c:v>
                </c:pt>
                <c:pt idx="2173">
                  <c:v>40666</c:v>
                </c:pt>
                <c:pt idx="2174">
                  <c:v>40667</c:v>
                </c:pt>
                <c:pt idx="2175">
                  <c:v>40668</c:v>
                </c:pt>
                <c:pt idx="2176">
                  <c:v>40669</c:v>
                </c:pt>
                <c:pt idx="2177">
                  <c:v>40672</c:v>
                </c:pt>
                <c:pt idx="2178">
                  <c:v>40673</c:v>
                </c:pt>
                <c:pt idx="2179">
                  <c:v>40674</c:v>
                </c:pt>
                <c:pt idx="2180">
                  <c:v>40675</c:v>
                </c:pt>
                <c:pt idx="2181">
                  <c:v>40676</c:v>
                </c:pt>
                <c:pt idx="2182">
                  <c:v>40679</c:v>
                </c:pt>
                <c:pt idx="2183">
                  <c:v>40680</c:v>
                </c:pt>
                <c:pt idx="2184">
                  <c:v>40681</c:v>
                </c:pt>
                <c:pt idx="2185">
                  <c:v>40682</c:v>
                </c:pt>
                <c:pt idx="2186">
                  <c:v>40683</c:v>
                </c:pt>
                <c:pt idx="2187">
                  <c:v>40686</c:v>
                </c:pt>
                <c:pt idx="2188">
                  <c:v>40687</c:v>
                </c:pt>
                <c:pt idx="2189">
                  <c:v>40688</c:v>
                </c:pt>
                <c:pt idx="2190">
                  <c:v>40689</c:v>
                </c:pt>
                <c:pt idx="2191">
                  <c:v>40690</c:v>
                </c:pt>
                <c:pt idx="2192">
                  <c:v>40693</c:v>
                </c:pt>
                <c:pt idx="2193">
                  <c:v>40694</c:v>
                </c:pt>
                <c:pt idx="2194">
                  <c:v>40695</c:v>
                </c:pt>
                <c:pt idx="2195">
                  <c:v>40696</c:v>
                </c:pt>
                <c:pt idx="2196">
                  <c:v>40697</c:v>
                </c:pt>
                <c:pt idx="2197">
                  <c:v>40700</c:v>
                </c:pt>
                <c:pt idx="2198">
                  <c:v>40701</c:v>
                </c:pt>
                <c:pt idx="2199">
                  <c:v>40702</c:v>
                </c:pt>
                <c:pt idx="2200">
                  <c:v>40703</c:v>
                </c:pt>
                <c:pt idx="2201">
                  <c:v>40704</c:v>
                </c:pt>
                <c:pt idx="2202">
                  <c:v>40707</c:v>
                </c:pt>
                <c:pt idx="2203">
                  <c:v>40708</c:v>
                </c:pt>
                <c:pt idx="2204">
                  <c:v>40709</c:v>
                </c:pt>
                <c:pt idx="2205">
                  <c:v>40710</c:v>
                </c:pt>
                <c:pt idx="2206">
                  <c:v>40711</c:v>
                </c:pt>
                <c:pt idx="2207">
                  <c:v>40714</c:v>
                </c:pt>
                <c:pt idx="2208">
                  <c:v>40715</c:v>
                </c:pt>
                <c:pt idx="2209">
                  <c:v>40716</c:v>
                </c:pt>
                <c:pt idx="2210">
                  <c:v>40717</c:v>
                </c:pt>
                <c:pt idx="2211">
                  <c:v>40718</c:v>
                </c:pt>
                <c:pt idx="2212">
                  <c:v>40721</c:v>
                </c:pt>
                <c:pt idx="2213">
                  <c:v>40722</c:v>
                </c:pt>
                <c:pt idx="2214">
                  <c:v>40723</c:v>
                </c:pt>
                <c:pt idx="2215">
                  <c:v>40724</c:v>
                </c:pt>
                <c:pt idx="2216">
                  <c:v>40725</c:v>
                </c:pt>
                <c:pt idx="2217">
                  <c:v>40728</c:v>
                </c:pt>
                <c:pt idx="2218">
                  <c:v>40729</c:v>
                </c:pt>
                <c:pt idx="2219">
                  <c:v>40730</c:v>
                </c:pt>
                <c:pt idx="2220">
                  <c:v>40731</c:v>
                </c:pt>
                <c:pt idx="2221">
                  <c:v>40732</c:v>
                </c:pt>
                <c:pt idx="2222">
                  <c:v>40735</c:v>
                </c:pt>
                <c:pt idx="2223">
                  <c:v>40736</c:v>
                </c:pt>
                <c:pt idx="2224">
                  <c:v>40737</c:v>
                </c:pt>
                <c:pt idx="2225">
                  <c:v>40738</c:v>
                </c:pt>
                <c:pt idx="2226">
                  <c:v>40739</c:v>
                </c:pt>
                <c:pt idx="2227">
                  <c:v>40742</c:v>
                </c:pt>
                <c:pt idx="2228">
                  <c:v>40743</c:v>
                </c:pt>
                <c:pt idx="2229">
                  <c:v>40744</c:v>
                </c:pt>
                <c:pt idx="2230">
                  <c:v>40745</c:v>
                </c:pt>
                <c:pt idx="2231">
                  <c:v>40746</c:v>
                </c:pt>
                <c:pt idx="2232">
                  <c:v>40749</c:v>
                </c:pt>
                <c:pt idx="2233">
                  <c:v>40750</c:v>
                </c:pt>
                <c:pt idx="2234">
                  <c:v>40751</c:v>
                </c:pt>
                <c:pt idx="2235">
                  <c:v>40752</c:v>
                </c:pt>
                <c:pt idx="2236">
                  <c:v>40753</c:v>
                </c:pt>
                <c:pt idx="2237">
                  <c:v>40756</c:v>
                </c:pt>
                <c:pt idx="2238">
                  <c:v>40757</c:v>
                </c:pt>
                <c:pt idx="2239">
                  <c:v>40758</c:v>
                </c:pt>
                <c:pt idx="2240">
                  <c:v>40759</c:v>
                </c:pt>
                <c:pt idx="2241">
                  <c:v>40760</c:v>
                </c:pt>
                <c:pt idx="2242">
                  <c:v>40763</c:v>
                </c:pt>
                <c:pt idx="2243">
                  <c:v>40764</c:v>
                </c:pt>
                <c:pt idx="2244">
                  <c:v>40765</c:v>
                </c:pt>
                <c:pt idx="2245">
                  <c:v>40766</c:v>
                </c:pt>
                <c:pt idx="2246">
                  <c:v>40767</c:v>
                </c:pt>
                <c:pt idx="2247">
                  <c:v>40770</c:v>
                </c:pt>
                <c:pt idx="2248">
                  <c:v>40771</c:v>
                </c:pt>
                <c:pt idx="2249">
                  <c:v>40772</c:v>
                </c:pt>
                <c:pt idx="2250">
                  <c:v>40773</c:v>
                </c:pt>
                <c:pt idx="2251">
                  <c:v>40774</c:v>
                </c:pt>
                <c:pt idx="2252">
                  <c:v>40777</c:v>
                </c:pt>
                <c:pt idx="2253">
                  <c:v>40778</c:v>
                </c:pt>
                <c:pt idx="2254">
                  <c:v>40779</c:v>
                </c:pt>
                <c:pt idx="2255">
                  <c:v>40780</c:v>
                </c:pt>
                <c:pt idx="2256">
                  <c:v>40781</c:v>
                </c:pt>
                <c:pt idx="2257">
                  <c:v>40784</c:v>
                </c:pt>
                <c:pt idx="2258">
                  <c:v>40785</c:v>
                </c:pt>
                <c:pt idx="2259">
                  <c:v>40786</c:v>
                </c:pt>
                <c:pt idx="2260">
                  <c:v>40787</c:v>
                </c:pt>
                <c:pt idx="2261">
                  <c:v>40788</c:v>
                </c:pt>
                <c:pt idx="2262">
                  <c:v>40791</c:v>
                </c:pt>
                <c:pt idx="2263">
                  <c:v>40792</c:v>
                </c:pt>
                <c:pt idx="2264">
                  <c:v>40793</c:v>
                </c:pt>
                <c:pt idx="2265">
                  <c:v>40794</c:v>
                </c:pt>
                <c:pt idx="2266">
                  <c:v>40795</c:v>
                </c:pt>
                <c:pt idx="2267">
                  <c:v>40798</c:v>
                </c:pt>
                <c:pt idx="2268">
                  <c:v>40799</c:v>
                </c:pt>
                <c:pt idx="2269">
                  <c:v>40800</c:v>
                </c:pt>
                <c:pt idx="2270">
                  <c:v>40801</c:v>
                </c:pt>
                <c:pt idx="2271">
                  <c:v>40802</c:v>
                </c:pt>
                <c:pt idx="2272">
                  <c:v>40805</c:v>
                </c:pt>
                <c:pt idx="2273">
                  <c:v>40806</c:v>
                </c:pt>
                <c:pt idx="2274">
                  <c:v>40807</c:v>
                </c:pt>
                <c:pt idx="2275">
                  <c:v>40808</c:v>
                </c:pt>
                <c:pt idx="2276">
                  <c:v>40809</c:v>
                </c:pt>
                <c:pt idx="2277">
                  <c:v>40812</c:v>
                </c:pt>
                <c:pt idx="2278">
                  <c:v>40813</c:v>
                </c:pt>
                <c:pt idx="2279">
                  <c:v>40814</c:v>
                </c:pt>
                <c:pt idx="2280">
                  <c:v>40815</c:v>
                </c:pt>
                <c:pt idx="2281">
                  <c:v>40816</c:v>
                </c:pt>
                <c:pt idx="2282">
                  <c:v>40819</c:v>
                </c:pt>
                <c:pt idx="2283">
                  <c:v>40820</c:v>
                </c:pt>
                <c:pt idx="2284">
                  <c:v>40821</c:v>
                </c:pt>
                <c:pt idx="2285">
                  <c:v>40822</c:v>
                </c:pt>
                <c:pt idx="2286">
                  <c:v>40823</c:v>
                </c:pt>
                <c:pt idx="2287">
                  <c:v>40826</c:v>
                </c:pt>
                <c:pt idx="2288">
                  <c:v>40827</c:v>
                </c:pt>
                <c:pt idx="2289">
                  <c:v>40828</c:v>
                </c:pt>
                <c:pt idx="2290">
                  <c:v>40829</c:v>
                </c:pt>
                <c:pt idx="2291">
                  <c:v>40830</c:v>
                </c:pt>
                <c:pt idx="2292">
                  <c:v>40833</c:v>
                </c:pt>
                <c:pt idx="2293">
                  <c:v>40834</c:v>
                </c:pt>
                <c:pt idx="2294">
                  <c:v>40835</c:v>
                </c:pt>
                <c:pt idx="2295">
                  <c:v>40836</c:v>
                </c:pt>
                <c:pt idx="2296">
                  <c:v>40837</c:v>
                </c:pt>
                <c:pt idx="2297">
                  <c:v>40840</c:v>
                </c:pt>
                <c:pt idx="2298">
                  <c:v>40841</c:v>
                </c:pt>
                <c:pt idx="2299">
                  <c:v>40842</c:v>
                </c:pt>
                <c:pt idx="2300">
                  <c:v>40843</c:v>
                </c:pt>
                <c:pt idx="2301">
                  <c:v>40844</c:v>
                </c:pt>
                <c:pt idx="2302">
                  <c:v>40847</c:v>
                </c:pt>
                <c:pt idx="2303">
                  <c:v>40848</c:v>
                </c:pt>
                <c:pt idx="2304">
                  <c:v>40849</c:v>
                </c:pt>
                <c:pt idx="2305">
                  <c:v>40850</c:v>
                </c:pt>
                <c:pt idx="2306">
                  <c:v>40851</c:v>
                </c:pt>
                <c:pt idx="2307">
                  <c:v>40854</c:v>
                </c:pt>
                <c:pt idx="2308">
                  <c:v>40855</c:v>
                </c:pt>
                <c:pt idx="2309">
                  <c:v>40856</c:v>
                </c:pt>
                <c:pt idx="2310">
                  <c:v>40857</c:v>
                </c:pt>
                <c:pt idx="2311">
                  <c:v>40858</c:v>
                </c:pt>
                <c:pt idx="2312">
                  <c:v>40861</c:v>
                </c:pt>
                <c:pt idx="2313">
                  <c:v>40862</c:v>
                </c:pt>
                <c:pt idx="2314">
                  <c:v>40863</c:v>
                </c:pt>
                <c:pt idx="2315">
                  <c:v>40864</c:v>
                </c:pt>
                <c:pt idx="2316">
                  <c:v>40865</c:v>
                </c:pt>
                <c:pt idx="2317">
                  <c:v>40868</c:v>
                </c:pt>
                <c:pt idx="2318">
                  <c:v>40869</c:v>
                </c:pt>
                <c:pt idx="2319">
                  <c:v>40870</c:v>
                </c:pt>
                <c:pt idx="2320">
                  <c:v>40871</c:v>
                </c:pt>
                <c:pt idx="2321">
                  <c:v>40872</c:v>
                </c:pt>
                <c:pt idx="2322">
                  <c:v>40875</c:v>
                </c:pt>
                <c:pt idx="2323">
                  <c:v>40876</c:v>
                </c:pt>
                <c:pt idx="2324">
                  <c:v>40877</c:v>
                </c:pt>
                <c:pt idx="2325">
                  <c:v>40878</c:v>
                </c:pt>
                <c:pt idx="2326">
                  <c:v>40879</c:v>
                </c:pt>
                <c:pt idx="2327">
                  <c:v>40882</c:v>
                </c:pt>
                <c:pt idx="2328">
                  <c:v>40883</c:v>
                </c:pt>
                <c:pt idx="2329">
                  <c:v>40884</c:v>
                </c:pt>
                <c:pt idx="2330">
                  <c:v>40885</c:v>
                </c:pt>
                <c:pt idx="2331">
                  <c:v>40886</c:v>
                </c:pt>
                <c:pt idx="2332">
                  <c:v>40889</c:v>
                </c:pt>
                <c:pt idx="2333">
                  <c:v>40890</c:v>
                </c:pt>
                <c:pt idx="2334">
                  <c:v>40891</c:v>
                </c:pt>
                <c:pt idx="2335">
                  <c:v>40892</c:v>
                </c:pt>
                <c:pt idx="2336">
                  <c:v>40893</c:v>
                </c:pt>
                <c:pt idx="2337">
                  <c:v>40896</c:v>
                </c:pt>
                <c:pt idx="2338">
                  <c:v>40897</c:v>
                </c:pt>
                <c:pt idx="2339">
                  <c:v>40898</c:v>
                </c:pt>
                <c:pt idx="2340">
                  <c:v>40899</c:v>
                </c:pt>
                <c:pt idx="2341">
                  <c:v>40900</c:v>
                </c:pt>
                <c:pt idx="2342">
                  <c:v>40903</c:v>
                </c:pt>
                <c:pt idx="2343">
                  <c:v>40904</c:v>
                </c:pt>
                <c:pt idx="2344">
                  <c:v>40905</c:v>
                </c:pt>
                <c:pt idx="2345">
                  <c:v>40906</c:v>
                </c:pt>
                <c:pt idx="2346">
                  <c:v>40907</c:v>
                </c:pt>
                <c:pt idx="2347">
                  <c:v>40910</c:v>
                </c:pt>
                <c:pt idx="2348">
                  <c:v>40911</c:v>
                </c:pt>
                <c:pt idx="2349">
                  <c:v>40912</c:v>
                </c:pt>
                <c:pt idx="2350">
                  <c:v>40913</c:v>
                </c:pt>
                <c:pt idx="2351">
                  <c:v>40914</c:v>
                </c:pt>
                <c:pt idx="2352">
                  <c:v>40917</c:v>
                </c:pt>
                <c:pt idx="2353">
                  <c:v>40918</c:v>
                </c:pt>
                <c:pt idx="2354">
                  <c:v>40919</c:v>
                </c:pt>
                <c:pt idx="2355">
                  <c:v>40920</c:v>
                </c:pt>
                <c:pt idx="2356">
                  <c:v>40921</c:v>
                </c:pt>
                <c:pt idx="2357">
                  <c:v>40924</c:v>
                </c:pt>
                <c:pt idx="2358">
                  <c:v>40925</c:v>
                </c:pt>
                <c:pt idx="2359">
                  <c:v>40926</c:v>
                </c:pt>
                <c:pt idx="2360">
                  <c:v>40927</c:v>
                </c:pt>
                <c:pt idx="2361">
                  <c:v>40928</c:v>
                </c:pt>
                <c:pt idx="2362">
                  <c:v>40931</c:v>
                </c:pt>
                <c:pt idx="2363">
                  <c:v>40932</c:v>
                </c:pt>
                <c:pt idx="2364">
                  <c:v>40933</c:v>
                </c:pt>
                <c:pt idx="2365">
                  <c:v>40934</c:v>
                </c:pt>
                <c:pt idx="2366">
                  <c:v>40935</c:v>
                </c:pt>
                <c:pt idx="2367">
                  <c:v>40938</c:v>
                </c:pt>
                <c:pt idx="2368">
                  <c:v>40939</c:v>
                </c:pt>
                <c:pt idx="2369">
                  <c:v>40940</c:v>
                </c:pt>
                <c:pt idx="2370">
                  <c:v>40941</c:v>
                </c:pt>
                <c:pt idx="2371">
                  <c:v>40942</c:v>
                </c:pt>
                <c:pt idx="2372">
                  <c:v>40945</c:v>
                </c:pt>
                <c:pt idx="2373">
                  <c:v>40946</c:v>
                </c:pt>
                <c:pt idx="2374">
                  <c:v>40947</c:v>
                </c:pt>
                <c:pt idx="2375">
                  <c:v>40948</c:v>
                </c:pt>
                <c:pt idx="2376">
                  <c:v>40949</c:v>
                </c:pt>
                <c:pt idx="2377">
                  <c:v>40952</c:v>
                </c:pt>
                <c:pt idx="2378">
                  <c:v>40953</c:v>
                </c:pt>
                <c:pt idx="2379">
                  <c:v>40954</c:v>
                </c:pt>
                <c:pt idx="2380">
                  <c:v>40955</c:v>
                </c:pt>
                <c:pt idx="2381">
                  <c:v>40956</c:v>
                </c:pt>
                <c:pt idx="2382">
                  <c:v>40959</c:v>
                </c:pt>
                <c:pt idx="2383">
                  <c:v>40960</c:v>
                </c:pt>
                <c:pt idx="2384">
                  <c:v>40961</c:v>
                </c:pt>
                <c:pt idx="2385">
                  <c:v>40962</c:v>
                </c:pt>
                <c:pt idx="2386">
                  <c:v>40963</c:v>
                </c:pt>
                <c:pt idx="2387">
                  <c:v>40966</c:v>
                </c:pt>
                <c:pt idx="2388">
                  <c:v>40967</c:v>
                </c:pt>
                <c:pt idx="2389">
                  <c:v>40968</c:v>
                </c:pt>
                <c:pt idx="2390">
                  <c:v>40969</c:v>
                </c:pt>
                <c:pt idx="2391">
                  <c:v>40970</c:v>
                </c:pt>
                <c:pt idx="2392">
                  <c:v>40973</c:v>
                </c:pt>
                <c:pt idx="2393">
                  <c:v>40974</c:v>
                </c:pt>
                <c:pt idx="2394">
                  <c:v>40975</c:v>
                </c:pt>
                <c:pt idx="2395">
                  <c:v>40976</c:v>
                </c:pt>
                <c:pt idx="2396">
                  <c:v>40977</c:v>
                </c:pt>
                <c:pt idx="2397">
                  <c:v>40980</c:v>
                </c:pt>
                <c:pt idx="2398">
                  <c:v>40981</c:v>
                </c:pt>
                <c:pt idx="2399">
                  <c:v>40982</c:v>
                </c:pt>
                <c:pt idx="2400">
                  <c:v>40983</c:v>
                </c:pt>
                <c:pt idx="2401">
                  <c:v>40984</c:v>
                </c:pt>
                <c:pt idx="2402">
                  <c:v>40987</c:v>
                </c:pt>
                <c:pt idx="2403">
                  <c:v>40988</c:v>
                </c:pt>
                <c:pt idx="2404">
                  <c:v>40989</c:v>
                </c:pt>
                <c:pt idx="2405">
                  <c:v>40990</c:v>
                </c:pt>
                <c:pt idx="2406">
                  <c:v>40991</c:v>
                </c:pt>
                <c:pt idx="2407">
                  <c:v>40994</c:v>
                </c:pt>
                <c:pt idx="2408">
                  <c:v>40995</c:v>
                </c:pt>
                <c:pt idx="2409">
                  <c:v>40996</c:v>
                </c:pt>
                <c:pt idx="2410">
                  <c:v>40997</c:v>
                </c:pt>
                <c:pt idx="2411">
                  <c:v>40998</c:v>
                </c:pt>
                <c:pt idx="2412">
                  <c:v>41001</c:v>
                </c:pt>
                <c:pt idx="2413">
                  <c:v>41002</c:v>
                </c:pt>
                <c:pt idx="2414">
                  <c:v>41003</c:v>
                </c:pt>
                <c:pt idx="2415">
                  <c:v>41004</c:v>
                </c:pt>
                <c:pt idx="2416">
                  <c:v>41005</c:v>
                </c:pt>
                <c:pt idx="2417">
                  <c:v>41008</c:v>
                </c:pt>
                <c:pt idx="2418">
                  <c:v>41009</c:v>
                </c:pt>
                <c:pt idx="2419">
                  <c:v>41010</c:v>
                </c:pt>
                <c:pt idx="2420">
                  <c:v>41011</c:v>
                </c:pt>
                <c:pt idx="2421">
                  <c:v>41012</c:v>
                </c:pt>
                <c:pt idx="2422">
                  <c:v>41015</c:v>
                </c:pt>
                <c:pt idx="2423">
                  <c:v>41016</c:v>
                </c:pt>
                <c:pt idx="2424">
                  <c:v>41017</c:v>
                </c:pt>
                <c:pt idx="2425">
                  <c:v>41018</c:v>
                </c:pt>
                <c:pt idx="2426">
                  <c:v>41019</c:v>
                </c:pt>
                <c:pt idx="2427">
                  <c:v>41022</c:v>
                </c:pt>
                <c:pt idx="2428">
                  <c:v>41023</c:v>
                </c:pt>
                <c:pt idx="2429">
                  <c:v>41024</c:v>
                </c:pt>
                <c:pt idx="2430">
                  <c:v>41025</c:v>
                </c:pt>
                <c:pt idx="2431">
                  <c:v>41026</c:v>
                </c:pt>
                <c:pt idx="2432">
                  <c:v>41029</c:v>
                </c:pt>
                <c:pt idx="2433">
                  <c:v>41030</c:v>
                </c:pt>
                <c:pt idx="2434">
                  <c:v>41031</c:v>
                </c:pt>
                <c:pt idx="2435">
                  <c:v>41032</c:v>
                </c:pt>
                <c:pt idx="2436">
                  <c:v>41033</c:v>
                </c:pt>
                <c:pt idx="2437">
                  <c:v>41036</c:v>
                </c:pt>
                <c:pt idx="2438">
                  <c:v>41037</c:v>
                </c:pt>
                <c:pt idx="2439">
                  <c:v>41038</c:v>
                </c:pt>
                <c:pt idx="2440">
                  <c:v>41039</c:v>
                </c:pt>
                <c:pt idx="2441">
                  <c:v>41040</c:v>
                </c:pt>
                <c:pt idx="2442">
                  <c:v>41043</c:v>
                </c:pt>
                <c:pt idx="2443">
                  <c:v>41044</c:v>
                </c:pt>
                <c:pt idx="2444">
                  <c:v>41045</c:v>
                </c:pt>
                <c:pt idx="2445">
                  <c:v>41046</c:v>
                </c:pt>
                <c:pt idx="2446">
                  <c:v>41047</c:v>
                </c:pt>
                <c:pt idx="2447">
                  <c:v>41050</c:v>
                </c:pt>
                <c:pt idx="2448">
                  <c:v>41051</c:v>
                </c:pt>
                <c:pt idx="2449">
                  <c:v>41052</c:v>
                </c:pt>
                <c:pt idx="2450">
                  <c:v>41053</c:v>
                </c:pt>
                <c:pt idx="2451">
                  <c:v>41054</c:v>
                </c:pt>
                <c:pt idx="2452">
                  <c:v>41057</c:v>
                </c:pt>
                <c:pt idx="2453">
                  <c:v>41058</c:v>
                </c:pt>
                <c:pt idx="2454">
                  <c:v>41059</c:v>
                </c:pt>
                <c:pt idx="2455">
                  <c:v>41060</c:v>
                </c:pt>
                <c:pt idx="2456">
                  <c:v>41061</c:v>
                </c:pt>
                <c:pt idx="2457">
                  <c:v>41064</c:v>
                </c:pt>
                <c:pt idx="2458">
                  <c:v>41065</c:v>
                </c:pt>
                <c:pt idx="2459">
                  <c:v>41066</c:v>
                </c:pt>
                <c:pt idx="2460">
                  <c:v>41067</c:v>
                </c:pt>
                <c:pt idx="2461">
                  <c:v>41068</c:v>
                </c:pt>
                <c:pt idx="2462">
                  <c:v>41071</c:v>
                </c:pt>
                <c:pt idx="2463">
                  <c:v>41072</c:v>
                </c:pt>
                <c:pt idx="2464">
                  <c:v>41073</c:v>
                </c:pt>
                <c:pt idx="2465">
                  <c:v>41074</c:v>
                </c:pt>
                <c:pt idx="2466">
                  <c:v>41075</c:v>
                </c:pt>
                <c:pt idx="2467">
                  <c:v>41078</c:v>
                </c:pt>
                <c:pt idx="2468">
                  <c:v>41079</c:v>
                </c:pt>
                <c:pt idx="2469">
                  <c:v>41080</c:v>
                </c:pt>
                <c:pt idx="2470">
                  <c:v>41081</c:v>
                </c:pt>
                <c:pt idx="2471">
                  <c:v>41082</c:v>
                </c:pt>
                <c:pt idx="2472">
                  <c:v>41085</c:v>
                </c:pt>
                <c:pt idx="2473">
                  <c:v>41086</c:v>
                </c:pt>
                <c:pt idx="2474">
                  <c:v>41087</c:v>
                </c:pt>
                <c:pt idx="2475">
                  <c:v>41088</c:v>
                </c:pt>
                <c:pt idx="2476">
                  <c:v>41089</c:v>
                </c:pt>
                <c:pt idx="2477">
                  <c:v>41092</c:v>
                </c:pt>
                <c:pt idx="2478">
                  <c:v>41093</c:v>
                </c:pt>
                <c:pt idx="2479">
                  <c:v>41094</c:v>
                </c:pt>
                <c:pt idx="2480">
                  <c:v>41095</c:v>
                </c:pt>
                <c:pt idx="2481">
                  <c:v>41096</c:v>
                </c:pt>
                <c:pt idx="2482">
                  <c:v>41099</c:v>
                </c:pt>
                <c:pt idx="2483">
                  <c:v>41100</c:v>
                </c:pt>
                <c:pt idx="2484">
                  <c:v>41101</c:v>
                </c:pt>
                <c:pt idx="2485">
                  <c:v>41102</c:v>
                </c:pt>
                <c:pt idx="2486">
                  <c:v>41103</c:v>
                </c:pt>
                <c:pt idx="2487">
                  <c:v>41106</c:v>
                </c:pt>
                <c:pt idx="2488">
                  <c:v>41107</c:v>
                </c:pt>
                <c:pt idx="2489">
                  <c:v>41108</c:v>
                </c:pt>
                <c:pt idx="2490">
                  <c:v>41109</c:v>
                </c:pt>
                <c:pt idx="2491">
                  <c:v>41110</c:v>
                </c:pt>
                <c:pt idx="2492">
                  <c:v>41113</c:v>
                </c:pt>
                <c:pt idx="2493">
                  <c:v>41114</c:v>
                </c:pt>
                <c:pt idx="2494">
                  <c:v>41115</c:v>
                </c:pt>
                <c:pt idx="2495">
                  <c:v>41116</c:v>
                </c:pt>
                <c:pt idx="2496">
                  <c:v>41117</c:v>
                </c:pt>
                <c:pt idx="2497">
                  <c:v>41120</c:v>
                </c:pt>
                <c:pt idx="2498">
                  <c:v>41121</c:v>
                </c:pt>
                <c:pt idx="2499">
                  <c:v>41122</c:v>
                </c:pt>
                <c:pt idx="2500">
                  <c:v>41123</c:v>
                </c:pt>
                <c:pt idx="2501">
                  <c:v>41124</c:v>
                </c:pt>
                <c:pt idx="2502">
                  <c:v>41127</c:v>
                </c:pt>
                <c:pt idx="2503">
                  <c:v>41128</c:v>
                </c:pt>
                <c:pt idx="2504">
                  <c:v>41129</c:v>
                </c:pt>
                <c:pt idx="2505">
                  <c:v>41130</c:v>
                </c:pt>
                <c:pt idx="2506">
                  <c:v>41131</c:v>
                </c:pt>
                <c:pt idx="2507">
                  <c:v>41134</c:v>
                </c:pt>
                <c:pt idx="2508">
                  <c:v>41135</c:v>
                </c:pt>
                <c:pt idx="2509">
                  <c:v>41136</c:v>
                </c:pt>
                <c:pt idx="2510">
                  <c:v>41137</c:v>
                </c:pt>
                <c:pt idx="2511">
                  <c:v>41138</c:v>
                </c:pt>
                <c:pt idx="2512">
                  <c:v>41141</c:v>
                </c:pt>
                <c:pt idx="2513">
                  <c:v>41142</c:v>
                </c:pt>
                <c:pt idx="2514">
                  <c:v>41143</c:v>
                </c:pt>
                <c:pt idx="2515">
                  <c:v>41144</c:v>
                </c:pt>
                <c:pt idx="2516">
                  <c:v>41145</c:v>
                </c:pt>
                <c:pt idx="2517">
                  <c:v>41148</c:v>
                </c:pt>
                <c:pt idx="2518">
                  <c:v>41149</c:v>
                </c:pt>
                <c:pt idx="2519">
                  <c:v>41150</c:v>
                </c:pt>
                <c:pt idx="2520">
                  <c:v>41151</c:v>
                </c:pt>
                <c:pt idx="2521">
                  <c:v>41152</c:v>
                </c:pt>
                <c:pt idx="2522">
                  <c:v>41155</c:v>
                </c:pt>
                <c:pt idx="2523">
                  <c:v>41156</c:v>
                </c:pt>
                <c:pt idx="2524">
                  <c:v>41157</c:v>
                </c:pt>
                <c:pt idx="2525">
                  <c:v>41158</c:v>
                </c:pt>
                <c:pt idx="2526">
                  <c:v>41159</c:v>
                </c:pt>
                <c:pt idx="2527">
                  <c:v>41162</c:v>
                </c:pt>
                <c:pt idx="2528">
                  <c:v>41163</c:v>
                </c:pt>
                <c:pt idx="2529">
                  <c:v>41164</c:v>
                </c:pt>
                <c:pt idx="2530">
                  <c:v>41165</c:v>
                </c:pt>
                <c:pt idx="2531">
                  <c:v>41166</c:v>
                </c:pt>
                <c:pt idx="2532">
                  <c:v>41169</c:v>
                </c:pt>
                <c:pt idx="2533">
                  <c:v>41170</c:v>
                </c:pt>
                <c:pt idx="2534">
                  <c:v>41171</c:v>
                </c:pt>
                <c:pt idx="2535">
                  <c:v>41172</c:v>
                </c:pt>
                <c:pt idx="2536">
                  <c:v>41173</c:v>
                </c:pt>
                <c:pt idx="2537">
                  <c:v>41176</c:v>
                </c:pt>
                <c:pt idx="2538">
                  <c:v>41177</c:v>
                </c:pt>
                <c:pt idx="2539">
                  <c:v>41178</c:v>
                </c:pt>
                <c:pt idx="2540">
                  <c:v>41179</c:v>
                </c:pt>
                <c:pt idx="2541">
                  <c:v>41180</c:v>
                </c:pt>
                <c:pt idx="2542">
                  <c:v>41183</c:v>
                </c:pt>
                <c:pt idx="2543">
                  <c:v>41184</c:v>
                </c:pt>
                <c:pt idx="2544">
                  <c:v>41185</c:v>
                </c:pt>
                <c:pt idx="2545">
                  <c:v>41186</c:v>
                </c:pt>
                <c:pt idx="2546">
                  <c:v>41187</c:v>
                </c:pt>
                <c:pt idx="2547">
                  <c:v>41190</c:v>
                </c:pt>
                <c:pt idx="2548">
                  <c:v>41191</c:v>
                </c:pt>
                <c:pt idx="2549">
                  <c:v>41192</c:v>
                </c:pt>
                <c:pt idx="2550">
                  <c:v>41193</c:v>
                </c:pt>
                <c:pt idx="2551">
                  <c:v>41194</c:v>
                </c:pt>
                <c:pt idx="2552">
                  <c:v>41197</c:v>
                </c:pt>
                <c:pt idx="2553">
                  <c:v>41198</c:v>
                </c:pt>
                <c:pt idx="2554">
                  <c:v>41199</c:v>
                </c:pt>
                <c:pt idx="2555">
                  <c:v>41200</c:v>
                </c:pt>
                <c:pt idx="2556">
                  <c:v>41201</c:v>
                </c:pt>
                <c:pt idx="2557">
                  <c:v>41204</c:v>
                </c:pt>
                <c:pt idx="2558">
                  <c:v>41205</c:v>
                </c:pt>
                <c:pt idx="2559">
                  <c:v>41206</c:v>
                </c:pt>
                <c:pt idx="2560">
                  <c:v>41207</c:v>
                </c:pt>
                <c:pt idx="2561">
                  <c:v>41208</c:v>
                </c:pt>
                <c:pt idx="2562">
                  <c:v>41211</c:v>
                </c:pt>
                <c:pt idx="2563">
                  <c:v>41212</c:v>
                </c:pt>
                <c:pt idx="2564">
                  <c:v>41213</c:v>
                </c:pt>
                <c:pt idx="2565">
                  <c:v>41214</c:v>
                </c:pt>
                <c:pt idx="2566">
                  <c:v>41215</c:v>
                </c:pt>
                <c:pt idx="2567">
                  <c:v>41218</c:v>
                </c:pt>
                <c:pt idx="2568">
                  <c:v>41219</c:v>
                </c:pt>
                <c:pt idx="2569">
                  <c:v>41220</c:v>
                </c:pt>
                <c:pt idx="2570">
                  <c:v>41221</c:v>
                </c:pt>
                <c:pt idx="2571">
                  <c:v>41222</c:v>
                </c:pt>
                <c:pt idx="2572">
                  <c:v>41225</c:v>
                </c:pt>
                <c:pt idx="2573">
                  <c:v>41226</c:v>
                </c:pt>
                <c:pt idx="2574">
                  <c:v>41227</c:v>
                </c:pt>
                <c:pt idx="2575">
                  <c:v>41228</c:v>
                </c:pt>
                <c:pt idx="2576">
                  <c:v>41229</c:v>
                </c:pt>
                <c:pt idx="2577">
                  <c:v>41232</c:v>
                </c:pt>
                <c:pt idx="2578">
                  <c:v>41233</c:v>
                </c:pt>
                <c:pt idx="2579">
                  <c:v>41234</c:v>
                </c:pt>
                <c:pt idx="2580">
                  <c:v>41235</c:v>
                </c:pt>
                <c:pt idx="2581">
                  <c:v>41236</c:v>
                </c:pt>
                <c:pt idx="2582">
                  <c:v>41239</c:v>
                </c:pt>
                <c:pt idx="2583">
                  <c:v>41240</c:v>
                </c:pt>
                <c:pt idx="2584">
                  <c:v>41241</c:v>
                </c:pt>
                <c:pt idx="2585">
                  <c:v>41242</c:v>
                </c:pt>
                <c:pt idx="2586">
                  <c:v>41243</c:v>
                </c:pt>
                <c:pt idx="2587">
                  <c:v>41246</c:v>
                </c:pt>
                <c:pt idx="2588">
                  <c:v>41247</c:v>
                </c:pt>
                <c:pt idx="2589">
                  <c:v>41248</c:v>
                </c:pt>
                <c:pt idx="2590">
                  <c:v>41249</c:v>
                </c:pt>
                <c:pt idx="2591">
                  <c:v>41250</c:v>
                </c:pt>
                <c:pt idx="2592">
                  <c:v>41253</c:v>
                </c:pt>
                <c:pt idx="2593">
                  <c:v>41254</c:v>
                </c:pt>
                <c:pt idx="2594">
                  <c:v>41255</c:v>
                </c:pt>
                <c:pt idx="2595">
                  <c:v>41256</c:v>
                </c:pt>
                <c:pt idx="2596">
                  <c:v>41257</c:v>
                </c:pt>
                <c:pt idx="2597">
                  <c:v>41260</c:v>
                </c:pt>
                <c:pt idx="2598">
                  <c:v>41261</c:v>
                </c:pt>
                <c:pt idx="2599">
                  <c:v>41262</c:v>
                </c:pt>
                <c:pt idx="2600">
                  <c:v>41263</c:v>
                </c:pt>
                <c:pt idx="2601">
                  <c:v>41264</c:v>
                </c:pt>
                <c:pt idx="2602">
                  <c:v>41267</c:v>
                </c:pt>
                <c:pt idx="2603">
                  <c:v>41268</c:v>
                </c:pt>
                <c:pt idx="2604">
                  <c:v>41269</c:v>
                </c:pt>
                <c:pt idx="2605">
                  <c:v>41270</c:v>
                </c:pt>
                <c:pt idx="2606">
                  <c:v>41271</c:v>
                </c:pt>
                <c:pt idx="2607">
                  <c:v>41274</c:v>
                </c:pt>
                <c:pt idx="2608">
                  <c:v>41275</c:v>
                </c:pt>
                <c:pt idx="2609">
                  <c:v>41276</c:v>
                </c:pt>
                <c:pt idx="2610">
                  <c:v>41277</c:v>
                </c:pt>
                <c:pt idx="2611">
                  <c:v>41278</c:v>
                </c:pt>
                <c:pt idx="2612">
                  <c:v>41281</c:v>
                </c:pt>
                <c:pt idx="2613">
                  <c:v>41282</c:v>
                </c:pt>
                <c:pt idx="2614">
                  <c:v>41283</c:v>
                </c:pt>
                <c:pt idx="2615">
                  <c:v>41284</c:v>
                </c:pt>
                <c:pt idx="2616">
                  <c:v>41285</c:v>
                </c:pt>
                <c:pt idx="2617">
                  <c:v>41288</c:v>
                </c:pt>
                <c:pt idx="2618">
                  <c:v>41289</c:v>
                </c:pt>
                <c:pt idx="2619">
                  <c:v>41290</c:v>
                </c:pt>
                <c:pt idx="2620">
                  <c:v>41291</c:v>
                </c:pt>
                <c:pt idx="2621">
                  <c:v>41292</c:v>
                </c:pt>
                <c:pt idx="2622">
                  <c:v>41295</c:v>
                </c:pt>
                <c:pt idx="2623">
                  <c:v>41296</c:v>
                </c:pt>
                <c:pt idx="2624">
                  <c:v>41297</c:v>
                </c:pt>
                <c:pt idx="2625">
                  <c:v>41298</c:v>
                </c:pt>
                <c:pt idx="2626">
                  <c:v>41299</c:v>
                </c:pt>
                <c:pt idx="2627">
                  <c:v>41302</c:v>
                </c:pt>
                <c:pt idx="2628">
                  <c:v>41303</c:v>
                </c:pt>
                <c:pt idx="2629">
                  <c:v>41304</c:v>
                </c:pt>
                <c:pt idx="2630">
                  <c:v>41305</c:v>
                </c:pt>
                <c:pt idx="2631">
                  <c:v>41306</c:v>
                </c:pt>
                <c:pt idx="2632">
                  <c:v>41309</c:v>
                </c:pt>
                <c:pt idx="2633">
                  <c:v>41310</c:v>
                </c:pt>
                <c:pt idx="2634">
                  <c:v>41311</c:v>
                </c:pt>
                <c:pt idx="2635">
                  <c:v>41312</c:v>
                </c:pt>
                <c:pt idx="2636">
                  <c:v>41313</c:v>
                </c:pt>
                <c:pt idx="2637">
                  <c:v>41316</c:v>
                </c:pt>
                <c:pt idx="2638">
                  <c:v>41317</c:v>
                </c:pt>
                <c:pt idx="2639">
                  <c:v>41318</c:v>
                </c:pt>
                <c:pt idx="2640">
                  <c:v>41319</c:v>
                </c:pt>
                <c:pt idx="2641">
                  <c:v>41320</c:v>
                </c:pt>
                <c:pt idx="2642">
                  <c:v>41323</c:v>
                </c:pt>
                <c:pt idx="2643">
                  <c:v>41324</c:v>
                </c:pt>
                <c:pt idx="2644">
                  <c:v>41325</c:v>
                </c:pt>
                <c:pt idx="2645">
                  <c:v>41326</c:v>
                </c:pt>
                <c:pt idx="2646">
                  <c:v>41327</c:v>
                </c:pt>
                <c:pt idx="2647">
                  <c:v>41330</c:v>
                </c:pt>
                <c:pt idx="2648">
                  <c:v>41331</c:v>
                </c:pt>
                <c:pt idx="2649">
                  <c:v>41332</c:v>
                </c:pt>
                <c:pt idx="2650">
                  <c:v>41333</c:v>
                </c:pt>
                <c:pt idx="2651">
                  <c:v>41334</c:v>
                </c:pt>
                <c:pt idx="2652">
                  <c:v>41337</c:v>
                </c:pt>
                <c:pt idx="2653">
                  <c:v>41338</c:v>
                </c:pt>
                <c:pt idx="2654">
                  <c:v>41339</c:v>
                </c:pt>
                <c:pt idx="2655">
                  <c:v>41340</c:v>
                </c:pt>
                <c:pt idx="2656">
                  <c:v>41341</c:v>
                </c:pt>
                <c:pt idx="2657">
                  <c:v>41344</c:v>
                </c:pt>
                <c:pt idx="2658">
                  <c:v>41345</c:v>
                </c:pt>
                <c:pt idx="2659">
                  <c:v>41346</c:v>
                </c:pt>
                <c:pt idx="2660">
                  <c:v>41347</c:v>
                </c:pt>
                <c:pt idx="2661">
                  <c:v>41348</c:v>
                </c:pt>
                <c:pt idx="2662">
                  <c:v>41351</c:v>
                </c:pt>
                <c:pt idx="2663">
                  <c:v>41352</c:v>
                </c:pt>
                <c:pt idx="2664">
                  <c:v>41353</c:v>
                </c:pt>
                <c:pt idx="2665">
                  <c:v>41354</c:v>
                </c:pt>
                <c:pt idx="2666">
                  <c:v>41355</c:v>
                </c:pt>
                <c:pt idx="2667">
                  <c:v>41358</c:v>
                </c:pt>
                <c:pt idx="2668">
                  <c:v>41359</c:v>
                </c:pt>
                <c:pt idx="2669">
                  <c:v>41360</c:v>
                </c:pt>
                <c:pt idx="2670">
                  <c:v>41361</c:v>
                </c:pt>
                <c:pt idx="2671">
                  <c:v>41362</c:v>
                </c:pt>
                <c:pt idx="2672">
                  <c:v>41365</c:v>
                </c:pt>
                <c:pt idx="2673">
                  <c:v>41366</c:v>
                </c:pt>
                <c:pt idx="2674">
                  <c:v>41367</c:v>
                </c:pt>
                <c:pt idx="2675">
                  <c:v>41368</c:v>
                </c:pt>
                <c:pt idx="2676">
                  <c:v>41369</c:v>
                </c:pt>
                <c:pt idx="2677">
                  <c:v>41372</c:v>
                </c:pt>
                <c:pt idx="2678">
                  <c:v>41373</c:v>
                </c:pt>
                <c:pt idx="2679">
                  <c:v>41374</c:v>
                </c:pt>
                <c:pt idx="2680">
                  <c:v>41375</c:v>
                </c:pt>
                <c:pt idx="2681">
                  <c:v>41376</c:v>
                </c:pt>
                <c:pt idx="2682">
                  <c:v>41379</c:v>
                </c:pt>
                <c:pt idx="2683">
                  <c:v>41380</c:v>
                </c:pt>
                <c:pt idx="2684">
                  <c:v>41381</c:v>
                </c:pt>
                <c:pt idx="2685">
                  <c:v>41382</c:v>
                </c:pt>
                <c:pt idx="2686">
                  <c:v>41383</c:v>
                </c:pt>
                <c:pt idx="2687">
                  <c:v>41386</c:v>
                </c:pt>
                <c:pt idx="2688">
                  <c:v>41387</c:v>
                </c:pt>
                <c:pt idx="2689">
                  <c:v>41388</c:v>
                </c:pt>
                <c:pt idx="2690">
                  <c:v>41389</c:v>
                </c:pt>
                <c:pt idx="2691">
                  <c:v>41390</c:v>
                </c:pt>
                <c:pt idx="2692">
                  <c:v>41393</c:v>
                </c:pt>
                <c:pt idx="2693">
                  <c:v>41394</c:v>
                </c:pt>
                <c:pt idx="2694">
                  <c:v>41395</c:v>
                </c:pt>
                <c:pt idx="2695">
                  <c:v>41396</c:v>
                </c:pt>
                <c:pt idx="2696">
                  <c:v>41397</c:v>
                </c:pt>
                <c:pt idx="2697">
                  <c:v>41400</c:v>
                </c:pt>
                <c:pt idx="2698">
                  <c:v>41401</c:v>
                </c:pt>
                <c:pt idx="2699">
                  <c:v>41402</c:v>
                </c:pt>
                <c:pt idx="2700">
                  <c:v>41403</c:v>
                </c:pt>
                <c:pt idx="2701">
                  <c:v>41404</c:v>
                </c:pt>
                <c:pt idx="2702">
                  <c:v>41407</c:v>
                </c:pt>
                <c:pt idx="2703">
                  <c:v>41408</c:v>
                </c:pt>
                <c:pt idx="2704">
                  <c:v>41409</c:v>
                </c:pt>
                <c:pt idx="2705">
                  <c:v>41410</c:v>
                </c:pt>
                <c:pt idx="2706">
                  <c:v>41411</c:v>
                </c:pt>
                <c:pt idx="2707">
                  <c:v>41414</c:v>
                </c:pt>
                <c:pt idx="2708">
                  <c:v>41415</c:v>
                </c:pt>
                <c:pt idx="2709">
                  <c:v>41416</c:v>
                </c:pt>
                <c:pt idx="2710">
                  <c:v>41417</c:v>
                </c:pt>
                <c:pt idx="2711">
                  <c:v>41418</c:v>
                </c:pt>
                <c:pt idx="2712">
                  <c:v>41421</c:v>
                </c:pt>
                <c:pt idx="2713">
                  <c:v>41422</c:v>
                </c:pt>
                <c:pt idx="2714">
                  <c:v>41423</c:v>
                </c:pt>
                <c:pt idx="2715">
                  <c:v>41424</c:v>
                </c:pt>
                <c:pt idx="2716">
                  <c:v>41425</c:v>
                </c:pt>
                <c:pt idx="2717">
                  <c:v>41428</c:v>
                </c:pt>
                <c:pt idx="2718">
                  <c:v>41429</c:v>
                </c:pt>
                <c:pt idx="2719">
                  <c:v>41430</c:v>
                </c:pt>
                <c:pt idx="2720">
                  <c:v>41431</c:v>
                </c:pt>
                <c:pt idx="2721">
                  <c:v>41432</c:v>
                </c:pt>
                <c:pt idx="2722">
                  <c:v>41435</c:v>
                </c:pt>
                <c:pt idx="2723">
                  <c:v>41436</c:v>
                </c:pt>
                <c:pt idx="2724">
                  <c:v>41437</c:v>
                </c:pt>
                <c:pt idx="2725">
                  <c:v>41438</c:v>
                </c:pt>
                <c:pt idx="2726">
                  <c:v>41439</c:v>
                </c:pt>
                <c:pt idx="2727">
                  <c:v>41442</c:v>
                </c:pt>
                <c:pt idx="2728">
                  <c:v>41443</c:v>
                </c:pt>
                <c:pt idx="2729">
                  <c:v>41444</c:v>
                </c:pt>
                <c:pt idx="2730">
                  <c:v>41445</c:v>
                </c:pt>
                <c:pt idx="2731">
                  <c:v>41446</c:v>
                </c:pt>
                <c:pt idx="2732">
                  <c:v>41449</c:v>
                </c:pt>
                <c:pt idx="2733">
                  <c:v>41450</c:v>
                </c:pt>
                <c:pt idx="2734">
                  <c:v>41451</c:v>
                </c:pt>
                <c:pt idx="2735">
                  <c:v>41452</c:v>
                </c:pt>
                <c:pt idx="2736">
                  <c:v>41453</c:v>
                </c:pt>
                <c:pt idx="2737">
                  <c:v>41456</c:v>
                </c:pt>
                <c:pt idx="2738">
                  <c:v>41457</c:v>
                </c:pt>
                <c:pt idx="2739">
                  <c:v>41458</c:v>
                </c:pt>
                <c:pt idx="2740">
                  <c:v>41459</c:v>
                </c:pt>
                <c:pt idx="2741">
                  <c:v>41460</c:v>
                </c:pt>
                <c:pt idx="2742">
                  <c:v>41463</c:v>
                </c:pt>
                <c:pt idx="2743">
                  <c:v>41464</c:v>
                </c:pt>
                <c:pt idx="2744">
                  <c:v>41465</c:v>
                </c:pt>
                <c:pt idx="2745">
                  <c:v>41466</c:v>
                </c:pt>
                <c:pt idx="2746">
                  <c:v>41467</c:v>
                </c:pt>
                <c:pt idx="2747">
                  <c:v>41470</c:v>
                </c:pt>
                <c:pt idx="2748">
                  <c:v>41471</c:v>
                </c:pt>
                <c:pt idx="2749">
                  <c:v>41472</c:v>
                </c:pt>
                <c:pt idx="2750">
                  <c:v>41473</c:v>
                </c:pt>
                <c:pt idx="2751">
                  <c:v>41474</c:v>
                </c:pt>
                <c:pt idx="2752">
                  <c:v>41477</c:v>
                </c:pt>
                <c:pt idx="2753">
                  <c:v>41478</c:v>
                </c:pt>
                <c:pt idx="2754">
                  <c:v>41479</c:v>
                </c:pt>
                <c:pt idx="2755">
                  <c:v>41480</c:v>
                </c:pt>
                <c:pt idx="2756">
                  <c:v>41481</c:v>
                </c:pt>
                <c:pt idx="2757">
                  <c:v>41484</c:v>
                </c:pt>
                <c:pt idx="2758">
                  <c:v>41485</c:v>
                </c:pt>
                <c:pt idx="2759">
                  <c:v>41486</c:v>
                </c:pt>
                <c:pt idx="2760">
                  <c:v>41487</c:v>
                </c:pt>
                <c:pt idx="2761">
                  <c:v>41488</c:v>
                </c:pt>
                <c:pt idx="2762">
                  <c:v>41491</c:v>
                </c:pt>
                <c:pt idx="2763">
                  <c:v>41492</c:v>
                </c:pt>
                <c:pt idx="2764">
                  <c:v>41493</c:v>
                </c:pt>
                <c:pt idx="2765">
                  <c:v>41494</c:v>
                </c:pt>
                <c:pt idx="2766">
                  <c:v>41495</c:v>
                </c:pt>
                <c:pt idx="2767">
                  <c:v>41498</c:v>
                </c:pt>
                <c:pt idx="2768">
                  <c:v>41499</c:v>
                </c:pt>
                <c:pt idx="2769">
                  <c:v>41500</c:v>
                </c:pt>
                <c:pt idx="2770">
                  <c:v>41501</c:v>
                </c:pt>
                <c:pt idx="2771">
                  <c:v>41502</c:v>
                </c:pt>
                <c:pt idx="2772">
                  <c:v>41505</c:v>
                </c:pt>
                <c:pt idx="2773">
                  <c:v>41506</c:v>
                </c:pt>
                <c:pt idx="2774">
                  <c:v>41507</c:v>
                </c:pt>
                <c:pt idx="2775">
                  <c:v>41508</c:v>
                </c:pt>
                <c:pt idx="2776">
                  <c:v>41509</c:v>
                </c:pt>
                <c:pt idx="2777">
                  <c:v>41512</c:v>
                </c:pt>
                <c:pt idx="2778">
                  <c:v>41513</c:v>
                </c:pt>
                <c:pt idx="2779">
                  <c:v>41514</c:v>
                </c:pt>
                <c:pt idx="2780">
                  <c:v>41515</c:v>
                </c:pt>
                <c:pt idx="2781">
                  <c:v>41516</c:v>
                </c:pt>
                <c:pt idx="2782">
                  <c:v>41519</c:v>
                </c:pt>
                <c:pt idx="2783">
                  <c:v>41520</c:v>
                </c:pt>
                <c:pt idx="2784">
                  <c:v>41521</c:v>
                </c:pt>
                <c:pt idx="2785">
                  <c:v>41522</c:v>
                </c:pt>
                <c:pt idx="2786">
                  <c:v>41523</c:v>
                </c:pt>
                <c:pt idx="2787">
                  <c:v>41526</c:v>
                </c:pt>
                <c:pt idx="2788">
                  <c:v>41527</c:v>
                </c:pt>
                <c:pt idx="2789">
                  <c:v>41528</c:v>
                </c:pt>
                <c:pt idx="2790">
                  <c:v>41529</c:v>
                </c:pt>
                <c:pt idx="2791">
                  <c:v>41530</c:v>
                </c:pt>
                <c:pt idx="2792">
                  <c:v>41533</c:v>
                </c:pt>
                <c:pt idx="2793">
                  <c:v>41534</c:v>
                </c:pt>
                <c:pt idx="2794">
                  <c:v>41535</c:v>
                </c:pt>
                <c:pt idx="2795">
                  <c:v>41536</c:v>
                </c:pt>
                <c:pt idx="2796">
                  <c:v>41537</c:v>
                </c:pt>
                <c:pt idx="2797">
                  <c:v>41540</c:v>
                </c:pt>
                <c:pt idx="2798">
                  <c:v>41541</c:v>
                </c:pt>
                <c:pt idx="2799">
                  <c:v>41542</c:v>
                </c:pt>
                <c:pt idx="2800">
                  <c:v>41543</c:v>
                </c:pt>
                <c:pt idx="2801">
                  <c:v>41544</c:v>
                </c:pt>
                <c:pt idx="2802">
                  <c:v>41547</c:v>
                </c:pt>
                <c:pt idx="2803">
                  <c:v>41548</c:v>
                </c:pt>
                <c:pt idx="2804">
                  <c:v>41549</c:v>
                </c:pt>
                <c:pt idx="2805">
                  <c:v>41550</c:v>
                </c:pt>
                <c:pt idx="2806">
                  <c:v>41551</c:v>
                </c:pt>
                <c:pt idx="2807">
                  <c:v>41554</c:v>
                </c:pt>
                <c:pt idx="2808">
                  <c:v>41555</c:v>
                </c:pt>
                <c:pt idx="2809">
                  <c:v>41556</c:v>
                </c:pt>
                <c:pt idx="2810">
                  <c:v>41557</c:v>
                </c:pt>
                <c:pt idx="2811">
                  <c:v>41558</c:v>
                </c:pt>
                <c:pt idx="2812">
                  <c:v>41561</c:v>
                </c:pt>
                <c:pt idx="2813">
                  <c:v>41562</c:v>
                </c:pt>
                <c:pt idx="2814">
                  <c:v>41563</c:v>
                </c:pt>
                <c:pt idx="2815">
                  <c:v>41564</c:v>
                </c:pt>
                <c:pt idx="2816">
                  <c:v>41565</c:v>
                </c:pt>
                <c:pt idx="2817">
                  <c:v>41568</c:v>
                </c:pt>
                <c:pt idx="2818">
                  <c:v>41569</c:v>
                </c:pt>
                <c:pt idx="2819">
                  <c:v>41570</c:v>
                </c:pt>
                <c:pt idx="2820">
                  <c:v>41571</c:v>
                </c:pt>
                <c:pt idx="2821">
                  <c:v>41572</c:v>
                </c:pt>
                <c:pt idx="2822">
                  <c:v>41575</c:v>
                </c:pt>
                <c:pt idx="2823">
                  <c:v>41576</c:v>
                </c:pt>
                <c:pt idx="2824">
                  <c:v>41577</c:v>
                </c:pt>
                <c:pt idx="2825">
                  <c:v>41578</c:v>
                </c:pt>
                <c:pt idx="2826">
                  <c:v>41579</c:v>
                </c:pt>
                <c:pt idx="2827">
                  <c:v>41582</c:v>
                </c:pt>
                <c:pt idx="2828">
                  <c:v>41583</c:v>
                </c:pt>
                <c:pt idx="2829">
                  <c:v>41584</c:v>
                </c:pt>
                <c:pt idx="2830">
                  <c:v>41585</c:v>
                </c:pt>
                <c:pt idx="2831">
                  <c:v>41586</c:v>
                </c:pt>
                <c:pt idx="2832">
                  <c:v>41589</c:v>
                </c:pt>
                <c:pt idx="2833">
                  <c:v>41590</c:v>
                </c:pt>
                <c:pt idx="2834">
                  <c:v>41591</c:v>
                </c:pt>
                <c:pt idx="2835">
                  <c:v>41592</c:v>
                </c:pt>
                <c:pt idx="2836">
                  <c:v>41593</c:v>
                </c:pt>
                <c:pt idx="2837">
                  <c:v>41596</c:v>
                </c:pt>
                <c:pt idx="2838">
                  <c:v>41597</c:v>
                </c:pt>
                <c:pt idx="2839">
                  <c:v>41598</c:v>
                </c:pt>
                <c:pt idx="2840">
                  <c:v>41599</c:v>
                </c:pt>
                <c:pt idx="2841">
                  <c:v>41600</c:v>
                </c:pt>
                <c:pt idx="2842">
                  <c:v>41603</c:v>
                </c:pt>
                <c:pt idx="2843">
                  <c:v>41604</c:v>
                </c:pt>
                <c:pt idx="2844">
                  <c:v>41605</c:v>
                </c:pt>
                <c:pt idx="2845">
                  <c:v>41606</c:v>
                </c:pt>
                <c:pt idx="2846">
                  <c:v>41607</c:v>
                </c:pt>
                <c:pt idx="2847">
                  <c:v>41610</c:v>
                </c:pt>
                <c:pt idx="2848">
                  <c:v>41611</c:v>
                </c:pt>
                <c:pt idx="2849">
                  <c:v>41612</c:v>
                </c:pt>
                <c:pt idx="2850">
                  <c:v>41613</c:v>
                </c:pt>
                <c:pt idx="2851">
                  <c:v>41614</c:v>
                </c:pt>
                <c:pt idx="2852">
                  <c:v>41617</c:v>
                </c:pt>
                <c:pt idx="2853">
                  <c:v>41618</c:v>
                </c:pt>
                <c:pt idx="2854">
                  <c:v>41619</c:v>
                </c:pt>
                <c:pt idx="2855">
                  <c:v>41620</c:v>
                </c:pt>
                <c:pt idx="2856">
                  <c:v>41621</c:v>
                </c:pt>
                <c:pt idx="2857">
                  <c:v>41624</c:v>
                </c:pt>
                <c:pt idx="2858">
                  <c:v>41625</c:v>
                </c:pt>
                <c:pt idx="2859">
                  <c:v>41626</c:v>
                </c:pt>
                <c:pt idx="2860">
                  <c:v>41627</c:v>
                </c:pt>
                <c:pt idx="2861">
                  <c:v>41628</c:v>
                </c:pt>
                <c:pt idx="2862">
                  <c:v>41631</c:v>
                </c:pt>
                <c:pt idx="2863">
                  <c:v>41632</c:v>
                </c:pt>
                <c:pt idx="2864">
                  <c:v>41633</c:v>
                </c:pt>
                <c:pt idx="2865">
                  <c:v>41634</c:v>
                </c:pt>
                <c:pt idx="2866">
                  <c:v>41635</c:v>
                </c:pt>
                <c:pt idx="2867">
                  <c:v>41638</c:v>
                </c:pt>
                <c:pt idx="2868">
                  <c:v>41639</c:v>
                </c:pt>
                <c:pt idx="2869">
                  <c:v>41640</c:v>
                </c:pt>
                <c:pt idx="2870">
                  <c:v>41641</c:v>
                </c:pt>
                <c:pt idx="2871">
                  <c:v>41642</c:v>
                </c:pt>
                <c:pt idx="2872">
                  <c:v>41645</c:v>
                </c:pt>
                <c:pt idx="2873">
                  <c:v>41646</c:v>
                </c:pt>
                <c:pt idx="2874">
                  <c:v>41647</c:v>
                </c:pt>
                <c:pt idx="2875">
                  <c:v>41648</c:v>
                </c:pt>
                <c:pt idx="2876">
                  <c:v>41649</c:v>
                </c:pt>
                <c:pt idx="2877">
                  <c:v>41652</c:v>
                </c:pt>
                <c:pt idx="2878">
                  <c:v>41653</c:v>
                </c:pt>
                <c:pt idx="2879">
                  <c:v>41654</c:v>
                </c:pt>
                <c:pt idx="2880">
                  <c:v>41655</c:v>
                </c:pt>
                <c:pt idx="2881">
                  <c:v>41656</c:v>
                </c:pt>
                <c:pt idx="2882">
                  <c:v>41659</c:v>
                </c:pt>
                <c:pt idx="2883">
                  <c:v>41660</c:v>
                </c:pt>
                <c:pt idx="2884">
                  <c:v>41661</c:v>
                </c:pt>
                <c:pt idx="2885">
                  <c:v>41662</c:v>
                </c:pt>
                <c:pt idx="2886">
                  <c:v>41663</c:v>
                </c:pt>
                <c:pt idx="2887">
                  <c:v>41666</c:v>
                </c:pt>
                <c:pt idx="2888">
                  <c:v>41667</c:v>
                </c:pt>
                <c:pt idx="2889">
                  <c:v>41668</c:v>
                </c:pt>
                <c:pt idx="2890">
                  <c:v>41669</c:v>
                </c:pt>
                <c:pt idx="2891">
                  <c:v>41670</c:v>
                </c:pt>
                <c:pt idx="2892">
                  <c:v>41673</c:v>
                </c:pt>
                <c:pt idx="2893">
                  <c:v>41674</c:v>
                </c:pt>
                <c:pt idx="2894">
                  <c:v>41675</c:v>
                </c:pt>
                <c:pt idx="2895">
                  <c:v>41676</c:v>
                </c:pt>
                <c:pt idx="2896">
                  <c:v>41677</c:v>
                </c:pt>
                <c:pt idx="2897">
                  <c:v>41680</c:v>
                </c:pt>
                <c:pt idx="2898">
                  <c:v>41681</c:v>
                </c:pt>
                <c:pt idx="2899">
                  <c:v>41682</c:v>
                </c:pt>
                <c:pt idx="2900">
                  <c:v>41683</c:v>
                </c:pt>
                <c:pt idx="2901">
                  <c:v>41684</c:v>
                </c:pt>
                <c:pt idx="2902">
                  <c:v>41687</c:v>
                </c:pt>
                <c:pt idx="2903">
                  <c:v>41688</c:v>
                </c:pt>
                <c:pt idx="2904">
                  <c:v>41689</c:v>
                </c:pt>
                <c:pt idx="2905">
                  <c:v>41690</c:v>
                </c:pt>
                <c:pt idx="2906">
                  <c:v>41691</c:v>
                </c:pt>
                <c:pt idx="2907">
                  <c:v>41694</c:v>
                </c:pt>
                <c:pt idx="2908">
                  <c:v>41695</c:v>
                </c:pt>
                <c:pt idx="2909">
                  <c:v>41696</c:v>
                </c:pt>
                <c:pt idx="2910">
                  <c:v>41697</c:v>
                </c:pt>
                <c:pt idx="2911">
                  <c:v>41698</c:v>
                </c:pt>
                <c:pt idx="2912">
                  <c:v>41701</c:v>
                </c:pt>
                <c:pt idx="2913">
                  <c:v>41702</c:v>
                </c:pt>
                <c:pt idx="2914">
                  <c:v>41703</c:v>
                </c:pt>
                <c:pt idx="2915">
                  <c:v>41704</c:v>
                </c:pt>
                <c:pt idx="2916">
                  <c:v>41705</c:v>
                </c:pt>
                <c:pt idx="2917">
                  <c:v>41708</c:v>
                </c:pt>
                <c:pt idx="2918">
                  <c:v>41709</c:v>
                </c:pt>
                <c:pt idx="2919">
                  <c:v>41710</c:v>
                </c:pt>
                <c:pt idx="2920">
                  <c:v>41711</c:v>
                </c:pt>
                <c:pt idx="2921">
                  <c:v>41712</c:v>
                </c:pt>
                <c:pt idx="2922">
                  <c:v>41715</c:v>
                </c:pt>
                <c:pt idx="2923">
                  <c:v>41716</c:v>
                </c:pt>
                <c:pt idx="2924">
                  <c:v>41717</c:v>
                </c:pt>
                <c:pt idx="2925">
                  <c:v>41718</c:v>
                </c:pt>
                <c:pt idx="2926">
                  <c:v>41719</c:v>
                </c:pt>
                <c:pt idx="2927">
                  <c:v>41722</c:v>
                </c:pt>
                <c:pt idx="2928">
                  <c:v>41723</c:v>
                </c:pt>
                <c:pt idx="2929">
                  <c:v>41724</c:v>
                </c:pt>
                <c:pt idx="2930">
                  <c:v>41725</c:v>
                </c:pt>
                <c:pt idx="2931">
                  <c:v>41726</c:v>
                </c:pt>
                <c:pt idx="2932">
                  <c:v>41729</c:v>
                </c:pt>
                <c:pt idx="2933">
                  <c:v>41730</c:v>
                </c:pt>
                <c:pt idx="2934">
                  <c:v>41731</c:v>
                </c:pt>
                <c:pt idx="2935">
                  <c:v>41732</c:v>
                </c:pt>
                <c:pt idx="2936">
                  <c:v>41733</c:v>
                </c:pt>
                <c:pt idx="2937">
                  <c:v>41736</c:v>
                </c:pt>
                <c:pt idx="2938">
                  <c:v>41737</c:v>
                </c:pt>
                <c:pt idx="2939">
                  <c:v>41738</c:v>
                </c:pt>
                <c:pt idx="2940">
                  <c:v>41739</c:v>
                </c:pt>
                <c:pt idx="2941">
                  <c:v>41740</c:v>
                </c:pt>
                <c:pt idx="2942">
                  <c:v>41743</c:v>
                </c:pt>
                <c:pt idx="2943">
                  <c:v>41744</c:v>
                </c:pt>
                <c:pt idx="2944">
                  <c:v>41745</c:v>
                </c:pt>
                <c:pt idx="2945">
                  <c:v>41746</c:v>
                </c:pt>
                <c:pt idx="2946">
                  <c:v>41747</c:v>
                </c:pt>
                <c:pt idx="2947">
                  <c:v>41750</c:v>
                </c:pt>
                <c:pt idx="2948">
                  <c:v>41751</c:v>
                </c:pt>
                <c:pt idx="2949">
                  <c:v>41752</c:v>
                </c:pt>
                <c:pt idx="2950">
                  <c:v>41753</c:v>
                </c:pt>
                <c:pt idx="2951">
                  <c:v>41754</c:v>
                </c:pt>
                <c:pt idx="2952">
                  <c:v>41757</c:v>
                </c:pt>
                <c:pt idx="2953">
                  <c:v>41758</c:v>
                </c:pt>
                <c:pt idx="2954">
                  <c:v>41759</c:v>
                </c:pt>
                <c:pt idx="2955">
                  <c:v>41760</c:v>
                </c:pt>
                <c:pt idx="2956">
                  <c:v>41761</c:v>
                </c:pt>
                <c:pt idx="2957">
                  <c:v>41764</c:v>
                </c:pt>
                <c:pt idx="2958">
                  <c:v>41765</c:v>
                </c:pt>
                <c:pt idx="2959">
                  <c:v>41766</c:v>
                </c:pt>
                <c:pt idx="2960">
                  <c:v>41767</c:v>
                </c:pt>
                <c:pt idx="2961">
                  <c:v>41768</c:v>
                </c:pt>
                <c:pt idx="2962">
                  <c:v>41771</c:v>
                </c:pt>
                <c:pt idx="2963">
                  <c:v>41772</c:v>
                </c:pt>
                <c:pt idx="2964">
                  <c:v>41773</c:v>
                </c:pt>
                <c:pt idx="2965">
                  <c:v>41774</c:v>
                </c:pt>
                <c:pt idx="2966">
                  <c:v>41775</c:v>
                </c:pt>
                <c:pt idx="2967">
                  <c:v>41778</c:v>
                </c:pt>
                <c:pt idx="2968">
                  <c:v>41779</c:v>
                </c:pt>
                <c:pt idx="2969">
                  <c:v>41780</c:v>
                </c:pt>
                <c:pt idx="2970">
                  <c:v>41781</c:v>
                </c:pt>
                <c:pt idx="2971">
                  <c:v>41782</c:v>
                </c:pt>
                <c:pt idx="2972">
                  <c:v>41785</c:v>
                </c:pt>
                <c:pt idx="2973">
                  <c:v>41786</c:v>
                </c:pt>
                <c:pt idx="2974">
                  <c:v>41787</c:v>
                </c:pt>
                <c:pt idx="2975">
                  <c:v>41788</c:v>
                </c:pt>
                <c:pt idx="2976">
                  <c:v>41789</c:v>
                </c:pt>
                <c:pt idx="2977">
                  <c:v>41792</c:v>
                </c:pt>
                <c:pt idx="2978">
                  <c:v>41793</c:v>
                </c:pt>
                <c:pt idx="2979">
                  <c:v>41794</c:v>
                </c:pt>
                <c:pt idx="2980">
                  <c:v>41795</c:v>
                </c:pt>
                <c:pt idx="2981">
                  <c:v>41796</c:v>
                </c:pt>
                <c:pt idx="2982">
                  <c:v>41799</c:v>
                </c:pt>
                <c:pt idx="2983">
                  <c:v>41800</c:v>
                </c:pt>
                <c:pt idx="2984">
                  <c:v>41801</c:v>
                </c:pt>
                <c:pt idx="2985">
                  <c:v>41802</c:v>
                </c:pt>
                <c:pt idx="2986">
                  <c:v>41803</c:v>
                </c:pt>
                <c:pt idx="2987">
                  <c:v>41806</c:v>
                </c:pt>
                <c:pt idx="2988">
                  <c:v>41807</c:v>
                </c:pt>
                <c:pt idx="2989">
                  <c:v>41808</c:v>
                </c:pt>
                <c:pt idx="2990">
                  <c:v>41809</c:v>
                </c:pt>
                <c:pt idx="2991">
                  <c:v>41810</c:v>
                </c:pt>
                <c:pt idx="2992">
                  <c:v>41813</c:v>
                </c:pt>
                <c:pt idx="2993">
                  <c:v>41814</c:v>
                </c:pt>
                <c:pt idx="2994">
                  <c:v>41815</c:v>
                </c:pt>
                <c:pt idx="2995">
                  <c:v>41816</c:v>
                </c:pt>
                <c:pt idx="2996">
                  <c:v>41817</c:v>
                </c:pt>
                <c:pt idx="2997">
                  <c:v>41820</c:v>
                </c:pt>
                <c:pt idx="2998">
                  <c:v>41821</c:v>
                </c:pt>
                <c:pt idx="2999">
                  <c:v>41822</c:v>
                </c:pt>
                <c:pt idx="3000">
                  <c:v>41823</c:v>
                </c:pt>
                <c:pt idx="3001">
                  <c:v>41824</c:v>
                </c:pt>
                <c:pt idx="3002">
                  <c:v>41827</c:v>
                </c:pt>
                <c:pt idx="3003">
                  <c:v>41828</c:v>
                </c:pt>
                <c:pt idx="3004">
                  <c:v>41829</c:v>
                </c:pt>
                <c:pt idx="3005">
                  <c:v>41830</c:v>
                </c:pt>
                <c:pt idx="3006">
                  <c:v>41831</c:v>
                </c:pt>
                <c:pt idx="3007">
                  <c:v>41834</c:v>
                </c:pt>
                <c:pt idx="3008">
                  <c:v>41835</c:v>
                </c:pt>
                <c:pt idx="3009">
                  <c:v>41836</c:v>
                </c:pt>
                <c:pt idx="3010">
                  <c:v>41837</c:v>
                </c:pt>
                <c:pt idx="3011">
                  <c:v>41838</c:v>
                </c:pt>
                <c:pt idx="3012">
                  <c:v>41841</c:v>
                </c:pt>
                <c:pt idx="3013">
                  <c:v>41842</c:v>
                </c:pt>
                <c:pt idx="3014">
                  <c:v>41843</c:v>
                </c:pt>
                <c:pt idx="3015">
                  <c:v>41844</c:v>
                </c:pt>
                <c:pt idx="3016">
                  <c:v>41845</c:v>
                </c:pt>
                <c:pt idx="3017">
                  <c:v>41848</c:v>
                </c:pt>
                <c:pt idx="3018">
                  <c:v>41849</c:v>
                </c:pt>
                <c:pt idx="3019">
                  <c:v>41850</c:v>
                </c:pt>
                <c:pt idx="3020">
                  <c:v>41851</c:v>
                </c:pt>
                <c:pt idx="3021">
                  <c:v>41852</c:v>
                </c:pt>
                <c:pt idx="3022">
                  <c:v>41855</c:v>
                </c:pt>
                <c:pt idx="3023">
                  <c:v>41856</c:v>
                </c:pt>
                <c:pt idx="3024">
                  <c:v>41857</c:v>
                </c:pt>
                <c:pt idx="3025">
                  <c:v>41858</c:v>
                </c:pt>
                <c:pt idx="3026">
                  <c:v>41859</c:v>
                </c:pt>
                <c:pt idx="3027">
                  <c:v>41862</c:v>
                </c:pt>
                <c:pt idx="3028">
                  <c:v>41863</c:v>
                </c:pt>
                <c:pt idx="3029">
                  <c:v>41864</c:v>
                </c:pt>
                <c:pt idx="3030">
                  <c:v>41865</c:v>
                </c:pt>
                <c:pt idx="3031">
                  <c:v>41866</c:v>
                </c:pt>
                <c:pt idx="3032">
                  <c:v>41869</c:v>
                </c:pt>
                <c:pt idx="3033">
                  <c:v>41870</c:v>
                </c:pt>
                <c:pt idx="3034">
                  <c:v>41871</c:v>
                </c:pt>
                <c:pt idx="3035">
                  <c:v>41872</c:v>
                </c:pt>
                <c:pt idx="3036">
                  <c:v>41873</c:v>
                </c:pt>
                <c:pt idx="3037">
                  <c:v>41876</c:v>
                </c:pt>
                <c:pt idx="3038">
                  <c:v>41877</c:v>
                </c:pt>
                <c:pt idx="3039">
                  <c:v>41878</c:v>
                </c:pt>
                <c:pt idx="3040">
                  <c:v>41879</c:v>
                </c:pt>
                <c:pt idx="3041">
                  <c:v>41880</c:v>
                </c:pt>
                <c:pt idx="3042">
                  <c:v>41883</c:v>
                </c:pt>
                <c:pt idx="3043">
                  <c:v>41884</c:v>
                </c:pt>
                <c:pt idx="3044">
                  <c:v>41885</c:v>
                </c:pt>
                <c:pt idx="3045">
                  <c:v>41886</c:v>
                </c:pt>
                <c:pt idx="3046">
                  <c:v>41887</c:v>
                </c:pt>
                <c:pt idx="3047">
                  <c:v>41890</c:v>
                </c:pt>
                <c:pt idx="3048">
                  <c:v>41891</c:v>
                </c:pt>
                <c:pt idx="3049">
                  <c:v>41892</c:v>
                </c:pt>
                <c:pt idx="3050">
                  <c:v>41893</c:v>
                </c:pt>
                <c:pt idx="3051">
                  <c:v>41894</c:v>
                </c:pt>
                <c:pt idx="3052">
                  <c:v>41897</c:v>
                </c:pt>
                <c:pt idx="3053">
                  <c:v>41898</c:v>
                </c:pt>
                <c:pt idx="3054">
                  <c:v>41899</c:v>
                </c:pt>
                <c:pt idx="3055">
                  <c:v>41900</c:v>
                </c:pt>
                <c:pt idx="3056">
                  <c:v>41901</c:v>
                </c:pt>
                <c:pt idx="3057">
                  <c:v>41904</c:v>
                </c:pt>
                <c:pt idx="3058">
                  <c:v>41905</c:v>
                </c:pt>
                <c:pt idx="3059">
                  <c:v>41906</c:v>
                </c:pt>
                <c:pt idx="3060">
                  <c:v>41907</c:v>
                </c:pt>
                <c:pt idx="3061">
                  <c:v>41908</c:v>
                </c:pt>
                <c:pt idx="3062">
                  <c:v>41911</c:v>
                </c:pt>
                <c:pt idx="3063">
                  <c:v>41912</c:v>
                </c:pt>
                <c:pt idx="3064">
                  <c:v>41913</c:v>
                </c:pt>
                <c:pt idx="3065">
                  <c:v>41914</c:v>
                </c:pt>
                <c:pt idx="3066">
                  <c:v>41915</c:v>
                </c:pt>
                <c:pt idx="3067">
                  <c:v>41918</c:v>
                </c:pt>
                <c:pt idx="3068">
                  <c:v>41919</c:v>
                </c:pt>
                <c:pt idx="3069">
                  <c:v>41920</c:v>
                </c:pt>
                <c:pt idx="3070">
                  <c:v>41921</c:v>
                </c:pt>
                <c:pt idx="3071">
                  <c:v>41922</c:v>
                </c:pt>
                <c:pt idx="3072">
                  <c:v>41925</c:v>
                </c:pt>
                <c:pt idx="3073">
                  <c:v>41926</c:v>
                </c:pt>
                <c:pt idx="3074">
                  <c:v>41927</c:v>
                </c:pt>
                <c:pt idx="3075">
                  <c:v>41928</c:v>
                </c:pt>
                <c:pt idx="3076">
                  <c:v>41929</c:v>
                </c:pt>
                <c:pt idx="3077">
                  <c:v>41932</c:v>
                </c:pt>
                <c:pt idx="3078">
                  <c:v>41933</c:v>
                </c:pt>
                <c:pt idx="3079">
                  <c:v>41934</c:v>
                </c:pt>
                <c:pt idx="3080">
                  <c:v>41935</c:v>
                </c:pt>
                <c:pt idx="3081">
                  <c:v>41936</c:v>
                </c:pt>
                <c:pt idx="3082">
                  <c:v>41939</c:v>
                </c:pt>
                <c:pt idx="3083">
                  <c:v>41940</c:v>
                </c:pt>
                <c:pt idx="3084">
                  <c:v>41941</c:v>
                </c:pt>
                <c:pt idx="3085">
                  <c:v>41942</c:v>
                </c:pt>
                <c:pt idx="3086">
                  <c:v>41943</c:v>
                </c:pt>
                <c:pt idx="3087">
                  <c:v>41946</c:v>
                </c:pt>
                <c:pt idx="3088">
                  <c:v>41947</c:v>
                </c:pt>
                <c:pt idx="3089">
                  <c:v>41948</c:v>
                </c:pt>
                <c:pt idx="3090">
                  <c:v>41949</c:v>
                </c:pt>
                <c:pt idx="3091">
                  <c:v>41950</c:v>
                </c:pt>
                <c:pt idx="3092">
                  <c:v>41953</c:v>
                </c:pt>
                <c:pt idx="3093">
                  <c:v>41954</c:v>
                </c:pt>
                <c:pt idx="3094">
                  <c:v>41955</c:v>
                </c:pt>
                <c:pt idx="3095">
                  <c:v>41956</c:v>
                </c:pt>
                <c:pt idx="3096">
                  <c:v>41957</c:v>
                </c:pt>
                <c:pt idx="3097">
                  <c:v>41960</c:v>
                </c:pt>
                <c:pt idx="3098">
                  <c:v>41961</c:v>
                </c:pt>
                <c:pt idx="3099">
                  <c:v>41962</c:v>
                </c:pt>
                <c:pt idx="3100">
                  <c:v>41963</c:v>
                </c:pt>
                <c:pt idx="3101">
                  <c:v>41964</c:v>
                </c:pt>
                <c:pt idx="3102">
                  <c:v>41967</c:v>
                </c:pt>
                <c:pt idx="3103">
                  <c:v>41968</c:v>
                </c:pt>
                <c:pt idx="3104">
                  <c:v>41969</c:v>
                </c:pt>
                <c:pt idx="3105">
                  <c:v>41970</c:v>
                </c:pt>
                <c:pt idx="3106">
                  <c:v>41971</c:v>
                </c:pt>
                <c:pt idx="3107">
                  <c:v>41974</c:v>
                </c:pt>
                <c:pt idx="3108">
                  <c:v>41975</c:v>
                </c:pt>
                <c:pt idx="3109">
                  <c:v>41976</c:v>
                </c:pt>
                <c:pt idx="3110">
                  <c:v>41977</c:v>
                </c:pt>
                <c:pt idx="3111">
                  <c:v>41978</c:v>
                </c:pt>
                <c:pt idx="3112">
                  <c:v>41981</c:v>
                </c:pt>
                <c:pt idx="3113">
                  <c:v>41982</c:v>
                </c:pt>
                <c:pt idx="3114">
                  <c:v>41983</c:v>
                </c:pt>
                <c:pt idx="3115">
                  <c:v>41984</c:v>
                </c:pt>
                <c:pt idx="3116">
                  <c:v>41985</c:v>
                </c:pt>
                <c:pt idx="3117">
                  <c:v>41988</c:v>
                </c:pt>
                <c:pt idx="3118">
                  <c:v>41989</c:v>
                </c:pt>
                <c:pt idx="3119">
                  <c:v>41990</c:v>
                </c:pt>
                <c:pt idx="3120">
                  <c:v>41991</c:v>
                </c:pt>
                <c:pt idx="3121">
                  <c:v>41992</c:v>
                </c:pt>
                <c:pt idx="3122">
                  <c:v>41995</c:v>
                </c:pt>
                <c:pt idx="3123">
                  <c:v>41996</c:v>
                </c:pt>
                <c:pt idx="3124">
                  <c:v>41997</c:v>
                </c:pt>
                <c:pt idx="3125">
                  <c:v>41998</c:v>
                </c:pt>
                <c:pt idx="3126">
                  <c:v>41999</c:v>
                </c:pt>
                <c:pt idx="3127">
                  <c:v>42002</c:v>
                </c:pt>
                <c:pt idx="3128">
                  <c:v>42003</c:v>
                </c:pt>
                <c:pt idx="3129">
                  <c:v>42004</c:v>
                </c:pt>
                <c:pt idx="3130">
                  <c:v>42005</c:v>
                </c:pt>
                <c:pt idx="3131">
                  <c:v>42006</c:v>
                </c:pt>
                <c:pt idx="3132">
                  <c:v>42009</c:v>
                </c:pt>
                <c:pt idx="3133">
                  <c:v>42010</c:v>
                </c:pt>
                <c:pt idx="3134">
                  <c:v>42011</c:v>
                </c:pt>
                <c:pt idx="3135">
                  <c:v>42012</c:v>
                </c:pt>
                <c:pt idx="3136">
                  <c:v>42013</c:v>
                </c:pt>
                <c:pt idx="3137">
                  <c:v>42016</c:v>
                </c:pt>
                <c:pt idx="3138">
                  <c:v>42017</c:v>
                </c:pt>
                <c:pt idx="3139">
                  <c:v>42018</c:v>
                </c:pt>
                <c:pt idx="3140">
                  <c:v>42019</c:v>
                </c:pt>
                <c:pt idx="3141">
                  <c:v>42020</c:v>
                </c:pt>
                <c:pt idx="3142">
                  <c:v>42023</c:v>
                </c:pt>
                <c:pt idx="3143">
                  <c:v>42024</c:v>
                </c:pt>
                <c:pt idx="3144">
                  <c:v>42025</c:v>
                </c:pt>
                <c:pt idx="3145">
                  <c:v>42026</c:v>
                </c:pt>
                <c:pt idx="3146">
                  <c:v>42027</c:v>
                </c:pt>
                <c:pt idx="3147">
                  <c:v>42030</c:v>
                </c:pt>
                <c:pt idx="3148">
                  <c:v>42031</c:v>
                </c:pt>
                <c:pt idx="3149">
                  <c:v>42032</c:v>
                </c:pt>
                <c:pt idx="3150">
                  <c:v>42033</c:v>
                </c:pt>
                <c:pt idx="3151">
                  <c:v>42034</c:v>
                </c:pt>
                <c:pt idx="3152">
                  <c:v>42037</c:v>
                </c:pt>
                <c:pt idx="3153">
                  <c:v>42038</c:v>
                </c:pt>
                <c:pt idx="3154">
                  <c:v>42039</c:v>
                </c:pt>
                <c:pt idx="3155">
                  <c:v>42040</c:v>
                </c:pt>
                <c:pt idx="3156">
                  <c:v>42041</c:v>
                </c:pt>
                <c:pt idx="3157">
                  <c:v>42044</c:v>
                </c:pt>
                <c:pt idx="3158">
                  <c:v>42045</c:v>
                </c:pt>
                <c:pt idx="3159">
                  <c:v>42046</c:v>
                </c:pt>
                <c:pt idx="3160">
                  <c:v>42047</c:v>
                </c:pt>
                <c:pt idx="3161">
                  <c:v>42048</c:v>
                </c:pt>
                <c:pt idx="3162">
                  <c:v>42051</c:v>
                </c:pt>
                <c:pt idx="3163">
                  <c:v>42052</c:v>
                </c:pt>
                <c:pt idx="3164">
                  <c:v>42053</c:v>
                </c:pt>
                <c:pt idx="3165">
                  <c:v>42054</c:v>
                </c:pt>
                <c:pt idx="3166">
                  <c:v>42055</c:v>
                </c:pt>
                <c:pt idx="3167">
                  <c:v>42058</c:v>
                </c:pt>
                <c:pt idx="3168">
                  <c:v>42059</c:v>
                </c:pt>
                <c:pt idx="3169">
                  <c:v>42060</c:v>
                </c:pt>
                <c:pt idx="3170">
                  <c:v>42061</c:v>
                </c:pt>
                <c:pt idx="3171">
                  <c:v>42062</c:v>
                </c:pt>
                <c:pt idx="3172">
                  <c:v>42065</c:v>
                </c:pt>
                <c:pt idx="3173">
                  <c:v>42066</c:v>
                </c:pt>
                <c:pt idx="3174">
                  <c:v>42067</c:v>
                </c:pt>
                <c:pt idx="3175">
                  <c:v>42068</c:v>
                </c:pt>
                <c:pt idx="3176">
                  <c:v>42069</c:v>
                </c:pt>
                <c:pt idx="3177">
                  <c:v>42072</c:v>
                </c:pt>
                <c:pt idx="3178">
                  <c:v>42073</c:v>
                </c:pt>
                <c:pt idx="3179">
                  <c:v>42074</c:v>
                </c:pt>
                <c:pt idx="3180">
                  <c:v>42075</c:v>
                </c:pt>
                <c:pt idx="3181">
                  <c:v>42076</c:v>
                </c:pt>
                <c:pt idx="3182">
                  <c:v>42079</c:v>
                </c:pt>
                <c:pt idx="3183">
                  <c:v>42080</c:v>
                </c:pt>
                <c:pt idx="3184">
                  <c:v>42081</c:v>
                </c:pt>
                <c:pt idx="3185">
                  <c:v>42082</c:v>
                </c:pt>
                <c:pt idx="3186">
                  <c:v>42083</c:v>
                </c:pt>
                <c:pt idx="3187">
                  <c:v>42086</c:v>
                </c:pt>
                <c:pt idx="3188">
                  <c:v>42087</c:v>
                </c:pt>
                <c:pt idx="3189">
                  <c:v>42088</c:v>
                </c:pt>
                <c:pt idx="3190">
                  <c:v>42089</c:v>
                </c:pt>
                <c:pt idx="3191">
                  <c:v>42090</c:v>
                </c:pt>
                <c:pt idx="3192">
                  <c:v>42093</c:v>
                </c:pt>
                <c:pt idx="3193">
                  <c:v>42094</c:v>
                </c:pt>
                <c:pt idx="3194">
                  <c:v>42095</c:v>
                </c:pt>
                <c:pt idx="3195">
                  <c:v>42096</c:v>
                </c:pt>
                <c:pt idx="3196">
                  <c:v>42097</c:v>
                </c:pt>
                <c:pt idx="3197">
                  <c:v>42100</c:v>
                </c:pt>
                <c:pt idx="3198">
                  <c:v>42101</c:v>
                </c:pt>
                <c:pt idx="3199">
                  <c:v>42102</c:v>
                </c:pt>
                <c:pt idx="3200">
                  <c:v>42103</c:v>
                </c:pt>
                <c:pt idx="3201">
                  <c:v>42104</c:v>
                </c:pt>
                <c:pt idx="3202">
                  <c:v>42107</c:v>
                </c:pt>
                <c:pt idx="3203">
                  <c:v>42108</c:v>
                </c:pt>
                <c:pt idx="3204">
                  <c:v>42109</c:v>
                </c:pt>
                <c:pt idx="3205">
                  <c:v>42110</c:v>
                </c:pt>
                <c:pt idx="3206">
                  <c:v>42111</c:v>
                </c:pt>
                <c:pt idx="3207">
                  <c:v>42114</c:v>
                </c:pt>
                <c:pt idx="3208">
                  <c:v>42115</c:v>
                </c:pt>
                <c:pt idx="3209">
                  <c:v>42116</c:v>
                </c:pt>
                <c:pt idx="3210">
                  <c:v>42117</c:v>
                </c:pt>
                <c:pt idx="3211">
                  <c:v>42118</c:v>
                </c:pt>
                <c:pt idx="3212">
                  <c:v>42121</c:v>
                </c:pt>
                <c:pt idx="3213">
                  <c:v>42122</c:v>
                </c:pt>
                <c:pt idx="3214">
                  <c:v>42123</c:v>
                </c:pt>
                <c:pt idx="3215">
                  <c:v>42124</c:v>
                </c:pt>
                <c:pt idx="3216">
                  <c:v>42125</c:v>
                </c:pt>
                <c:pt idx="3217">
                  <c:v>42128</c:v>
                </c:pt>
                <c:pt idx="3218">
                  <c:v>42129</c:v>
                </c:pt>
                <c:pt idx="3219">
                  <c:v>42130</c:v>
                </c:pt>
                <c:pt idx="3220">
                  <c:v>42131</c:v>
                </c:pt>
                <c:pt idx="3221">
                  <c:v>42132</c:v>
                </c:pt>
                <c:pt idx="3222">
                  <c:v>42135</c:v>
                </c:pt>
                <c:pt idx="3223">
                  <c:v>42136</c:v>
                </c:pt>
              </c:numCache>
            </c:numRef>
          </c:cat>
          <c:val>
            <c:numRef>
              <c:f>T5YIFR!$C$21:$C$3244</c:f>
              <c:numCache>
                <c:formatCode>General</c:formatCode>
                <c:ptCount val="3224"/>
                <c:pt idx="0">
                  <c:v>1.9800000000000009</c:v>
                </c:pt>
                <c:pt idx="1">
                  <c:v>1.9600000000000009</c:v>
                </c:pt>
                <c:pt idx="2">
                  <c:v>1.9500000000000008</c:v>
                </c:pt>
                <c:pt idx="3">
                  <c:v>1.9600000000000009</c:v>
                </c:pt>
                <c:pt idx="4">
                  <c:v>2.09</c:v>
                </c:pt>
                <c:pt idx="5">
                  <c:v>2.15</c:v>
                </c:pt>
                <c:pt idx="6">
                  <c:v>2.1</c:v>
                </c:pt>
                <c:pt idx="7">
                  <c:v>2.14</c:v>
                </c:pt>
                <c:pt idx="8">
                  <c:v>2.14</c:v>
                </c:pt>
                <c:pt idx="9">
                  <c:v>2.19</c:v>
                </c:pt>
                <c:pt idx="10">
                  <c:v>2.1800000000000002</c:v>
                </c:pt>
                <c:pt idx="11">
                  <c:v>2.15</c:v>
                </c:pt>
                <c:pt idx="12">
                  <c:v>2.15</c:v>
                </c:pt>
                <c:pt idx="13">
                  <c:v>2.1800000000000002</c:v>
                </c:pt>
                <c:pt idx="14">
                  <c:v>2.1</c:v>
                </c:pt>
                <c:pt idx="15">
                  <c:v>2.14</c:v>
                </c:pt>
                <c:pt idx="16">
                  <c:v>2.14</c:v>
                </c:pt>
                <c:pt idx="17">
                  <c:v>2.17</c:v>
                </c:pt>
                <c:pt idx="18">
                  <c:v>2.15</c:v>
                </c:pt>
                <c:pt idx="19">
                  <c:v>2.1800000000000002</c:v>
                </c:pt>
                <c:pt idx="20">
                  <c:v>2.14</c:v>
                </c:pt>
                <c:pt idx="21">
                  <c:v>2.13</c:v>
                </c:pt>
                <c:pt idx="22">
                  <c:v>2.1</c:v>
                </c:pt>
                <c:pt idx="23">
                  <c:v>2.14</c:v>
                </c:pt>
                <c:pt idx="24">
                  <c:v>2.19</c:v>
                </c:pt>
                <c:pt idx="25">
                  <c:v>2.14</c:v>
                </c:pt>
                <c:pt idx="26">
                  <c:v>2.1800000000000002</c:v>
                </c:pt>
                <c:pt idx="27">
                  <c:v>2.2000000000000002</c:v>
                </c:pt>
                <c:pt idx="28">
                  <c:v>2.2400000000000002</c:v>
                </c:pt>
                <c:pt idx="29">
                  <c:v>2.1800000000000002</c:v>
                </c:pt>
                <c:pt idx="30">
                  <c:v>2.2000000000000002</c:v>
                </c:pt>
                <c:pt idx="31">
                  <c:v>2.2200000000000002</c:v>
                </c:pt>
                <c:pt idx="32">
                  <c:v>2.2200000000000002</c:v>
                </c:pt>
                <c:pt idx="33">
                  <c:v>2.15</c:v>
                </c:pt>
                <c:pt idx="34">
                  <c:v>2.16</c:v>
                </c:pt>
                <c:pt idx="35">
                  <c:v>2.19</c:v>
                </c:pt>
                <c:pt idx="36">
                  <c:v>2.21</c:v>
                </c:pt>
                <c:pt idx="37">
                  <c:v>2.2000000000000002</c:v>
                </c:pt>
                <c:pt idx="38">
                  <c:v>2.17</c:v>
                </c:pt>
                <c:pt idx="39">
                  <c:v>2.14</c:v>
                </c:pt>
                <c:pt idx="40">
                  <c:v>2.11</c:v>
                </c:pt>
                <c:pt idx="41">
                  <c:v>2.13</c:v>
                </c:pt>
                <c:pt idx="42">
                  <c:v>2.09</c:v>
                </c:pt>
                <c:pt idx="43">
                  <c:v>2.04</c:v>
                </c:pt>
                <c:pt idx="44">
                  <c:v>2.08</c:v>
                </c:pt>
                <c:pt idx="45">
                  <c:v>2.13</c:v>
                </c:pt>
                <c:pt idx="46">
                  <c:v>2.08</c:v>
                </c:pt>
                <c:pt idx="47">
                  <c:v>2.08</c:v>
                </c:pt>
                <c:pt idx="48">
                  <c:v>2.08</c:v>
                </c:pt>
                <c:pt idx="49">
                  <c:v>2.0499999999999998</c:v>
                </c:pt>
                <c:pt idx="50">
                  <c:v>2.15</c:v>
                </c:pt>
                <c:pt idx="51">
                  <c:v>2.09</c:v>
                </c:pt>
                <c:pt idx="52">
                  <c:v>2.0299999999999998</c:v>
                </c:pt>
                <c:pt idx="53">
                  <c:v>2.0299999999999998</c:v>
                </c:pt>
                <c:pt idx="54">
                  <c:v>2.0699999999999998</c:v>
                </c:pt>
                <c:pt idx="55">
                  <c:v>1.9500000000000008</c:v>
                </c:pt>
                <c:pt idx="56">
                  <c:v>1.9400000000000008</c:v>
                </c:pt>
                <c:pt idx="57">
                  <c:v>1.9400000000000008</c:v>
                </c:pt>
                <c:pt idx="58">
                  <c:v>1.9600000000000009</c:v>
                </c:pt>
                <c:pt idx="59">
                  <c:v>1.9700000000000009</c:v>
                </c:pt>
                <c:pt idx="60">
                  <c:v>1.9900000000000009</c:v>
                </c:pt>
                <c:pt idx="61">
                  <c:v>1.9400000000000008</c:v>
                </c:pt>
                <c:pt idx="62">
                  <c:v>1.9500000000000008</c:v>
                </c:pt>
                <c:pt idx="63">
                  <c:v>2</c:v>
                </c:pt>
                <c:pt idx="64">
                  <c:v>2</c:v>
                </c:pt>
                <c:pt idx="65">
                  <c:v>1.9800000000000009</c:v>
                </c:pt>
                <c:pt idx="66">
                  <c:v>1.9700000000000009</c:v>
                </c:pt>
                <c:pt idx="67">
                  <c:v>2.0299999999999998</c:v>
                </c:pt>
                <c:pt idx="68">
                  <c:v>1.9700000000000009</c:v>
                </c:pt>
                <c:pt idx="69">
                  <c:v>2.0499999999999998</c:v>
                </c:pt>
                <c:pt idx="70">
                  <c:v>1.9400000000000008</c:v>
                </c:pt>
                <c:pt idx="71">
                  <c:v>1.9200000000000008</c:v>
                </c:pt>
                <c:pt idx="72">
                  <c:v>1.9800000000000009</c:v>
                </c:pt>
                <c:pt idx="73">
                  <c:v>1.9800000000000009</c:v>
                </c:pt>
                <c:pt idx="74">
                  <c:v>1.9400000000000008</c:v>
                </c:pt>
                <c:pt idx="75">
                  <c:v>1.9400000000000008</c:v>
                </c:pt>
                <c:pt idx="76">
                  <c:v>1.9400000000000008</c:v>
                </c:pt>
                <c:pt idx="77">
                  <c:v>1.9300000000000008</c:v>
                </c:pt>
                <c:pt idx="78">
                  <c:v>1.9700000000000009</c:v>
                </c:pt>
                <c:pt idx="79">
                  <c:v>1.9800000000000009</c:v>
                </c:pt>
                <c:pt idx="80">
                  <c:v>1.9600000000000009</c:v>
                </c:pt>
                <c:pt idx="81">
                  <c:v>2</c:v>
                </c:pt>
                <c:pt idx="82">
                  <c:v>2.04</c:v>
                </c:pt>
                <c:pt idx="83">
                  <c:v>2.0099999999999998</c:v>
                </c:pt>
                <c:pt idx="84">
                  <c:v>2.0099999999999998</c:v>
                </c:pt>
                <c:pt idx="85">
                  <c:v>2.2000000000000002</c:v>
                </c:pt>
                <c:pt idx="86">
                  <c:v>2.16</c:v>
                </c:pt>
                <c:pt idx="87">
                  <c:v>1.9600000000000009</c:v>
                </c:pt>
                <c:pt idx="88">
                  <c:v>1.9200000000000008</c:v>
                </c:pt>
                <c:pt idx="89">
                  <c:v>2.02</c:v>
                </c:pt>
                <c:pt idx="90">
                  <c:v>2.06</c:v>
                </c:pt>
                <c:pt idx="91">
                  <c:v>1.9800000000000009</c:v>
                </c:pt>
                <c:pt idx="92">
                  <c:v>1.9900000000000009</c:v>
                </c:pt>
                <c:pt idx="93">
                  <c:v>1.9900000000000009</c:v>
                </c:pt>
                <c:pt idx="94">
                  <c:v>2</c:v>
                </c:pt>
                <c:pt idx="95">
                  <c:v>1.9500000000000008</c:v>
                </c:pt>
                <c:pt idx="96">
                  <c:v>1.9300000000000008</c:v>
                </c:pt>
                <c:pt idx="97">
                  <c:v>1.8800000000000001</c:v>
                </c:pt>
                <c:pt idx="98">
                  <c:v>1.9500000000000008</c:v>
                </c:pt>
                <c:pt idx="99">
                  <c:v>1.9800000000000009</c:v>
                </c:pt>
                <c:pt idx="100">
                  <c:v>1.9600000000000009</c:v>
                </c:pt>
                <c:pt idx="101">
                  <c:v>1.9300000000000008</c:v>
                </c:pt>
                <c:pt idx="102">
                  <c:v>1.9300000000000008</c:v>
                </c:pt>
                <c:pt idx="103">
                  <c:v>1.9700000000000009</c:v>
                </c:pt>
                <c:pt idx="104">
                  <c:v>1.9900000000000009</c:v>
                </c:pt>
                <c:pt idx="105">
                  <c:v>1.9300000000000008</c:v>
                </c:pt>
                <c:pt idx="106">
                  <c:v>1.9400000000000008</c:v>
                </c:pt>
                <c:pt idx="107">
                  <c:v>1.9100000000000001</c:v>
                </c:pt>
                <c:pt idx="108">
                  <c:v>1.9100000000000001</c:v>
                </c:pt>
                <c:pt idx="109">
                  <c:v>1.8900000000000001</c:v>
                </c:pt>
                <c:pt idx="110">
                  <c:v>1.87</c:v>
                </c:pt>
                <c:pt idx="111">
                  <c:v>1.8900000000000001</c:v>
                </c:pt>
                <c:pt idx="112">
                  <c:v>1.9000000000000001</c:v>
                </c:pt>
                <c:pt idx="113">
                  <c:v>1.87</c:v>
                </c:pt>
                <c:pt idx="114">
                  <c:v>1.82</c:v>
                </c:pt>
                <c:pt idx="115">
                  <c:v>1.9000000000000001</c:v>
                </c:pt>
                <c:pt idx="116">
                  <c:v>1.87</c:v>
                </c:pt>
                <c:pt idx="117">
                  <c:v>1.83</c:v>
                </c:pt>
                <c:pt idx="118">
                  <c:v>1.79</c:v>
                </c:pt>
                <c:pt idx="119">
                  <c:v>1.8</c:v>
                </c:pt>
                <c:pt idx="120">
                  <c:v>1.83</c:v>
                </c:pt>
                <c:pt idx="121">
                  <c:v>1.87</c:v>
                </c:pt>
                <c:pt idx="122">
                  <c:v>1.86</c:v>
                </c:pt>
                <c:pt idx="123">
                  <c:v>1.85</c:v>
                </c:pt>
                <c:pt idx="124">
                  <c:v>1.8900000000000001</c:v>
                </c:pt>
                <c:pt idx="125">
                  <c:v>1.9300000000000008</c:v>
                </c:pt>
                <c:pt idx="126">
                  <c:v>1.8800000000000001</c:v>
                </c:pt>
                <c:pt idx="127">
                  <c:v>1.83</c:v>
                </c:pt>
                <c:pt idx="128">
                  <c:v>1.83</c:v>
                </c:pt>
                <c:pt idx="129">
                  <c:v>1.77</c:v>
                </c:pt>
                <c:pt idx="130">
                  <c:v>1.72</c:v>
                </c:pt>
                <c:pt idx="131">
                  <c:v>1.72</c:v>
                </c:pt>
                <c:pt idx="132">
                  <c:v>1.76</c:v>
                </c:pt>
                <c:pt idx="133">
                  <c:v>1.85</c:v>
                </c:pt>
                <c:pt idx="134">
                  <c:v>2</c:v>
                </c:pt>
                <c:pt idx="135">
                  <c:v>2.0699999999999998</c:v>
                </c:pt>
                <c:pt idx="136">
                  <c:v>2.14</c:v>
                </c:pt>
                <c:pt idx="137">
                  <c:v>2.17</c:v>
                </c:pt>
                <c:pt idx="138">
                  <c:v>2.23</c:v>
                </c:pt>
                <c:pt idx="139">
                  <c:v>2.2200000000000002</c:v>
                </c:pt>
                <c:pt idx="140">
                  <c:v>2.29</c:v>
                </c:pt>
                <c:pt idx="141">
                  <c:v>2.27</c:v>
                </c:pt>
                <c:pt idx="142">
                  <c:v>2.3299999999999987</c:v>
                </c:pt>
                <c:pt idx="143">
                  <c:v>2.3699999999999997</c:v>
                </c:pt>
                <c:pt idx="144">
                  <c:v>2.3499999999999988</c:v>
                </c:pt>
                <c:pt idx="145">
                  <c:v>2.3699999999999997</c:v>
                </c:pt>
                <c:pt idx="146">
                  <c:v>2.4</c:v>
                </c:pt>
                <c:pt idx="147">
                  <c:v>2.36</c:v>
                </c:pt>
                <c:pt idx="148">
                  <c:v>2.38</c:v>
                </c:pt>
                <c:pt idx="149">
                  <c:v>2.3099999999999987</c:v>
                </c:pt>
                <c:pt idx="150">
                  <c:v>2.4099999999999997</c:v>
                </c:pt>
                <c:pt idx="151">
                  <c:v>2.3299999999999987</c:v>
                </c:pt>
                <c:pt idx="152">
                  <c:v>2.2999999999999998</c:v>
                </c:pt>
                <c:pt idx="153">
                  <c:v>2.3299999999999987</c:v>
                </c:pt>
                <c:pt idx="154">
                  <c:v>2.2400000000000002</c:v>
                </c:pt>
                <c:pt idx="155">
                  <c:v>2.2400000000000002</c:v>
                </c:pt>
                <c:pt idx="156">
                  <c:v>2.2599999999999998</c:v>
                </c:pt>
                <c:pt idx="157">
                  <c:v>2.3199999999999981</c:v>
                </c:pt>
                <c:pt idx="158">
                  <c:v>2.3499999999999988</c:v>
                </c:pt>
                <c:pt idx="159">
                  <c:v>2.46</c:v>
                </c:pt>
                <c:pt idx="160">
                  <c:v>2.4499999999999997</c:v>
                </c:pt>
                <c:pt idx="161">
                  <c:v>2.46</c:v>
                </c:pt>
                <c:pt idx="162">
                  <c:v>2.44</c:v>
                </c:pt>
                <c:pt idx="163">
                  <c:v>2.4099999999999997</c:v>
                </c:pt>
                <c:pt idx="164">
                  <c:v>2.44</c:v>
                </c:pt>
                <c:pt idx="165">
                  <c:v>2.42</c:v>
                </c:pt>
                <c:pt idx="166">
                  <c:v>2.3899999999999997</c:v>
                </c:pt>
                <c:pt idx="167">
                  <c:v>2.4099999999999997</c:v>
                </c:pt>
                <c:pt idx="168">
                  <c:v>2.4099999999999997</c:v>
                </c:pt>
                <c:pt idx="169">
                  <c:v>2.3499999999999988</c:v>
                </c:pt>
                <c:pt idx="170">
                  <c:v>2.2799999999999998</c:v>
                </c:pt>
                <c:pt idx="171">
                  <c:v>2.3299999999999987</c:v>
                </c:pt>
                <c:pt idx="172">
                  <c:v>2.3299999999999987</c:v>
                </c:pt>
                <c:pt idx="173">
                  <c:v>2.36</c:v>
                </c:pt>
                <c:pt idx="174">
                  <c:v>2.3699999999999997</c:v>
                </c:pt>
                <c:pt idx="175">
                  <c:v>2.3899999999999997</c:v>
                </c:pt>
                <c:pt idx="176">
                  <c:v>2.3899999999999997</c:v>
                </c:pt>
                <c:pt idx="177">
                  <c:v>2.4</c:v>
                </c:pt>
                <c:pt idx="178">
                  <c:v>2.38</c:v>
                </c:pt>
                <c:pt idx="179">
                  <c:v>2.2999999999999998</c:v>
                </c:pt>
                <c:pt idx="180">
                  <c:v>2.34</c:v>
                </c:pt>
                <c:pt idx="181">
                  <c:v>2.2999999999999998</c:v>
                </c:pt>
                <c:pt idx="182">
                  <c:v>2.3299999999999987</c:v>
                </c:pt>
                <c:pt idx="183">
                  <c:v>2.2599999999999998</c:v>
                </c:pt>
                <c:pt idx="184">
                  <c:v>2.23</c:v>
                </c:pt>
                <c:pt idx="185">
                  <c:v>2.23</c:v>
                </c:pt>
                <c:pt idx="186">
                  <c:v>2.19</c:v>
                </c:pt>
                <c:pt idx="187">
                  <c:v>2.2599999999999998</c:v>
                </c:pt>
                <c:pt idx="188">
                  <c:v>2.2599999999999998</c:v>
                </c:pt>
                <c:pt idx="189">
                  <c:v>2.2000000000000002</c:v>
                </c:pt>
                <c:pt idx="190">
                  <c:v>2.19</c:v>
                </c:pt>
                <c:pt idx="191">
                  <c:v>2.19</c:v>
                </c:pt>
                <c:pt idx="192">
                  <c:v>2.21</c:v>
                </c:pt>
                <c:pt idx="193">
                  <c:v>2.16</c:v>
                </c:pt>
                <c:pt idx="194">
                  <c:v>2.16</c:v>
                </c:pt>
                <c:pt idx="195">
                  <c:v>2.21</c:v>
                </c:pt>
                <c:pt idx="196">
                  <c:v>2.21</c:v>
                </c:pt>
                <c:pt idx="197">
                  <c:v>2.25</c:v>
                </c:pt>
                <c:pt idx="198">
                  <c:v>2.29</c:v>
                </c:pt>
                <c:pt idx="199">
                  <c:v>2.29</c:v>
                </c:pt>
                <c:pt idx="200">
                  <c:v>2.3199999999999981</c:v>
                </c:pt>
                <c:pt idx="201">
                  <c:v>2.3299999999999987</c:v>
                </c:pt>
                <c:pt idx="202">
                  <c:v>2.3299999999999987</c:v>
                </c:pt>
                <c:pt idx="203">
                  <c:v>2.38</c:v>
                </c:pt>
                <c:pt idx="204">
                  <c:v>2.44</c:v>
                </c:pt>
                <c:pt idx="205">
                  <c:v>2.44</c:v>
                </c:pt>
                <c:pt idx="206">
                  <c:v>2.4699999999999998</c:v>
                </c:pt>
                <c:pt idx="207">
                  <c:v>2.5</c:v>
                </c:pt>
                <c:pt idx="208">
                  <c:v>2.48</c:v>
                </c:pt>
                <c:pt idx="209">
                  <c:v>2.4699999999999998</c:v>
                </c:pt>
                <c:pt idx="210">
                  <c:v>2.61</c:v>
                </c:pt>
                <c:pt idx="211">
                  <c:v>2.65</c:v>
                </c:pt>
                <c:pt idx="212">
                  <c:v>2.66</c:v>
                </c:pt>
                <c:pt idx="213">
                  <c:v>2.64</c:v>
                </c:pt>
                <c:pt idx="214">
                  <c:v>2.63</c:v>
                </c:pt>
                <c:pt idx="215">
                  <c:v>2.73</c:v>
                </c:pt>
                <c:pt idx="216">
                  <c:v>2.74</c:v>
                </c:pt>
                <c:pt idx="217">
                  <c:v>2.79</c:v>
                </c:pt>
                <c:pt idx="218">
                  <c:v>2.74</c:v>
                </c:pt>
                <c:pt idx="219">
                  <c:v>2.71</c:v>
                </c:pt>
                <c:pt idx="220">
                  <c:v>2.72</c:v>
                </c:pt>
                <c:pt idx="221">
                  <c:v>2.71</c:v>
                </c:pt>
                <c:pt idx="222">
                  <c:v>2.71</c:v>
                </c:pt>
                <c:pt idx="223">
                  <c:v>2.71</c:v>
                </c:pt>
                <c:pt idx="224">
                  <c:v>2.71</c:v>
                </c:pt>
                <c:pt idx="225">
                  <c:v>2.67</c:v>
                </c:pt>
                <c:pt idx="226">
                  <c:v>2.68</c:v>
                </c:pt>
                <c:pt idx="227">
                  <c:v>2.7</c:v>
                </c:pt>
                <c:pt idx="228">
                  <c:v>2.68</c:v>
                </c:pt>
                <c:pt idx="229">
                  <c:v>2.66</c:v>
                </c:pt>
                <c:pt idx="230">
                  <c:v>2.57</c:v>
                </c:pt>
                <c:pt idx="231">
                  <c:v>2.52</c:v>
                </c:pt>
                <c:pt idx="232">
                  <c:v>2.5</c:v>
                </c:pt>
                <c:pt idx="233">
                  <c:v>2.5499999999999998</c:v>
                </c:pt>
                <c:pt idx="234">
                  <c:v>2.57</c:v>
                </c:pt>
                <c:pt idx="235">
                  <c:v>2.57</c:v>
                </c:pt>
                <c:pt idx="236">
                  <c:v>2.6</c:v>
                </c:pt>
                <c:pt idx="237">
                  <c:v>2.6</c:v>
                </c:pt>
                <c:pt idx="238">
                  <c:v>2.61</c:v>
                </c:pt>
                <c:pt idx="239">
                  <c:v>2.6</c:v>
                </c:pt>
                <c:pt idx="240">
                  <c:v>2.61</c:v>
                </c:pt>
                <c:pt idx="241">
                  <c:v>2.59</c:v>
                </c:pt>
                <c:pt idx="242">
                  <c:v>2.6</c:v>
                </c:pt>
                <c:pt idx="243">
                  <c:v>2.5499999999999998</c:v>
                </c:pt>
                <c:pt idx="244">
                  <c:v>2.57</c:v>
                </c:pt>
                <c:pt idx="245">
                  <c:v>2.63</c:v>
                </c:pt>
                <c:pt idx="246">
                  <c:v>2.6</c:v>
                </c:pt>
                <c:pt idx="247">
                  <c:v>2.52</c:v>
                </c:pt>
                <c:pt idx="248">
                  <c:v>2.48</c:v>
                </c:pt>
                <c:pt idx="249">
                  <c:v>2.46</c:v>
                </c:pt>
                <c:pt idx="250">
                  <c:v>2.4699999999999998</c:v>
                </c:pt>
                <c:pt idx="251">
                  <c:v>2.42</c:v>
                </c:pt>
                <c:pt idx="252">
                  <c:v>2.42</c:v>
                </c:pt>
                <c:pt idx="253">
                  <c:v>2.46</c:v>
                </c:pt>
                <c:pt idx="254">
                  <c:v>2.4699999999999998</c:v>
                </c:pt>
                <c:pt idx="255">
                  <c:v>2.4699999999999998</c:v>
                </c:pt>
                <c:pt idx="256">
                  <c:v>2.4499999999999997</c:v>
                </c:pt>
                <c:pt idx="257">
                  <c:v>2.48</c:v>
                </c:pt>
                <c:pt idx="258">
                  <c:v>2.5299999999999998</c:v>
                </c:pt>
                <c:pt idx="259">
                  <c:v>2.5099999999999998</c:v>
                </c:pt>
                <c:pt idx="260">
                  <c:v>2.5099999999999998</c:v>
                </c:pt>
                <c:pt idx="261">
                  <c:v>2.56</c:v>
                </c:pt>
                <c:pt idx="262">
                  <c:v>2.61</c:v>
                </c:pt>
                <c:pt idx="263">
                  <c:v>2.59</c:v>
                </c:pt>
                <c:pt idx="264">
                  <c:v>2.61</c:v>
                </c:pt>
                <c:pt idx="265">
                  <c:v>2.57</c:v>
                </c:pt>
                <c:pt idx="266">
                  <c:v>2.5099999999999998</c:v>
                </c:pt>
                <c:pt idx="267">
                  <c:v>2.5099999999999998</c:v>
                </c:pt>
                <c:pt idx="268">
                  <c:v>2.4899999999999998</c:v>
                </c:pt>
                <c:pt idx="269">
                  <c:v>2.4099999999999997</c:v>
                </c:pt>
                <c:pt idx="270">
                  <c:v>2.38</c:v>
                </c:pt>
                <c:pt idx="271">
                  <c:v>2.4099999999999997</c:v>
                </c:pt>
                <c:pt idx="272">
                  <c:v>2.4099999999999997</c:v>
                </c:pt>
                <c:pt idx="273">
                  <c:v>2.44</c:v>
                </c:pt>
                <c:pt idx="274">
                  <c:v>2.46</c:v>
                </c:pt>
                <c:pt idx="275">
                  <c:v>2.44</c:v>
                </c:pt>
                <c:pt idx="276">
                  <c:v>2.4899999999999998</c:v>
                </c:pt>
                <c:pt idx="277">
                  <c:v>2.48</c:v>
                </c:pt>
                <c:pt idx="278">
                  <c:v>2.4499999999999997</c:v>
                </c:pt>
                <c:pt idx="279">
                  <c:v>2.4699999999999998</c:v>
                </c:pt>
                <c:pt idx="280">
                  <c:v>2.4699999999999998</c:v>
                </c:pt>
                <c:pt idx="281">
                  <c:v>2.46</c:v>
                </c:pt>
                <c:pt idx="282">
                  <c:v>2.46</c:v>
                </c:pt>
                <c:pt idx="283">
                  <c:v>2.4499999999999997</c:v>
                </c:pt>
                <c:pt idx="284">
                  <c:v>2.46</c:v>
                </c:pt>
                <c:pt idx="285">
                  <c:v>2.48</c:v>
                </c:pt>
                <c:pt idx="286">
                  <c:v>2.4899999999999998</c:v>
                </c:pt>
                <c:pt idx="287">
                  <c:v>2.5</c:v>
                </c:pt>
                <c:pt idx="288">
                  <c:v>2.5099999999999998</c:v>
                </c:pt>
                <c:pt idx="289">
                  <c:v>2.4499999999999997</c:v>
                </c:pt>
                <c:pt idx="290">
                  <c:v>2.4899999999999998</c:v>
                </c:pt>
                <c:pt idx="291">
                  <c:v>2.46</c:v>
                </c:pt>
                <c:pt idx="292">
                  <c:v>2.46</c:v>
                </c:pt>
                <c:pt idx="293">
                  <c:v>2.42</c:v>
                </c:pt>
                <c:pt idx="294">
                  <c:v>2.4099999999999997</c:v>
                </c:pt>
                <c:pt idx="295">
                  <c:v>2.38</c:v>
                </c:pt>
                <c:pt idx="296">
                  <c:v>2.38</c:v>
                </c:pt>
                <c:pt idx="297">
                  <c:v>2.3499999999999988</c:v>
                </c:pt>
                <c:pt idx="298">
                  <c:v>2.3699999999999997</c:v>
                </c:pt>
                <c:pt idx="299">
                  <c:v>2.38</c:v>
                </c:pt>
                <c:pt idx="300">
                  <c:v>2.4299999999999997</c:v>
                </c:pt>
                <c:pt idx="301">
                  <c:v>2.38</c:v>
                </c:pt>
                <c:pt idx="302">
                  <c:v>2.5</c:v>
                </c:pt>
                <c:pt idx="303">
                  <c:v>2.52</c:v>
                </c:pt>
                <c:pt idx="304">
                  <c:v>2.54</c:v>
                </c:pt>
                <c:pt idx="305">
                  <c:v>2.5299999999999998</c:v>
                </c:pt>
                <c:pt idx="306">
                  <c:v>2.5</c:v>
                </c:pt>
                <c:pt idx="307">
                  <c:v>2.4499999999999997</c:v>
                </c:pt>
                <c:pt idx="308">
                  <c:v>2.46</c:v>
                </c:pt>
                <c:pt idx="309">
                  <c:v>2.4</c:v>
                </c:pt>
                <c:pt idx="310">
                  <c:v>2.3299999999999987</c:v>
                </c:pt>
                <c:pt idx="311">
                  <c:v>2.38</c:v>
                </c:pt>
                <c:pt idx="312">
                  <c:v>2.42</c:v>
                </c:pt>
                <c:pt idx="313">
                  <c:v>2.4</c:v>
                </c:pt>
                <c:pt idx="314">
                  <c:v>2.4299999999999997</c:v>
                </c:pt>
                <c:pt idx="315">
                  <c:v>2.46</c:v>
                </c:pt>
                <c:pt idx="316">
                  <c:v>2.4499999999999997</c:v>
                </c:pt>
                <c:pt idx="317">
                  <c:v>2.4</c:v>
                </c:pt>
                <c:pt idx="318">
                  <c:v>2.4</c:v>
                </c:pt>
                <c:pt idx="319">
                  <c:v>2.4299999999999997</c:v>
                </c:pt>
                <c:pt idx="320">
                  <c:v>2.44</c:v>
                </c:pt>
                <c:pt idx="321">
                  <c:v>2.46</c:v>
                </c:pt>
                <c:pt idx="322">
                  <c:v>2.5099999999999998</c:v>
                </c:pt>
                <c:pt idx="323">
                  <c:v>2.4899999999999998</c:v>
                </c:pt>
                <c:pt idx="324">
                  <c:v>2.4699999999999998</c:v>
                </c:pt>
                <c:pt idx="325">
                  <c:v>2.52</c:v>
                </c:pt>
                <c:pt idx="326">
                  <c:v>2.54</c:v>
                </c:pt>
                <c:pt idx="327">
                  <c:v>2.58</c:v>
                </c:pt>
                <c:pt idx="328">
                  <c:v>2.5499999999999998</c:v>
                </c:pt>
                <c:pt idx="329">
                  <c:v>2.46</c:v>
                </c:pt>
                <c:pt idx="330">
                  <c:v>2.48</c:v>
                </c:pt>
                <c:pt idx="331">
                  <c:v>2.48</c:v>
                </c:pt>
                <c:pt idx="332">
                  <c:v>2.5299999999999998</c:v>
                </c:pt>
                <c:pt idx="333">
                  <c:v>2.5499999999999998</c:v>
                </c:pt>
                <c:pt idx="334">
                  <c:v>2.5499999999999998</c:v>
                </c:pt>
                <c:pt idx="335">
                  <c:v>2.56</c:v>
                </c:pt>
                <c:pt idx="336">
                  <c:v>2.56</c:v>
                </c:pt>
                <c:pt idx="337">
                  <c:v>2.58</c:v>
                </c:pt>
                <c:pt idx="338">
                  <c:v>2.54</c:v>
                </c:pt>
                <c:pt idx="339">
                  <c:v>2.5299999999999998</c:v>
                </c:pt>
                <c:pt idx="340">
                  <c:v>2.48</c:v>
                </c:pt>
                <c:pt idx="341">
                  <c:v>2.4299999999999997</c:v>
                </c:pt>
                <c:pt idx="342">
                  <c:v>2.4899999999999998</c:v>
                </c:pt>
                <c:pt idx="343">
                  <c:v>2.48</c:v>
                </c:pt>
                <c:pt idx="344">
                  <c:v>2.46</c:v>
                </c:pt>
                <c:pt idx="345">
                  <c:v>2.46</c:v>
                </c:pt>
                <c:pt idx="346">
                  <c:v>2.5</c:v>
                </c:pt>
                <c:pt idx="347">
                  <c:v>2.5299999999999998</c:v>
                </c:pt>
                <c:pt idx="348">
                  <c:v>2.52</c:v>
                </c:pt>
                <c:pt idx="349">
                  <c:v>2.6</c:v>
                </c:pt>
                <c:pt idx="350">
                  <c:v>2.58</c:v>
                </c:pt>
                <c:pt idx="351">
                  <c:v>2.64</c:v>
                </c:pt>
                <c:pt idx="352">
                  <c:v>2.7</c:v>
                </c:pt>
                <c:pt idx="353">
                  <c:v>2.71</c:v>
                </c:pt>
                <c:pt idx="354">
                  <c:v>2.7800000000000002</c:v>
                </c:pt>
                <c:pt idx="355">
                  <c:v>2.7600000000000002</c:v>
                </c:pt>
                <c:pt idx="356">
                  <c:v>2.75</c:v>
                </c:pt>
                <c:pt idx="357">
                  <c:v>2.7600000000000002</c:v>
                </c:pt>
                <c:pt idx="358">
                  <c:v>2.84</c:v>
                </c:pt>
                <c:pt idx="359">
                  <c:v>2.9099999999999997</c:v>
                </c:pt>
                <c:pt idx="360">
                  <c:v>2.9099999999999997</c:v>
                </c:pt>
                <c:pt idx="361">
                  <c:v>2.8699999999999997</c:v>
                </c:pt>
                <c:pt idx="362">
                  <c:v>2.8499999999999988</c:v>
                </c:pt>
                <c:pt idx="363">
                  <c:v>2.8</c:v>
                </c:pt>
                <c:pt idx="364">
                  <c:v>2.7800000000000002</c:v>
                </c:pt>
                <c:pt idx="365">
                  <c:v>2.71</c:v>
                </c:pt>
                <c:pt idx="366">
                  <c:v>2.77</c:v>
                </c:pt>
                <c:pt idx="367">
                  <c:v>2.77</c:v>
                </c:pt>
                <c:pt idx="368">
                  <c:v>2.84</c:v>
                </c:pt>
                <c:pt idx="369">
                  <c:v>2.7800000000000002</c:v>
                </c:pt>
                <c:pt idx="370">
                  <c:v>2.74</c:v>
                </c:pt>
                <c:pt idx="371">
                  <c:v>2.74</c:v>
                </c:pt>
                <c:pt idx="372">
                  <c:v>2.7600000000000002</c:v>
                </c:pt>
                <c:pt idx="373">
                  <c:v>2.73</c:v>
                </c:pt>
                <c:pt idx="374">
                  <c:v>2.7</c:v>
                </c:pt>
                <c:pt idx="375">
                  <c:v>2.71</c:v>
                </c:pt>
                <c:pt idx="376">
                  <c:v>2.71</c:v>
                </c:pt>
                <c:pt idx="377">
                  <c:v>2.71</c:v>
                </c:pt>
                <c:pt idx="378">
                  <c:v>2.54</c:v>
                </c:pt>
                <c:pt idx="379">
                  <c:v>2.59</c:v>
                </c:pt>
                <c:pt idx="380">
                  <c:v>2.59</c:v>
                </c:pt>
                <c:pt idx="381">
                  <c:v>2.6</c:v>
                </c:pt>
                <c:pt idx="382">
                  <c:v>2.57</c:v>
                </c:pt>
                <c:pt idx="383">
                  <c:v>2.59</c:v>
                </c:pt>
                <c:pt idx="384">
                  <c:v>2.58</c:v>
                </c:pt>
                <c:pt idx="385">
                  <c:v>2.57</c:v>
                </c:pt>
                <c:pt idx="386">
                  <c:v>2.58</c:v>
                </c:pt>
                <c:pt idx="387">
                  <c:v>2.61</c:v>
                </c:pt>
                <c:pt idx="388">
                  <c:v>2.58</c:v>
                </c:pt>
                <c:pt idx="389">
                  <c:v>2.61</c:v>
                </c:pt>
                <c:pt idx="390">
                  <c:v>2.62</c:v>
                </c:pt>
                <c:pt idx="391">
                  <c:v>2.63</c:v>
                </c:pt>
                <c:pt idx="392">
                  <c:v>2.63</c:v>
                </c:pt>
                <c:pt idx="393">
                  <c:v>2.62</c:v>
                </c:pt>
                <c:pt idx="394">
                  <c:v>2.56</c:v>
                </c:pt>
                <c:pt idx="395">
                  <c:v>2.5099999999999998</c:v>
                </c:pt>
                <c:pt idx="396">
                  <c:v>2.5299999999999998</c:v>
                </c:pt>
                <c:pt idx="397">
                  <c:v>2.5</c:v>
                </c:pt>
                <c:pt idx="398">
                  <c:v>2.54</c:v>
                </c:pt>
                <c:pt idx="399">
                  <c:v>2.5499999999999998</c:v>
                </c:pt>
                <c:pt idx="400">
                  <c:v>2.56</c:v>
                </c:pt>
                <c:pt idx="401">
                  <c:v>2.5099999999999998</c:v>
                </c:pt>
                <c:pt idx="402">
                  <c:v>2.48</c:v>
                </c:pt>
                <c:pt idx="403">
                  <c:v>2.48</c:v>
                </c:pt>
                <c:pt idx="404">
                  <c:v>2.5299999999999998</c:v>
                </c:pt>
                <c:pt idx="405">
                  <c:v>2.5299999999999998</c:v>
                </c:pt>
                <c:pt idx="406">
                  <c:v>2.52</c:v>
                </c:pt>
                <c:pt idx="407">
                  <c:v>2.52</c:v>
                </c:pt>
                <c:pt idx="408">
                  <c:v>2.56</c:v>
                </c:pt>
                <c:pt idx="409">
                  <c:v>2.6</c:v>
                </c:pt>
                <c:pt idx="410">
                  <c:v>2.63</c:v>
                </c:pt>
                <c:pt idx="411">
                  <c:v>2.57</c:v>
                </c:pt>
                <c:pt idx="412">
                  <c:v>2.54</c:v>
                </c:pt>
                <c:pt idx="413">
                  <c:v>2.5099999999999998</c:v>
                </c:pt>
                <c:pt idx="414">
                  <c:v>2.5099999999999998</c:v>
                </c:pt>
                <c:pt idx="415">
                  <c:v>2.5299999999999998</c:v>
                </c:pt>
                <c:pt idx="416">
                  <c:v>2.5</c:v>
                </c:pt>
                <c:pt idx="417">
                  <c:v>2.4899999999999998</c:v>
                </c:pt>
                <c:pt idx="418">
                  <c:v>2.4899999999999998</c:v>
                </c:pt>
                <c:pt idx="419">
                  <c:v>2.5</c:v>
                </c:pt>
                <c:pt idx="420">
                  <c:v>2.52</c:v>
                </c:pt>
                <c:pt idx="421">
                  <c:v>2.4899999999999998</c:v>
                </c:pt>
                <c:pt idx="422">
                  <c:v>2.4899999999999998</c:v>
                </c:pt>
                <c:pt idx="423">
                  <c:v>2.4499999999999997</c:v>
                </c:pt>
                <c:pt idx="424">
                  <c:v>2.48</c:v>
                </c:pt>
                <c:pt idx="425">
                  <c:v>2.5299999999999998</c:v>
                </c:pt>
                <c:pt idx="426">
                  <c:v>2.54</c:v>
                </c:pt>
                <c:pt idx="427">
                  <c:v>2.5099999999999998</c:v>
                </c:pt>
                <c:pt idx="428">
                  <c:v>2.52</c:v>
                </c:pt>
                <c:pt idx="429">
                  <c:v>2.4699999999999998</c:v>
                </c:pt>
                <c:pt idx="430">
                  <c:v>2.44</c:v>
                </c:pt>
                <c:pt idx="431">
                  <c:v>2.4499999999999997</c:v>
                </c:pt>
                <c:pt idx="432">
                  <c:v>2.44</c:v>
                </c:pt>
                <c:pt idx="433">
                  <c:v>2.4299999999999997</c:v>
                </c:pt>
                <c:pt idx="434">
                  <c:v>2.44</c:v>
                </c:pt>
                <c:pt idx="435">
                  <c:v>2.42</c:v>
                </c:pt>
                <c:pt idx="436">
                  <c:v>2.48</c:v>
                </c:pt>
                <c:pt idx="437">
                  <c:v>2.48</c:v>
                </c:pt>
                <c:pt idx="438">
                  <c:v>2.46</c:v>
                </c:pt>
                <c:pt idx="439">
                  <c:v>2.42</c:v>
                </c:pt>
                <c:pt idx="440">
                  <c:v>2.48</c:v>
                </c:pt>
                <c:pt idx="441">
                  <c:v>2.46</c:v>
                </c:pt>
                <c:pt idx="442">
                  <c:v>2.4299999999999997</c:v>
                </c:pt>
                <c:pt idx="443">
                  <c:v>2.44</c:v>
                </c:pt>
                <c:pt idx="444">
                  <c:v>2.4099999999999997</c:v>
                </c:pt>
                <c:pt idx="445">
                  <c:v>2.3699999999999997</c:v>
                </c:pt>
                <c:pt idx="446">
                  <c:v>2.4</c:v>
                </c:pt>
                <c:pt idx="447">
                  <c:v>2.3499999999999988</c:v>
                </c:pt>
                <c:pt idx="448">
                  <c:v>2.36</c:v>
                </c:pt>
                <c:pt idx="449">
                  <c:v>2.3699999999999997</c:v>
                </c:pt>
                <c:pt idx="450">
                  <c:v>2.3299999999999987</c:v>
                </c:pt>
                <c:pt idx="451">
                  <c:v>2.3199999999999981</c:v>
                </c:pt>
                <c:pt idx="452">
                  <c:v>2.3299999999999987</c:v>
                </c:pt>
                <c:pt idx="453">
                  <c:v>2.36</c:v>
                </c:pt>
                <c:pt idx="454">
                  <c:v>2.38</c:v>
                </c:pt>
                <c:pt idx="455">
                  <c:v>2.4099999999999997</c:v>
                </c:pt>
                <c:pt idx="456">
                  <c:v>2.4099999999999997</c:v>
                </c:pt>
                <c:pt idx="457">
                  <c:v>2.3499999999999988</c:v>
                </c:pt>
                <c:pt idx="458">
                  <c:v>2.3499999999999988</c:v>
                </c:pt>
                <c:pt idx="459">
                  <c:v>2.3299999999999987</c:v>
                </c:pt>
                <c:pt idx="460">
                  <c:v>2.3899999999999997</c:v>
                </c:pt>
                <c:pt idx="461">
                  <c:v>2.42</c:v>
                </c:pt>
                <c:pt idx="462">
                  <c:v>2.42</c:v>
                </c:pt>
                <c:pt idx="463">
                  <c:v>2.4299999999999997</c:v>
                </c:pt>
                <c:pt idx="464">
                  <c:v>2.42</c:v>
                </c:pt>
                <c:pt idx="465">
                  <c:v>2.38</c:v>
                </c:pt>
                <c:pt idx="466">
                  <c:v>2.4</c:v>
                </c:pt>
                <c:pt idx="467">
                  <c:v>2.4</c:v>
                </c:pt>
                <c:pt idx="468">
                  <c:v>2.4099999999999997</c:v>
                </c:pt>
                <c:pt idx="469">
                  <c:v>2.36</c:v>
                </c:pt>
                <c:pt idx="470">
                  <c:v>2.34</c:v>
                </c:pt>
                <c:pt idx="471">
                  <c:v>2.29</c:v>
                </c:pt>
                <c:pt idx="472">
                  <c:v>2.2999999999999998</c:v>
                </c:pt>
                <c:pt idx="473">
                  <c:v>2.3099999999999987</c:v>
                </c:pt>
                <c:pt idx="474">
                  <c:v>2.29</c:v>
                </c:pt>
                <c:pt idx="475">
                  <c:v>2.3299999999999987</c:v>
                </c:pt>
                <c:pt idx="476">
                  <c:v>2.3499999999999988</c:v>
                </c:pt>
                <c:pt idx="477">
                  <c:v>2.36</c:v>
                </c:pt>
                <c:pt idx="478">
                  <c:v>2.42</c:v>
                </c:pt>
                <c:pt idx="479">
                  <c:v>2.3899999999999997</c:v>
                </c:pt>
                <c:pt idx="480">
                  <c:v>2.3699999999999997</c:v>
                </c:pt>
                <c:pt idx="481">
                  <c:v>2.4</c:v>
                </c:pt>
                <c:pt idx="482">
                  <c:v>2.4099999999999997</c:v>
                </c:pt>
                <c:pt idx="483">
                  <c:v>2.3899999999999997</c:v>
                </c:pt>
                <c:pt idx="484">
                  <c:v>2.4099999999999997</c:v>
                </c:pt>
                <c:pt idx="485">
                  <c:v>2.4099999999999997</c:v>
                </c:pt>
                <c:pt idx="486">
                  <c:v>2.3899999999999997</c:v>
                </c:pt>
                <c:pt idx="487">
                  <c:v>2.44</c:v>
                </c:pt>
                <c:pt idx="488">
                  <c:v>2.42</c:v>
                </c:pt>
                <c:pt idx="489">
                  <c:v>2.4099999999999997</c:v>
                </c:pt>
                <c:pt idx="490">
                  <c:v>2.36</c:v>
                </c:pt>
                <c:pt idx="491">
                  <c:v>2.42</c:v>
                </c:pt>
                <c:pt idx="492">
                  <c:v>2.4499999999999997</c:v>
                </c:pt>
                <c:pt idx="493">
                  <c:v>2.4299999999999997</c:v>
                </c:pt>
                <c:pt idx="494">
                  <c:v>2.44</c:v>
                </c:pt>
                <c:pt idx="495">
                  <c:v>2.44</c:v>
                </c:pt>
                <c:pt idx="496">
                  <c:v>2.46</c:v>
                </c:pt>
                <c:pt idx="497">
                  <c:v>2.46</c:v>
                </c:pt>
                <c:pt idx="498">
                  <c:v>2.46</c:v>
                </c:pt>
                <c:pt idx="499">
                  <c:v>2.4499999999999997</c:v>
                </c:pt>
                <c:pt idx="500">
                  <c:v>2.42</c:v>
                </c:pt>
                <c:pt idx="501">
                  <c:v>2.4</c:v>
                </c:pt>
                <c:pt idx="502">
                  <c:v>2.42</c:v>
                </c:pt>
                <c:pt idx="503">
                  <c:v>2.42</c:v>
                </c:pt>
                <c:pt idx="504">
                  <c:v>2.38</c:v>
                </c:pt>
                <c:pt idx="505">
                  <c:v>2.46</c:v>
                </c:pt>
                <c:pt idx="506">
                  <c:v>2.4099999999999997</c:v>
                </c:pt>
                <c:pt idx="507">
                  <c:v>2.4</c:v>
                </c:pt>
                <c:pt idx="508">
                  <c:v>2.4</c:v>
                </c:pt>
                <c:pt idx="509">
                  <c:v>2.3899999999999997</c:v>
                </c:pt>
                <c:pt idx="510">
                  <c:v>2.42</c:v>
                </c:pt>
                <c:pt idx="511">
                  <c:v>2.4499999999999997</c:v>
                </c:pt>
                <c:pt idx="512">
                  <c:v>2.48</c:v>
                </c:pt>
                <c:pt idx="513">
                  <c:v>2.4699999999999998</c:v>
                </c:pt>
                <c:pt idx="514">
                  <c:v>2.48</c:v>
                </c:pt>
                <c:pt idx="515">
                  <c:v>2.52</c:v>
                </c:pt>
                <c:pt idx="516">
                  <c:v>2.52</c:v>
                </c:pt>
                <c:pt idx="517">
                  <c:v>2.5499999999999998</c:v>
                </c:pt>
                <c:pt idx="518">
                  <c:v>2.5299999999999998</c:v>
                </c:pt>
                <c:pt idx="519">
                  <c:v>2.5</c:v>
                </c:pt>
                <c:pt idx="520">
                  <c:v>2.4699999999999998</c:v>
                </c:pt>
                <c:pt idx="521">
                  <c:v>2.48</c:v>
                </c:pt>
                <c:pt idx="522">
                  <c:v>2.44</c:v>
                </c:pt>
                <c:pt idx="523">
                  <c:v>2.4</c:v>
                </c:pt>
                <c:pt idx="524">
                  <c:v>2.4</c:v>
                </c:pt>
                <c:pt idx="525">
                  <c:v>2.4699999999999998</c:v>
                </c:pt>
                <c:pt idx="526">
                  <c:v>2.4099999999999997</c:v>
                </c:pt>
                <c:pt idx="527">
                  <c:v>2.42</c:v>
                </c:pt>
                <c:pt idx="528">
                  <c:v>2.4</c:v>
                </c:pt>
                <c:pt idx="529">
                  <c:v>2.44</c:v>
                </c:pt>
                <c:pt idx="530">
                  <c:v>2.4</c:v>
                </c:pt>
                <c:pt idx="531">
                  <c:v>2.44</c:v>
                </c:pt>
                <c:pt idx="532">
                  <c:v>2.44</c:v>
                </c:pt>
                <c:pt idx="533">
                  <c:v>2.4299999999999997</c:v>
                </c:pt>
                <c:pt idx="534">
                  <c:v>2.44</c:v>
                </c:pt>
                <c:pt idx="535">
                  <c:v>2.42</c:v>
                </c:pt>
                <c:pt idx="536">
                  <c:v>2.4299999999999997</c:v>
                </c:pt>
                <c:pt idx="537">
                  <c:v>2.4</c:v>
                </c:pt>
                <c:pt idx="538">
                  <c:v>2.3699999999999997</c:v>
                </c:pt>
                <c:pt idx="539">
                  <c:v>2.4</c:v>
                </c:pt>
                <c:pt idx="540">
                  <c:v>2.4099999999999997</c:v>
                </c:pt>
                <c:pt idx="541">
                  <c:v>2.44</c:v>
                </c:pt>
                <c:pt idx="542">
                  <c:v>2.4</c:v>
                </c:pt>
                <c:pt idx="543">
                  <c:v>2.4</c:v>
                </c:pt>
                <c:pt idx="544">
                  <c:v>2.3499999999999988</c:v>
                </c:pt>
                <c:pt idx="545">
                  <c:v>2.34</c:v>
                </c:pt>
                <c:pt idx="546">
                  <c:v>2.3099999999999987</c:v>
                </c:pt>
                <c:pt idx="547">
                  <c:v>2.34</c:v>
                </c:pt>
                <c:pt idx="548">
                  <c:v>2.3499999999999988</c:v>
                </c:pt>
                <c:pt idx="549">
                  <c:v>2.3899999999999997</c:v>
                </c:pt>
                <c:pt idx="550">
                  <c:v>2.34</c:v>
                </c:pt>
                <c:pt idx="551">
                  <c:v>2.36</c:v>
                </c:pt>
                <c:pt idx="552">
                  <c:v>2.36</c:v>
                </c:pt>
                <c:pt idx="553">
                  <c:v>2.3299999999999987</c:v>
                </c:pt>
                <c:pt idx="554">
                  <c:v>2.34</c:v>
                </c:pt>
                <c:pt idx="555">
                  <c:v>2.38</c:v>
                </c:pt>
                <c:pt idx="556">
                  <c:v>2.42</c:v>
                </c:pt>
                <c:pt idx="557">
                  <c:v>2.42</c:v>
                </c:pt>
                <c:pt idx="558">
                  <c:v>2.4299999999999997</c:v>
                </c:pt>
                <c:pt idx="559">
                  <c:v>2.4499999999999997</c:v>
                </c:pt>
                <c:pt idx="560">
                  <c:v>2.4699999999999998</c:v>
                </c:pt>
                <c:pt idx="561">
                  <c:v>2.46</c:v>
                </c:pt>
                <c:pt idx="562">
                  <c:v>2.5</c:v>
                </c:pt>
                <c:pt idx="563">
                  <c:v>2.5299999999999998</c:v>
                </c:pt>
                <c:pt idx="564">
                  <c:v>2.52</c:v>
                </c:pt>
                <c:pt idx="565">
                  <c:v>2.5299999999999998</c:v>
                </c:pt>
                <c:pt idx="566">
                  <c:v>2.4899999999999998</c:v>
                </c:pt>
                <c:pt idx="567">
                  <c:v>2.5</c:v>
                </c:pt>
                <c:pt idx="568">
                  <c:v>2.5299999999999998</c:v>
                </c:pt>
                <c:pt idx="569">
                  <c:v>2.57</c:v>
                </c:pt>
                <c:pt idx="570">
                  <c:v>2.56</c:v>
                </c:pt>
                <c:pt idx="571">
                  <c:v>2.6</c:v>
                </c:pt>
                <c:pt idx="572">
                  <c:v>2.54</c:v>
                </c:pt>
                <c:pt idx="573">
                  <c:v>2.56</c:v>
                </c:pt>
                <c:pt idx="574">
                  <c:v>2.57</c:v>
                </c:pt>
                <c:pt idx="575">
                  <c:v>2.57</c:v>
                </c:pt>
                <c:pt idx="576">
                  <c:v>2.56</c:v>
                </c:pt>
                <c:pt idx="577">
                  <c:v>2.56</c:v>
                </c:pt>
                <c:pt idx="578">
                  <c:v>2.58</c:v>
                </c:pt>
                <c:pt idx="579">
                  <c:v>2.52</c:v>
                </c:pt>
                <c:pt idx="580">
                  <c:v>2.5499999999999998</c:v>
                </c:pt>
                <c:pt idx="581">
                  <c:v>2.5499999999999998</c:v>
                </c:pt>
                <c:pt idx="582">
                  <c:v>2.5499999999999998</c:v>
                </c:pt>
                <c:pt idx="583">
                  <c:v>2.5299999999999998</c:v>
                </c:pt>
                <c:pt idx="584">
                  <c:v>2.5</c:v>
                </c:pt>
                <c:pt idx="585">
                  <c:v>2.5499999999999998</c:v>
                </c:pt>
                <c:pt idx="586">
                  <c:v>2.5299999999999998</c:v>
                </c:pt>
                <c:pt idx="587">
                  <c:v>2.5099999999999998</c:v>
                </c:pt>
                <c:pt idx="588">
                  <c:v>2.5099999999999998</c:v>
                </c:pt>
                <c:pt idx="589">
                  <c:v>2.4899999999999998</c:v>
                </c:pt>
                <c:pt idx="590">
                  <c:v>2.5099999999999998</c:v>
                </c:pt>
                <c:pt idx="591">
                  <c:v>2.52</c:v>
                </c:pt>
                <c:pt idx="592">
                  <c:v>2.48</c:v>
                </c:pt>
                <c:pt idx="593">
                  <c:v>2.54</c:v>
                </c:pt>
                <c:pt idx="594">
                  <c:v>2.56</c:v>
                </c:pt>
                <c:pt idx="595">
                  <c:v>2.57</c:v>
                </c:pt>
                <c:pt idx="596">
                  <c:v>2.5</c:v>
                </c:pt>
                <c:pt idx="597">
                  <c:v>2.5099999999999998</c:v>
                </c:pt>
                <c:pt idx="598">
                  <c:v>2.46</c:v>
                </c:pt>
                <c:pt idx="599">
                  <c:v>2.4899999999999998</c:v>
                </c:pt>
                <c:pt idx="600">
                  <c:v>2.52</c:v>
                </c:pt>
                <c:pt idx="601">
                  <c:v>2.4899999999999998</c:v>
                </c:pt>
                <c:pt idx="602">
                  <c:v>2.4699999999999998</c:v>
                </c:pt>
                <c:pt idx="603">
                  <c:v>2.4499999999999997</c:v>
                </c:pt>
                <c:pt idx="604">
                  <c:v>2.4499999999999997</c:v>
                </c:pt>
                <c:pt idx="605">
                  <c:v>2.48</c:v>
                </c:pt>
                <c:pt idx="606">
                  <c:v>2.4699999999999998</c:v>
                </c:pt>
                <c:pt idx="607">
                  <c:v>2.5</c:v>
                </c:pt>
                <c:pt idx="608">
                  <c:v>2.48</c:v>
                </c:pt>
                <c:pt idx="609">
                  <c:v>2.48</c:v>
                </c:pt>
                <c:pt idx="610">
                  <c:v>2.5</c:v>
                </c:pt>
                <c:pt idx="611">
                  <c:v>2.5</c:v>
                </c:pt>
                <c:pt idx="612">
                  <c:v>2.4899999999999998</c:v>
                </c:pt>
                <c:pt idx="613">
                  <c:v>2.4699999999999998</c:v>
                </c:pt>
                <c:pt idx="614">
                  <c:v>2.4699999999999998</c:v>
                </c:pt>
                <c:pt idx="615">
                  <c:v>2.44</c:v>
                </c:pt>
                <c:pt idx="616">
                  <c:v>2.3899999999999997</c:v>
                </c:pt>
                <c:pt idx="617">
                  <c:v>2.4099999999999997</c:v>
                </c:pt>
                <c:pt idx="618">
                  <c:v>2.42</c:v>
                </c:pt>
                <c:pt idx="619">
                  <c:v>2.3499999999999988</c:v>
                </c:pt>
                <c:pt idx="620">
                  <c:v>2.34</c:v>
                </c:pt>
                <c:pt idx="621">
                  <c:v>2.3699999999999997</c:v>
                </c:pt>
                <c:pt idx="622">
                  <c:v>2.34</c:v>
                </c:pt>
                <c:pt idx="623">
                  <c:v>2.36</c:v>
                </c:pt>
                <c:pt idx="624">
                  <c:v>2.34</c:v>
                </c:pt>
                <c:pt idx="625">
                  <c:v>2.3099999999999987</c:v>
                </c:pt>
                <c:pt idx="626">
                  <c:v>2.3199999999999981</c:v>
                </c:pt>
                <c:pt idx="627">
                  <c:v>2.3199999999999981</c:v>
                </c:pt>
                <c:pt idx="628">
                  <c:v>2.27</c:v>
                </c:pt>
                <c:pt idx="629">
                  <c:v>2.2999999999999998</c:v>
                </c:pt>
                <c:pt idx="630">
                  <c:v>2.2599999999999998</c:v>
                </c:pt>
                <c:pt idx="631">
                  <c:v>2.3199999999999981</c:v>
                </c:pt>
                <c:pt idx="632">
                  <c:v>2.29</c:v>
                </c:pt>
                <c:pt idx="633">
                  <c:v>2.25</c:v>
                </c:pt>
                <c:pt idx="634">
                  <c:v>2.25</c:v>
                </c:pt>
                <c:pt idx="635">
                  <c:v>2.29</c:v>
                </c:pt>
                <c:pt idx="636">
                  <c:v>2.25</c:v>
                </c:pt>
                <c:pt idx="637">
                  <c:v>2.2799999999999998</c:v>
                </c:pt>
                <c:pt idx="638">
                  <c:v>2.29</c:v>
                </c:pt>
                <c:pt idx="639">
                  <c:v>2.2799999999999998</c:v>
                </c:pt>
                <c:pt idx="640">
                  <c:v>2.29</c:v>
                </c:pt>
                <c:pt idx="641">
                  <c:v>2.3099999999999987</c:v>
                </c:pt>
                <c:pt idx="642">
                  <c:v>2.3199999999999981</c:v>
                </c:pt>
                <c:pt idx="643">
                  <c:v>2.2799999999999998</c:v>
                </c:pt>
                <c:pt idx="644">
                  <c:v>2.2200000000000002</c:v>
                </c:pt>
                <c:pt idx="645">
                  <c:v>2.2200000000000002</c:v>
                </c:pt>
                <c:pt idx="646">
                  <c:v>2.2200000000000002</c:v>
                </c:pt>
                <c:pt idx="647">
                  <c:v>2.21</c:v>
                </c:pt>
                <c:pt idx="648">
                  <c:v>2.2400000000000002</c:v>
                </c:pt>
                <c:pt idx="649">
                  <c:v>2.25</c:v>
                </c:pt>
                <c:pt idx="650">
                  <c:v>2.23</c:v>
                </c:pt>
                <c:pt idx="651">
                  <c:v>2.2799999999999998</c:v>
                </c:pt>
                <c:pt idx="652">
                  <c:v>2.2799999999999998</c:v>
                </c:pt>
                <c:pt idx="653">
                  <c:v>2.27</c:v>
                </c:pt>
                <c:pt idx="654">
                  <c:v>2.2599999999999998</c:v>
                </c:pt>
                <c:pt idx="655">
                  <c:v>2.23</c:v>
                </c:pt>
                <c:pt idx="656">
                  <c:v>2.23</c:v>
                </c:pt>
                <c:pt idx="657">
                  <c:v>2.2400000000000002</c:v>
                </c:pt>
                <c:pt idx="658">
                  <c:v>2.27</c:v>
                </c:pt>
                <c:pt idx="659">
                  <c:v>2.25</c:v>
                </c:pt>
                <c:pt idx="660">
                  <c:v>2.23</c:v>
                </c:pt>
                <c:pt idx="661">
                  <c:v>2.23</c:v>
                </c:pt>
                <c:pt idx="662">
                  <c:v>2.2599999999999998</c:v>
                </c:pt>
                <c:pt idx="663">
                  <c:v>2.3099999999999987</c:v>
                </c:pt>
                <c:pt idx="664">
                  <c:v>2.27</c:v>
                </c:pt>
                <c:pt idx="665">
                  <c:v>2.34</c:v>
                </c:pt>
                <c:pt idx="666">
                  <c:v>2.36</c:v>
                </c:pt>
                <c:pt idx="667">
                  <c:v>2.3199999999999981</c:v>
                </c:pt>
                <c:pt idx="668">
                  <c:v>2.34</c:v>
                </c:pt>
                <c:pt idx="669">
                  <c:v>2.3899999999999997</c:v>
                </c:pt>
                <c:pt idx="670">
                  <c:v>2.3699999999999997</c:v>
                </c:pt>
                <c:pt idx="671">
                  <c:v>2.4</c:v>
                </c:pt>
                <c:pt idx="672">
                  <c:v>2.3699999999999997</c:v>
                </c:pt>
                <c:pt idx="673">
                  <c:v>2.3299999999999987</c:v>
                </c:pt>
                <c:pt idx="674">
                  <c:v>2.36</c:v>
                </c:pt>
                <c:pt idx="675">
                  <c:v>2.38</c:v>
                </c:pt>
                <c:pt idx="676">
                  <c:v>2.3899999999999997</c:v>
                </c:pt>
                <c:pt idx="677">
                  <c:v>2.3699999999999997</c:v>
                </c:pt>
                <c:pt idx="678">
                  <c:v>2.3899999999999997</c:v>
                </c:pt>
                <c:pt idx="679">
                  <c:v>2.3899999999999997</c:v>
                </c:pt>
                <c:pt idx="680">
                  <c:v>2.3199999999999981</c:v>
                </c:pt>
                <c:pt idx="681">
                  <c:v>2.2799999999999998</c:v>
                </c:pt>
                <c:pt idx="682">
                  <c:v>2.29</c:v>
                </c:pt>
                <c:pt idx="683">
                  <c:v>2.2999999999999998</c:v>
                </c:pt>
                <c:pt idx="684">
                  <c:v>2.3199999999999981</c:v>
                </c:pt>
                <c:pt idx="685">
                  <c:v>2.2999999999999998</c:v>
                </c:pt>
                <c:pt idx="686">
                  <c:v>2.2999999999999998</c:v>
                </c:pt>
                <c:pt idx="687">
                  <c:v>2.3099999999999987</c:v>
                </c:pt>
                <c:pt idx="688">
                  <c:v>2.2799999999999998</c:v>
                </c:pt>
                <c:pt idx="689">
                  <c:v>2.2999999999999998</c:v>
                </c:pt>
                <c:pt idx="690">
                  <c:v>2.3199999999999981</c:v>
                </c:pt>
                <c:pt idx="691">
                  <c:v>2.34</c:v>
                </c:pt>
                <c:pt idx="692">
                  <c:v>2.3699999999999997</c:v>
                </c:pt>
                <c:pt idx="693">
                  <c:v>2.3899999999999997</c:v>
                </c:pt>
                <c:pt idx="694">
                  <c:v>2.2999999999999998</c:v>
                </c:pt>
                <c:pt idx="695">
                  <c:v>2.3499999999999988</c:v>
                </c:pt>
                <c:pt idx="696">
                  <c:v>2.3499999999999988</c:v>
                </c:pt>
                <c:pt idx="697">
                  <c:v>2.3499999999999988</c:v>
                </c:pt>
                <c:pt idx="698">
                  <c:v>2.3899999999999997</c:v>
                </c:pt>
                <c:pt idx="699">
                  <c:v>2.42</c:v>
                </c:pt>
                <c:pt idx="700">
                  <c:v>2.38</c:v>
                </c:pt>
                <c:pt idx="701">
                  <c:v>2.38</c:v>
                </c:pt>
                <c:pt idx="702">
                  <c:v>2.3699999999999997</c:v>
                </c:pt>
                <c:pt idx="703">
                  <c:v>2.3499999999999988</c:v>
                </c:pt>
                <c:pt idx="704">
                  <c:v>2.38</c:v>
                </c:pt>
                <c:pt idx="705">
                  <c:v>2.4</c:v>
                </c:pt>
                <c:pt idx="706">
                  <c:v>2.4099999999999997</c:v>
                </c:pt>
                <c:pt idx="707">
                  <c:v>2.4299999999999997</c:v>
                </c:pt>
                <c:pt idx="708">
                  <c:v>2.4099999999999997</c:v>
                </c:pt>
                <c:pt idx="709">
                  <c:v>2.3699999999999997</c:v>
                </c:pt>
                <c:pt idx="710">
                  <c:v>2.4099999999999997</c:v>
                </c:pt>
                <c:pt idx="711">
                  <c:v>2.38</c:v>
                </c:pt>
                <c:pt idx="712">
                  <c:v>2.4099999999999997</c:v>
                </c:pt>
                <c:pt idx="713">
                  <c:v>2.4</c:v>
                </c:pt>
                <c:pt idx="714">
                  <c:v>2.3899999999999997</c:v>
                </c:pt>
                <c:pt idx="715">
                  <c:v>2.3899999999999997</c:v>
                </c:pt>
                <c:pt idx="716">
                  <c:v>2.4</c:v>
                </c:pt>
                <c:pt idx="717">
                  <c:v>2.3899999999999997</c:v>
                </c:pt>
                <c:pt idx="718">
                  <c:v>2.34</c:v>
                </c:pt>
                <c:pt idx="719">
                  <c:v>2.34</c:v>
                </c:pt>
                <c:pt idx="720">
                  <c:v>2.3299999999999987</c:v>
                </c:pt>
                <c:pt idx="721">
                  <c:v>2.3099999999999987</c:v>
                </c:pt>
                <c:pt idx="722">
                  <c:v>2.3099999999999987</c:v>
                </c:pt>
                <c:pt idx="723">
                  <c:v>2.34</c:v>
                </c:pt>
                <c:pt idx="724">
                  <c:v>2.3699999999999997</c:v>
                </c:pt>
                <c:pt idx="725">
                  <c:v>2.4499999999999997</c:v>
                </c:pt>
                <c:pt idx="726">
                  <c:v>2.3699999999999997</c:v>
                </c:pt>
                <c:pt idx="727">
                  <c:v>2.44</c:v>
                </c:pt>
                <c:pt idx="728">
                  <c:v>2.46</c:v>
                </c:pt>
                <c:pt idx="729">
                  <c:v>2.44</c:v>
                </c:pt>
                <c:pt idx="730">
                  <c:v>2.4299999999999997</c:v>
                </c:pt>
                <c:pt idx="731">
                  <c:v>2.4</c:v>
                </c:pt>
                <c:pt idx="732">
                  <c:v>2.4299999999999997</c:v>
                </c:pt>
                <c:pt idx="733">
                  <c:v>2.38</c:v>
                </c:pt>
                <c:pt idx="734">
                  <c:v>2.46</c:v>
                </c:pt>
                <c:pt idx="735">
                  <c:v>2.5</c:v>
                </c:pt>
                <c:pt idx="736">
                  <c:v>2.5</c:v>
                </c:pt>
                <c:pt idx="737">
                  <c:v>2.5</c:v>
                </c:pt>
                <c:pt idx="738">
                  <c:v>2.5299999999999998</c:v>
                </c:pt>
                <c:pt idx="739">
                  <c:v>2.5499999999999998</c:v>
                </c:pt>
                <c:pt idx="740">
                  <c:v>2.6</c:v>
                </c:pt>
                <c:pt idx="741">
                  <c:v>2.54</c:v>
                </c:pt>
                <c:pt idx="742">
                  <c:v>2.6</c:v>
                </c:pt>
                <c:pt idx="743">
                  <c:v>2.5299999999999998</c:v>
                </c:pt>
                <c:pt idx="744">
                  <c:v>2.56</c:v>
                </c:pt>
                <c:pt idx="745">
                  <c:v>2.4899999999999998</c:v>
                </c:pt>
                <c:pt idx="746">
                  <c:v>2.4899999999999998</c:v>
                </c:pt>
                <c:pt idx="747">
                  <c:v>2.5</c:v>
                </c:pt>
                <c:pt idx="748">
                  <c:v>2.4499999999999997</c:v>
                </c:pt>
                <c:pt idx="749">
                  <c:v>2.44</c:v>
                </c:pt>
                <c:pt idx="750">
                  <c:v>2.4499999999999997</c:v>
                </c:pt>
                <c:pt idx="751">
                  <c:v>2.44</c:v>
                </c:pt>
                <c:pt idx="752">
                  <c:v>2.36</c:v>
                </c:pt>
                <c:pt idx="753">
                  <c:v>2.3899999999999997</c:v>
                </c:pt>
                <c:pt idx="754">
                  <c:v>2.3699999999999997</c:v>
                </c:pt>
                <c:pt idx="755">
                  <c:v>2.3699999999999997</c:v>
                </c:pt>
                <c:pt idx="756">
                  <c:v>2.36</c:v>
                </c:pt>
                <c:pt idx="757">
                  <c:v>2.36</c:v>
                </c:pt>
                <c:pt idx="758">
                  <c:v>2.3699999999999997</c:v>
                </c:pt>
                <c:pt idx="759">
                  <c:v>2.3899999999999997</c:v>
                </c:pt>
                <c:pt idx="760">
                  <c:v>2.3699999999999997</c:v>
                </c:pt>
                <c:pt idx="761">
                  <c:v>2.36</c:v>
                </c:pt>
                <c:pt idx="762">
                  <c:v>2.3899999999999997</c:v>
                </c:pt>
                <c:pt idx="763">
                  <c:v>2.38</c:v>
                </c:pt>
                <c:pt idx="764">
                  <c:v>2.3699999999999997</c:v>
                </c:pt>
                <c:pt idx="765">
                  <c:v>2.38</c:v>
                </c:pt>
                <c:pt idx="766">
                  <c:v>2.4099999999999997</c:v>
                </c:pt>
                <c:pt idx="767">
                  <c:v>2.44</c:v>
                </c:pt>
                <c:pt idx="768">
                  <c:v>2.42</c:v>
                </c:pt>
                <c:pt idx="769">
                  <c:v>2.38</c:v>
                </c:pt>
                <c:pt idx="770">
                  <c:v>2.38</c:v>
                </c:pt>
                <c:pt idx="771">
                  <c:v>2.4</c:v>
                </c:pt>
                <c:pt idx="772">
                  <c:v>2.4</c:v>
                </c:pt>
                <c:pt idx="773">
                  <c:v>2.4</c:v>
                </c:pt>
                <c:pt idx="774">
                  <c:v>2.4099999999999997</c:v>
                </c:pt>
                <c:pt idx="775">
                  <c:v>2.38</c:v>
                </c:pt>
                <c:pt idx="776">
                  <c:v>2.36</c:v>
                </c:pt>
                <c:pt idx="777">
                  <c:v>2.36</c:v>
                </c:pt>
                <c:pt idx="778">
                  <c:v>2.3299999999999987</c:v>
                </c:pt>
                <c:pt idx="779">
                  <c:v>2.3299999999999987</c:v>
                </c:pt>
                <c:pt idx="780">
                  <c:v>2.34</c:v>
                </c:pt>
                <c:pt idx="781">
                  <c:v>2.36</c:v>
                </c:pt>
                <c:pt idx="782">
                  <c:v>2.36</c:v>
                </c:pt>
                <c:pt idx="783">
                  <c:v>2.38</c:v>
                </c:pt>
                <c:pt idx="784">
                  <c:v>2.3899999999999997</c:v>
                </c:pt>
                <c:pt idx="785">
                  <c:v>2.36</c:v>
                </c:pt>
                <c:pt idx="786">
                  <c:v>2.3299999999999987</c:v>
                </c:pt>
                <c:pt idx="787">
                  <c:v>2.3099999999999987</c:v>
                </c:pt>
                <c:pt idx="788">
                  <c:v>2.36</c:v>
                </c:pt>
                <c:pt idx="789">
                  <c:v>2.3899999999999997</c:v>
                </c:pt>
                <c:pt idx="790">
                  <c:v>2.4099999999999997</c:v>
                </c:pt>
                <c:pt idx="791">
                  <c:v>2.4</c:v>
                </c:pt>
                <c:pt idx="792">
                  <c:v>2.4</c:v>
                </c:pt>
                <c:pt idx="793">
                  <c:v>2.38</c:v>
                </c:pt>
                <c:pt idx="794">
                  <c:v>2.34</c:v>
                </c:pt>
                <c:pt idx="795">
                  <c:v>2.4099999999999997</c:v>
                </c:pt>
                <c:pt idx="796">
                  <c:v>2.3899999999999997</c:v>
                </c:pt>
                <c:pt idx="797">
                  <c:v>2.38</c:v>
                </c:pt>
                <c:pt idx="798">
                  <c:v>2.4099999999999997</c:v>
                </c:pt>
                <c:pt idx="799">
                  <c:v>2.4899999999999998</c:v>
                </c:pt>
                <c:pt idx="800">
                  <c:v>2.57</c:v>
                </c:pt>
                <c:pt idx="801">
                  <c:v>2.48</c:v>
                </c:pt>
                <c:pt idx="802">
                  <c:v>2.48</c:v>
                </c:pt>
                <c:pt idx="803">
                  <c:v>2.48</c:v>
                </c:pt>
                <c:pt idx="804">
                  <c:v>2.5299999999999998</c:v>
                </c:pt>
                <c:pt idx="805">
                  <c:v>2.5099999999999998</c:v>
                </c:pt>
                <c:pt idx="806">
                  <c:v>2.5099999999999998</c:v>
                </c:pt>
                <c:pt idx="807">
                  <c:v>2.52</c:v>
                </c:pt>
                <c:pt idx="808">
                  <c:v>2.5299999999999998</c:v>
                </c:pt>
                <c:pt idx="809">
                  <c:v>2.44</c:v>
                </c:pt>
                <c:pt idx="810">
                  <c:v>2.4299999999999997</c:v>
                </c:pt>
                <c:pt idx="811">
                  <c:v>2.4299999999999997</c:v>
                </c:pt>
                <c:pt idx="812">
                  <c:v>2.4499999999999997</c:v>
                </c:pt>
                <c:pt idx="813">
                  <c:v>2.44</c:v>
                </c:pt>
                <c:pt idx="814">
                  <c:v>2.44</c:v>
                </c:pt>
                <c:pt idx="815">
                  <c:v>2.42</c:v>
                </c:pt>
                <c:pt idx="816">
                  <c:v>2.42</c:v>
                </c:pt>
                <c:pt idx="817">
                  <c:v>2.42</c:v>
                </c:pt>
                <c:pt idx="818">
                  <c:v>2.44</c:v>
                </c:pt>
                <c:pt idx="819">
                  <c:v>2.4</c:v>
                </c:pt>
                <c:pt idx="820">
                  <c:v>2.4</c:v>
                </c:pt>
                <c:pt idx="821">
                  <c:v>2.42</c:v>
                </c:pt>
                <c:pt idx="822">
                  <c:v>2.4</c:v>
                </c:pt>
                <c:pt idx="823">
                  <c:v>2.38</c:v>
                </c:pt>
                <c:pt idx="824">
                  <c:v>2.4299999999999997</c:v>
                </c:pt>
                <c:pt idx="825">
                  <c:v>2.44</c:v>
                </c:pt>
                <c:pt idx="826">
                  <c:v>2.46</c:v>
                </c:pt>
                <c:pt idx="827">
                  <c:v>2.4699999999999998</c:v>
                </c:pt>
                <c:pt idx="828">
                  <c:v>2.4499999999999997</c:v>
                </c:pt>
                <c:pt idx="829">
                  <c:v>2.4</c:v>
                </c:pt>
                <c:pt idx="830">
                  <c:v>2.42</c:v>
                </c:pt>
                <c:pt idx="831">
                  <c:v>2.44</c:v>
                </c:pt>
                <c:pt idx="832">
                  <c:v>2.4499999999999997</c:v>
                </c:pt>
                <c:pt idx="833">
                  <c:v>2.4699999999999998</c:v>
                </c:pt>
                <c:pt idx="834">
                  <c:v>2.48</c:v>
                </c:pt>
                <c:pt idx="835">
                  <c:v>2.44</c:v>
                </c:pt>
                <c:pt idx="836">
                  <c:v>2.42</c:v>
                </c:pt>
                <c:pt idx="837">
                  <c:v>2.42</c:v>
                </c:pt>
                <c:pt idx="838">
                  <c:v>2.3899999999999997</c:v>
                </c:pt>
                <c:pt idx="839">
                  <c:v>2.38</c:v>
                </c:pt>
                <c:pt idx="840">
                  <c:v>2.4</c:v>
                </c:pt>
                <c:pt idx="841">
                  <c:v>2.3899999999999997</c:v>
                </c:pt>
                <c:pt idx="842">
                  <c:v>2.3899999999999997</c:v>
                </c:pt>
                <c:pt idx="843">
                  <c:v>2.4099999999999997</c:v>
                </c:pt>
                <c:pt idx="844">
                  <c:v>2.4299999999999997</c:v>
                </c:pt>
                <c:pt idx="845">
                  <c:v>2.44</c:v>
                </c:pt>
                <c:pt idx="846">
                  <c:v>2.44</c:v>
                </c:pt>
                <c:pt idx="847">
                  <c:v>2.4499999999999997</c:v>
                </c:pt>
                <c:pt idx="848">
                  <c:v>2.4299999999999997</c:v>
                </c:pt>
                <c:pt idx="849">
                  <c:v>2.44</c:v>
                </c:pt>
                <c:pt idx="850">
                  <c:v>2.4499999999999997</c:v>
                </c:pt>
                <c:pt idx="851">
                  <c:v>2.5</c:v>
                </c:pt>
                <c:pt idx="852">
                  <c:v>2.52</c:v>
                </c:pt>
                <c:pt idx="853">
                  <c:v>2.4899999999999998</c:v>
                </c:pt>
                <c:pt idx="854">
                  <c:v>2.48</c:v>
                </c:pt>
                <c:pt idx="855">
                  <c:v>2.48</c:v>
                </c:pt>
                <c:pt idx="856">
                  <c:v>2.48</c:v>
                </c:pt>
                <c:pt idx="857">
                  <c:v>2.48</c:v>
                </c:pt>
                <c:pt idx="858">
                  <c:v>2.5299999999999998</c:v>
                </c:pt>
                <c:pt idx="859">
                  <c:v>2.57</c:v>
                </c:pt>
                <c:pt idx="860">
                  <c:v>2.52</c:v>
                </c:pt>
                <c:pt idx="861">
                  <c:v>2.5099999999999998</c:v>
                </c:pt>
                <c:pt idx="862">
                  <c:v>2.5099999999999998</c:v>
                </c:pt>
                <c:pt idx="863">
                  <c:v>2.6</c:v>
                </c:pt>
                <c:pt idx="864">
                  <c:v>2.59</c:v>
                </c:pt>
                <c:pt idx="865">
                  <c:v>2.66</c:v>
                </c:pt>
                <c:pt idx="866">
                  <c:v>2.69</c:v>
                </c:pt>
                <c:pt idx="867">
                  <c:v>2.72</c:v>
                </c:pt>
                <c:pt idx="868">
                  <c:v>2.67</c:v>
                </c:pt>
                <c:pt idx="869">
                  <c:v>2.65</c:v>
                </c:pt>
                <c:pt idx="870">
                  <c:v>2.65</c:v>
                </c:pt>
                <c:pt idx="871">
                  <c:v>2.64</c:v>
                </c:pt>
                <c:pt idx="872">
                  <c:v>2.65</c:v>
                </c:pt>
                <c:pt idx="873">
                  <c:v>2.68</c:v>
                </c:pt>
                <c:pt idx="874">
                  <c:v>2.67</c:v>
                </c:pt>
                <c:pt idx="875">
                  <c:v>2.64</c:v>
                </c:pt>
                <c:pt idx="876">
                  <c:v>2.66</c:v>
                </c:pt>
                <c:pt idx="877">
                  <c:v>2.65</c:v>
                </c:pt>
                <c:pt idx="878">
                  <c:v>2.63</c:v>
                </c:pt>
                <c:pt idx="879">
                  <c:v>2.67</c:v>
                </c:pt>
                <c:pt idx="880">
                  <c:v>2.65</c:v>
                </c:pt>
                <c:pt idx="881">
                  <c:v>2.59</c:v>
                </c:pt>
                <c:pt idx="882">
                  <c:v>2.59</c:v>
                </c:pt>
                <c:pt idx="883">
                  <c:v>2.58</c:v>
                </c:pt>
                <c:pt idx="884">
                  <c:v>2.58</c:v>
                </c:pt>
                <c:pt idx="885">
                  <c:v>2.58</c:v>
                </c:pt>
                <c:pt idx="886">
                  <c:v>2.59</c:v>
                </c:pt>
                <c:pt idx="887">
                  <c:v>2.59</c:v>
                </c:pt>
                <c:pt idx="888">
                  <c:v>2.61</c:v>
                </c:pt>
                <c:pt idx="889">
                  <c:v>2.6</c:v>
                </c:pt>
                <c:pt idx="890">
                  <c:v>2.61</c:v>
                </c:pt>
                <c:pt idx="891">
                  <c:v>2.6</c:v>
                </c:pt>
                <c:pt idx="892">
                  <c:v>2.58</c:v>
                </c:pt>
                <c:pt idx="893">
                  <c:v>2.52</c:v>
                </c:pt>
                <c:pt idx="894">
                  <c:v>2.4899999999999998</c:v>
                </c:pt>
                <c:pt idx="895">
                  <c:v>2.48</c:v>
                </c:pt>
                <c:pt idx="896">
                  <c:v>2.46</c:v>
                </c:pt>
                <c:pt idx="897">
                  <c:v>2.5</c:v>
                </c:pt>
                <c:pt idx="898">
                  <c:v>2.5</c:v>
                </c:pt>
                <c:pt idx="899">
                  <c:v>2.4899999999999998</c:v>
                </c:pt>
                <c:pt idx="900">
                  <c:v>2.52</c:v>
                </c:pt>
                <c:pt idx="901">
                  <c:v>2.5499999999999998</c:v>
                </c:pt>
                <c:pt idx="902">
                  <c:v>2.5099999999999998</c:v>
                </c:pt>
                <c:pt idx="903">
                  <c:v>2.5299999999999998</c:v>
                </c:pt>
                <c:pt idx="904">
                  <c:v>2.5299999999999998</c:v>
                </c:pt>
                <c:pt idx="905">
                  <c:v>2.56</c:v>
                </c:pt>
                <c:pt idx="906">
                  <c:v>2.5499999999999998</c:v>
                </c:pt>
                <c:pt idx="907">
                  <c:v>2.5499999999999998</c:v>
                </c:pt>
                <c:pt idx="908">
                  <c:v>2.5499999999999998</c:v>
                </c:pt>
                <c:pt idx="909">
                  <c:v>2.5499999999999998</c:v>
                </c:pt>
                <c:pt idx="910">
                  <c:v>2.62</c:v>
                </c:pt>
                <c:pt idx="911">
                  <c:v>2.59</c:v>
                </c:pt>
                <c:pt idx="912">
                  <c:v>2.56</c:v>
                </c:pt>
                <c:pt idx="913">
                  <c:v>2.56</c:v>
                </c:pt>
                <c:pt idx="914">
                  <c:v>2.58</c:v>
                </c:pt>
                <c:pt idx="915">
                  <c:v>2.57</c:v>
                </c:pt>
                <c:pt idx="916">
                  <c:v>2.5499999999999998</c:v>
                </c:pt>
                <c:pt idx="917">
                  <c:v>2.5299999999999998</c:v>
                </c:pt>
                <c:pt idx="918">
                  <c:v>2.5499999999999998</c:v>
                </c:pt>
                <c:pt idx="919">
                  <c:v>2.5299999999999998</c:v>
                </c:pt>
                <c:pt idx="920">
                  <c:v>2.56</c:v>
                </c:pt>
                <c:pt idx="921">
                  <c:v>2.56</c:v>
                </c:pt>
                <c:pt idx="922">
                  <c:v>2.57</c:v>
                </c:pt>
                <c:pt idx="923">
                  <c:v>2.58</c:v>
                </c:pt>
                <c:pt idx="924">
                  <c:v>2.57</c:v>
                </c:pt>
                <c:pt idx="925">
                  <c:v>2.58</c:v>
                </c:pt>
                <c:pt idx="926">
                  <c:v>2.5499999999999998</c:v>
                </c:pt>
                <c:pt idx="927">
                  <c:v>2.57</c:v>
                </c:pt>
                <c:pt idx="928">
                  <c:v>2.61</c:v>
                </c:pt>
                <c:pt idx="929">
                  <c:v>2.62</c:v>
                </c:pt>
                <c:pt idx="930">
                  <c:v>2.63</c:v>
                </c:pt>
                <c:pt idx="931">
                  <c:v>2.64</c:v>
                </c:pt>
                <c:pt idx="932">
                  <c:v>2.62</c:v>
                </c:pt>
                <c:pt idx="933">
                  <c:v>2.63</c:v>
                </c:pt>
                <c:pt idx="934">
                  <c:v>2.62</c:v>
                </c:pt>
                <c:pt idx="935">
                  <c:v>2.63</c:v>
                </c:pt>
                <c:pt idx="936">
                  <c:v>2.63</c:v>
                </c:pt>
                <c:pt idx="937">
                  <c:v>2.67</c:v>
                </c:pt>
                <c:pt idx="938">
                  <c:v>2.7</c:v>
                </c:pt>
                <c:pt idx="939">
                  <c:v>2.63</c:v>
                </c:pt>
                <c:pt idx="940">
                  <c:v>2.64</c:v>
                </c:pt>
                <c:pt idx="941">
                  <c:v>2.64</c:v>
                </c:pt>
                <c:pt idx="942">
                  <c:v>2.64</c:v>
                </c:pt>
                <c:pt idx="943">
                  <c:v>2.61</c:v>
                </c:pt>
                <c:pt idx="944">
                  <c:v>2.62</c:v>
                </c:pt>
                <c:pt idx="945">
                  <c:v>2.63</c:v>
                </c:pt>
                <c:pt idx="946">
                  <c:v>2.61</c:v>
                </c:pt>
                <c:pt idx="947">
                  <c:v>2.63</c:v>
                </c:pt>
                <c:pt idx="948">
                  <c:v>2.64</c:v>
                </c:pt>
                <c:pt idx="949">
                  <c:v>2.62</c:v>
                </c:pt>
                <c:pt idx="950">
                  <c:v>2.57</c:v>
                </c:pt>
                <c:pt idx="951">
                  <c:v>2.6</c:v>
                </c:pt>
                <c:pt idx="952">
                  <c:v>2.58</c:v>
                </c:pt>
                <c:pt idx="953">
                  <c:v>2.5299999999999998</c:v>
                </c:pt>
                <c:pt idx="954">
                  <c:v>2.5499999999999998</c:v>
                </c:pt>
                <c:pt idx="955">
                  <c:v>2.56</c:v>
                </c:pt>
                <c:pt idx="956">
                  <c:v>2.56</c:v>
                </c:pt>
                <c:pt idx="957">
                  <c:v>2.56</c:v>
                </c:pt>
                <c:pt idx="958">
                  <c:v>2.5499999999999998</c:v>
                </c:pt>
                <c:pt idx="959">
                  <c:v>2.5499999999999998</c:v>
                </c:pt>
                <c:pt idx="960">
                  <c:v>2.56</c:v>
                </c:pt>
                <c:pt idx="961">
                  <c:v>2.54</c:v>
                </c:pt>
                <c:pt idx="962">
                  <c:v>2.5299999999999998</c:v>
                </c:pt>
                <c:pt idx="963">
                  <c:v>2.54</c:v>
                </c:pt>
                <c:pt idx="964">
                  <c:v>2.5299999999999998</c:v>
                </c:pt>
                <c:pt idx="965">
                  <c:v>2.5299999999999998</c:v>
                </c:pt>
                <c:pt idx="966">
                  <c:v>2.5299999999999998</c:v>
                </c:pt>
                <c:pt idx="967">
                  <c:v>2.5299999999999998</c:v>
                </c:pt>
                <c:pt idx="968">
                  <c:v>2.5099999999999998</c:v>
                </c:pt>
                <c:pt idx="969">
                  <c:v>2.46</c:v>
                </c:pt>
                <c:pt idx="970">
                  <c:v>2.48</c:v>
                </c:pt>
                <c:pt idx="971">
                  <c:v>2.46</c:v>
                </c:pt>
                <c:pt idx="972">
                  <c:v>2.4499999999999997</c:v>
                </c:pt>
                <c:pt idx="973">
                  <c:v>2.4499999999999997</c:v>
                </c:pt>
                <c:pt idx="974">
                  <c:v>2.44</c:v>
                </c:pt>
                <c:pt idx="975">
                  <c:v>2.48</c:v>
                </c:pt>
                <c:pt idx="976">
                  <c:v>2.4899999999999998</c:v>
                </c:pt>
                <c:pt idx="977">
                  <c:v>2.4499999999999997</c:v>
                </c:pt>
                <c:pt idx="978">
                  <c:v>2.4499999999999997</c:v>
                </c:pt>
                <c:pt idx="979">
                  <c:v>2.4299999999999997</c:v>
                </c:pt>
                <c:pt idx="980">
                  <c:v>2.4299999999999997</c:v>
                </c:pt>
                <c:pt idx="981">
                  <c:v>2.48</c:v>
                </c:pt>
                <c:pt idx="982">
                  <c:v>2.48</c:v>
                </c:pt>
                <c:pt idx="983">
                  <c:v>2.46</c:v>
                </c:pt>
                <c:pt idx="984">
                  <c:v>2.4499999999999997</c:v>
                </c:pt>
                <c:pt idx="985">
                  <c:v>2.5</c:v>
                </c:pt>
                <c:pt idx="986">
                  <c:v>2.48</c:v>
                </c:pt>
                <c:pt idx="987">
                  <c:v>2.48</c:v>
                </c:pt>
                <c:pt idx="988">
                  <c:v>2.4699999999999998</c:v>
                </c:pt>
                <c:pt idx="989">
                  <c:v>2.46</c:v>
                </c:pt>
                <c:pt idx="990">
                  <c:v>2.46</c:v>
                </c:pt>
                <c:pt idx="991">
                  <c:v>2.4499999999999997</c:v>
                </c:pt>
                <c:pt idx="992">
                  <c:v>2.4499999999999997</c:v>
                </c:pt>
                <c:pt idx="993">
                  <c:v>2.44</c:v>
                </c:pt>
                <c:pt idx="994">
                  <c:v>2.48</c:v>
                </c:pt>
                <c:pt idx="995">
                  <c:v>2.4699999999999998</c:v>
                </c:pt>
                <c:pt idx="996">
                  <c:v>2.46</c:v>
                </c:pt>
                <c:pt idx="997">
                  <c:v>2.4499999999999997</c:v>
                </c:pt>
                <c:pt idx="998">
                  <c:v>2.44</c:v>
                </c:pt>
                <c:pt idx="999">
                  <c:v>2.4499999999999997</c:v>
                </c:pt>
                <c:pt idx="1000">
                  <c:v>2.4499999999999997</c:v>
                </c:pt>
                <c:pt idx="1001">
                  <c:v>2.46</c:v>
                </c:pt>
                <c:pt idx="1002">
                  <c:v>2.4899999999999998</c:v>
                </c:pt>
                <c:pt idx="1003">
                  <c:v>2.4899999999999998</c:v>
                </c:pt>
                <c:pt idx="1004">
                  <c:v>2.5</c:v>
                </c:pt>
                <c:pt idx="1005">
                  <c:v>2.4899999999999998</c:v>
                </c:pt>
                <c:pt idx="1006">
                  <c:v>2.48</c:v>
                </c:pt>
                <c:pt idx="1007">
                  <c:v>2.46</c:v>
                </c:pt>
                <c:pt idx="1008">
                  <c:v>2.42</c:v>
                </c:pt>
                <c:pt idx="1009">
                  <c:v>2.4499999999999997</c:v>
                </c:pt>
                <c:pt idx="1010">
                  <c:v>2.42</c:v>
                </c:pt>
                <c:pt idx="1011">
                  <c:v>2.44</c:v>
                </c:pt>
                <c:pt idx="1012">
                  <c:v>2.4099999999999997</c:v>
                </c:pt>
                <c:pt idx="1013">
                  <c:v>2.3899999999999997</c:v>
                </c:pt>
                <c:pt idx="1014">
                  <c:v>2.3899999999999997</c:v>
                </c:pt>
                <c:pt idx="1015">
                  <c:v>2.3899999999999997</c:v>
                </c:pt>
                <c:pt idx="1016">
                  <c:v>2.3899999999999997</c:v>
                </c:pt>
                <c:pt idx="1017">
                  <c:v>2.3899999999999997</c:v>
                </c:pt>
                <c:pt idx="1018">
                  <c:v>2.38</c:v>
                </c:pt>
                <c:pt idx="1019">
                  <c:v>2.3699999999999997</c:v>
                </c:pt>
                <c:pt idx="1020">
                  <c:v>2.36</c:v>
                </c:pt>
                <c:pt idx="1021">
                  <c:v>2.3899999999999997</c:v>
                </c:pt>
                <c:pt idx="1022">
                  <c:v>2.38</c:v>
                </c:pt>
                <c:pt idx="1023">
                  <c:v>2.4099999999999997</c:v>
                </c:pt>
                <c:pt idx="1024">
                  <c:v>2.4099999999999997</c:v>
                </c:pt>
                <c:pt idx="1025">
                  <c:v>2.4099999999999997</c:v>
                </c:pt>
                <c:pt idx="1026">
                  <c:v>2.42</c:v>
                </c:pt>
                <c:pt idx="1027">
                  <c:v>2.4099999999999997</c:v>
                </c:pt>
                <c:pt idx="1028">
                  <c:v>2.4099999999999997</c:v>
                </c:pt>
                <c:pt idx="1029">
                  <c:v>2.44</c:v>
                </c:pt>
                <c:pt idx="1030">
                  <c:v>2.42</c:v>
                </c:pt>
                <c:pt idx="1031">
                  <c:v>2.3699999999999997</c:v>
                </c:pt>
                <c:pt idx="1032">
                  <c:v>2.36</c:v>
                </c:pt>
                <c:pt idx="1033">
                  <c:v>2.3499999999999988</c:v>
                </c:pt>
                <c:pt idx="1034">
                  <c:v>2.34</c:v>
                </c:pt>
                <c:pt idx="1035">
                  <c:v>2.3299999999999987</c:v>
                </c:pt>
                <c:pt idx="1036">
                  <c:v>2.3499999999999988</c:v>
                </c:pt>
                <c:pt idx="1037">
                  <c:v>2.3499999999999988</c:v>
                </c:pt>
                <c:pt idx="1038">
                  <c:v>2.3299999999999987</c:v>
                </c:pt>
                <c:pt idx="1039">
                  <c:v>2.34</c:v>
                </c:pt>
                <c:pt idx="1040">
                  <c:v>2.3499999999999988</c:v>
                </c:pt>
                <c:pt idx="1041">
                  <c:v>2.34</c:v>
                </c:pt>
                <c:pt idx="1042">
                  <c:v>2.34</c:v>
                </c:pt>
                <c:pt idx="1043">
                  <c:v>2.3299999999999987</c:v>
                </c:pt>
                <c:pt idx="1044">
                  <c:v>2.3499999999999988</c:v>
                </c:pt>
                <c:pt idx="1045">
                  <c:v>2.2999999999999998</c:v>
                </c:pt>
                <c:pt idx="1046">
                  <c:v>2.2999999999999998</c:v>
                </c:pt>
                <c:pt idx="1047">
                  <c:v>2.3199999999999981</c:v>
                </c:pt>
                <c:pt idx="1048">
                  <c:v>2.3199999999999981</c:v>
                </c:pt>
                <c:pt idx="1049">
                  <c:v>2.3199999999999981</c:v>
                </c:pt>
                <c:pt idx="1050">
                  <c:v>2.3899999999999997</c:v>
                </c:pt>
                <c:pt idx="1051">
                  <c:v>2.3299999999999987</c:v>
                </c:pt>
                <c:pt idx="1052">
                  <c:v>2.3299999999999987</c:v>
                </c:pt>
                <c:pt idx="1053">
                  <c:v>2.3199999999999981</c:v>
                </c:pt>
                <c:pt idx="1054">
                  <c:v>2.34</c:v>
                </c:pt>
                <c:pt idx="1055">
                  <c:v>2.3299999999999987</c:v>
                </c:pt>
                <c:pt idx="1056">
                  <c:v>2.3699999999999997</c:v>
                </c:pt>
                <c:pt idx="1057">
                  <c:v>2.3499999999999988</c:v>
                </c:pt>
                <c:pt idx="1058">
                  <c:v>2.3899999999999997</c:v>
                </c:pt>
                <c:pt idx="1059">
                  <c:v>2.4</c:v>
                </c:pt>
                <c:pt idx="1060">
                  <c:v>2.4499999999999997</c:v>
                </c:pt>
                <c:pt idx="1061">
                  <c:v>2.44</c:v>
                </c:pt>
                <c:pt idx="1062">
                  <c:v>2.4299999999999997</c:v>
                </c:pt>
                <c:pt idx="1063">
                  <c:v>2.4499999999999997</c:v>
                </c:pt>
                <c:pt idx="1064">
                  <c:v>2.44</c:v>
                </c:pt>
                <c:pt idx="1065">
                  <c:v>2.4299999999999997</c:v>
                </c:pt>
                <c:pt idx="1066">
                  <c:v>2.4</c:v>
                </c:pt>
                <c:pt idx="1067">
                  <c:v>2.4</c:v>
                </c:pt>
                <c:pt idx="1068">
                  <c:v>2.36</c:v>
                </c:pt>
                <c:pt idx="1069">
                  <c:v>2.3199999999999981</c:v>
                </c:pt>
                <c:pt idx="1070">
                  <c:v>2.3199999999999981</c:v>
                </c:pt>
                <c:pt idx="1071">
                  <c:v>2.3499999999999988</c:v>
                </c:pt>
                <c:pt idx="1072">
                  <c:v>2.34</c:v>
                </c:pt>
                <c:pt idx="1073">
                  <c:v>2.36</c:v>
                </c:pt>
                <c:pt idx="1074">
                  <c:v>2.38</c:v>
                </c:pt>
                <c:pt idx="1075">
                  <c:v>2.34</c:v>
                </c:pt>
                <c:pt idx="1076">
                  <c:v>2.34</c:v>
                </c:pt>
                <c:pt idx="1077">
                  <c:v>2.34</c:v>
                </c:pt>
                <c:pt idx="1078">
                  <c:v>2.3199999999999981</c:v>
                </c:pt>
                <c:pt idx="1079">
                  <c:v>2.38</c:v>
                </c:pt>
                <c:pt idx="1080">
                  <c:v>2.3699999999999997</c:v>
                </c:pt>
                <c:pt idx="1081">
                  <c:v>2.3499999999999988</c:v>
                </c:pt>
                <c:pt idx="1082">
                  <c:v>2.3299999999999987</c:v>
                </c:pt>
                <c:pt idx="1083">
                  <c:v>2.3299999999999987</c:v>
                </c:pt>
                <c:pt idx="1084">
                  <c:v>2.3199999999999981</c:v>
                </c:pt>
                <c:pt idx="1085">
                  <c:v>2.3499999999999988</c:v>
                </c:pt>
                <c:pt idx="1086">
                  <c:v>2.34</c:v>
                </c:pt>
                <c:pt idx="1087">
                  <c:v>2.29</c:v>
                </c:pt>
                <c:pt idx="1088">
                  <c:v>2.2799999999999998</c:v>
                </c:pt>
                <c:pt idx="1089">
                  <c:v>2.2799999999999998</c:v>
                </c:pt>
                <c:pt idx="1090">
                  <c:v>2.29</c:v>
                </c:pt>
                <c:pt idx="1091">
                  <c:v>2.2599999999999998</c:v>
                </c:pt>
                <c:pt idx="1092">
                  <c:v>2.2799999999999998</c:v>
                </c:pt>
                <c:pt idx="1093">
                  <c:v>2.2999999999999998</c:v>
                </c:pt>
                <c:pt idx="1094">
                  <c:v>2.29</c:v>
                </c:pt>
                <c:pt idx="1095">
                  <c:v>2.3199999999999981</c:v>
                </c:pt>
                <c:pt idx="1096">
                  <c:v>2.34</c:v>
                </c:pt>
                <c:pt idx="1097">
                  <c:v>2.34</c:v>
                </c:pt>
                <c:pt idx="1098">
                  <c:v>2.3299999999999987</c:v>
                </c:pt>
                <c:pt idx="1099">
                  <c:v>2.34</c:v>
                </c:pt>
                <c:pt idx="1100">
                  <c:v>2.3899999999999997</c:v>
                </c:pt>
                <c:pt idx="1101">
                  <c:v>2.3699999999999997</c:v>
                </c:pt>
                <c:pt idx="1102">
                  <c:v>2.4</c:v>
                </c:pt>
                <c:pt idx="1103">
                  <c:v>2.4099999999999997</c:v>
                </c:pt>
                <c:pt idx="1104">
                  <c:v>2.38</c:v>
                </c:pt>
                <c:pt idx="1105">
                  <c:v>2.3899999999999997</c:v>
                </c:pt>
                <c:pt idx="1106">
                  <c:v>2.3699999999999997</c:v>
                </c:pt>
                <c:pt idx="1107">
                  <c:v>2.38</c:v>
                </c:pt>
                <c:pt idx="1108">
                  <c:v>2.3699999999999997</c:v>
                </c:pt>
                <c:pt idx="1109">
                  <c:v>2.3699999999999997</c:v>
                </c:pt>
                <c:pt idx="1110">
                  <c:v>2.4099999999999997</c:v>
                </c:pt>
                <c:pt idx="1111">
                  <c:v>2.4299999999999997</c:v>
                </c:pt>
                <c:pt idx="1112">
                  <c:v>2.44</c:v>
                </c:pt>
                <c:pt idx="1113">
                  <c:v>2.4099999999999997</c:v>
                </c:pt>
                <c:pt idx="1114">
                  <c:v>2.4</c:v>
                </c:pt>
                <c:pt idx="1115">
                  <c:v>2.4</c:v>
                </c:pt>
                <c:pt idx="1116">
                  <c:v>2.4</c:v>
                </c:pt>
                <c:pt idx="1117">
                  <c:v>2.3899999999999997</c:v>
                </c:pt>
                <c:pt idx="1118">
                  <c:v>2.36</c:v>
                </c:pt>
                <c:pt idx="1119">
                  <c:v>2.3899999999999997</c:v>
                </c:pt>
                <c:pt idx="1120">
                  <c:v>2.38</c:v>
                </c:pt>
                <c:pt idx="1121">
                  <c:v>2.38</c:v>
                </c:pt>
                <c:pt idx="1122">
                  <c:v>2.36</c:v>
                </c:pt>
                <c:pt idx="1123">
                  <c:v>2.42</c:v>
                </c:pt>
                <c:pt idx="1124">
                  <c:v>2.4299999999999997</c:v>
                </c:pt>
                <c:pt idx="1125">
                  <c:v>2.4</c:v>
                </c:pt>
                <c:pt idx="1126">
                  <c:v>2.4499999999999997</c:v>
                </c:pt>
                <c:pt idx="1127">
                  <c:v>2.4099999999999997</c:v>
                </c:pt>
                <c:pt idx="1128">
                  <c:v>2.4299999999999997</c:v>
                </c:pt>
                <c:pt idx="1129">
                  <c:v>2.3899999999999997</c:v>
                </c:pt>
                <c:pt idx="1130">
                  <c:v>2.4099999999999997</c:v>
                </c:pt>
                <c:pt idx="1131">
                  <c:v>2.4</c:v>
                </c:pt>
                <c:pt idx="1132">
                  <c:v>2.3699999999999997</c:v>
                </c:pt>
                <c:pt idx="1133">
                  <c:v>2.34</c:v>
                </c:pt>
                <c:pt idx="1134">
                  <c:v>2.38</c:v>
                </c:pt>
                <c:pt idx="1135">
                  <c:v>2.3499999999999988</c:v>
                </c:pt>
                <c:pt idx="1136">
                  <c:v>2.36</c:v>
                </c:pt>
                <c:pt idx="1137">
                  <c:v>2.3299999999999987</c:v>
                </c:pt>
                <c:pt idx="1138">
                  <c:v>2.3299999999999987</c:v>
                </c:pt>
                <c:pt idx="1139">
                  <c:v>2.3199999999999981</c:v>
                </c:pt>
                <c:pt idx="1140">
                  <c:v>2.34</c:v>
                </c:pt>
                <c:pt idx="1141">
                  <c:v>2.3299999999999987</c:v>
                </c:pt>
                <c:pt idx="1142">
                  <c:v>2.3699999999999997</c:v>
                </c:pt>
                <c:pt idx="1143">
                  <c:v>2.36</c:v>
                </c:pt>
                <c:pt idx="1144">
                  <c:v>2.3699999999999997</c:v>
                </c:pt>
                <c:pt idx="1145">
                  <c:v>2.4</c:v>
                </c:pt>
                <c:pt idx="1146">
                  <c:v>2.3699999999999997</c:v>
                </c:pt>
                <c:pt idx="1147">
                  <c:v>2.3699999999999997</c:v>
                </c:pt>
                <c:pt idx="1148">
                  <c:v>2.36</c:v>
                </c:pt>
                <c:pt idx="1149">
                  <c:v>2.3899999999999997</c:v>
                </c:pt>
                <c:pt idx="1150">
                  <c:v>2.3899999999999997</c:v>
                </c:pt>
                <c:pt idx="1151">
                  <c:v>2.42</c:v>
                </c:pt>
                <c:pt idx="1152">
                  <c:v>2.4</c:v>
                </c:pt>
                <c:pt idx="1153">
                  <c:v>2.4099999999999997</c:v>
                </c:pt>
                <c:pt idx="1154">
                  <c:v>2.4099999999999997</c:v>
                </c:pt>
                <c:pt idx="1155">
                  <c:v>2.44</c:v>
                </c:pt>
                <c:pt idx="1156">
                  <c:v>2.48</c:v>
                </c:pt>
                <c:pt idx="1157">
                  <c:v>2.46</c:v>
                </c:pt>
                <c:pt idx="1158">
                  <c:v>2.4699999999999998</c:v>
                </c:pt>
                <c:pt idx="1159">
                  <c:v>2.5099999999999998</c:v>
                </c:pt>
                <c:pt idx="1160">
                  <c:v>2.5</c:v>
                </c:pt>
                <c:pt idx="1161">
                  <c:v>2.44</c:v>
                </c:pt>
                <c:pt idx="1162">
                  <c:v>2.4499999999999997</c:v>
                </c:pt>
                <c:pt idx="1163">
                  <c:v>2.46</c:v>
                </c:pt>
                <c:pt idx="1164">
                  <c:v>2.4499999999999997</c:v>
                </c:pt>
                <c:pt idx="1165">
                  <c:v>2.4699999999999998</c:v>
                </c:pt>
                <c:pt idx="1166">
                  <c:v>2.4899999999999998</c:v>
                </c:pt>
                <c:pt idx="1167">
                  <c:v>2.4699999999999998</c:v>
                </c:pt>
                <c:pt idx="1168">
                  <c:v>2.4499999999999997</c:v>
                </c:pt>
                <c:pt idx="1169">
                  <c:v>2.4499999999999997</c:v>
                </c:pt>
                <c:pt idx="1170">
                  <c:v>2.42</c:v>
                </c:pt>
                <c:pt idx="1171">
                  <c:v>2.4299999999999997</c:v>
                </c:pt>
                <c:pt idx="1172">
                  <c:v>2.44</c:v>
                </c:pt>
                <c:pt idx="1173">
                  <c:v>2.4</c:v>
                </c:pt>
                <c:pt idx="1174">
                  <c:v>2.4</c:v>
                </c:pt>
                <c:pt idx="1175">
                  <c:v>2.44</c:v>
                </c:pt>
                <c:pt idx="1176">
                  <c:v>2.42</c:v>
                </c:pt>
                <c:pt idx="1177">
                  <c:v>2.4299999999999997</c:v>
                </c:pt>
                <c:pt idx="1178">
                  <c:v>2.42</c:v>
                </c:pt>
                <c:pt idx="1179">
                  <c:v>2.4099999999999997</c:v>
                </c:pt>
                <c:pt idx="1180">
                  <c:v>2.42</c:v>
                </c:pt>
                <c:pt idx="1181">
                  <c:v>2.42</c:v>
                </c:pt>
                <c:pt idx="1182">
                  <c:v>2.4299999999999997</c:v>
                </c:pt>
                <c:pt idx="1183">
                  <c:v>2.4299999999999997</c:v>
                </c:pt>
                <c:pt idx="1184">
                  <c:v>2.46</c:v>
                </c:pt>
                <c:pt idx="1185">
                  <c:v>2.4699999999999998</c:v>
                </c:pt>
                <c:pt idx="1186">
                  <c:v>2.44</c:v>
                </c:pt>
                <c:pt idx="1187">
                  <c:v>2.44</c:v>
                </c:pt>
                <c:pt idx="1188">
                  <c:v>2.48</c:v>
                </c:pt>
                <c:pt idx="1189">
                  <c:v>2.4699999999999998</c:v>
                </c:pt>
                <c:pt idx="1190">
                  <c:v>2.46</c:v>
                </c:pt>
                <c:pt idx="1191">
                  <c:v>2.4899999999999998</c:v>
                </c:pt>
                <c:pt idx="1192">
                  <c:v>2.4899999999999998</c:v>
                </c:pt>
                <c:pt idx="1193">
                  <c:v>2.5099999999999998</c:v>
                </c:pt>
                <c:pt idx="1194">
                  <c:v>2.4699999999999998</c:v>
                </c:pt>
                <c:pt idx="1195">
                  <c:v>2.4699999999999998</c:v>
                </c:pt>
                <c:pt idx="1196">
                  <c:v>2.4299999999999997</c:v>
                </c:pt>
                <c:pt idx="1197">
                  <c:v>2.44</c:v>
                </c:pt>
                <c:pt idx="1198">
                  <c:v>2.4299999999999997</c:v>
                </c:pt>
                <c:pt idx="1199">
                  <c:v>2.4099999999999997</c:v>
                </c:pt>
                <c:pt idx="1200">
                  <c:v>2.42</c:v>
                </c:pt>
                <c:pt idx="1201">
                  <c:v>2.4299999999999997</c:v>
                </c:pt>
                <c:pt idx="1202">
                  <c:v>2.4499999999999997</c:v>
                </c:pt>
                <c:pt idx="1203">
                  <c:v>2.4099999999999997</c:v>
                </c:pt>
                <c:pt idx="1204">
                  <c:v>2.42</c:v>
                </c:pt>
                <c:pt idx="1205">
                  <c:v>2.4299999999999997</c:v>
                </c:pt>
                <c:pt idx="1206">
                  <c:v>2.4299999999999997</c:v>
                </c:pt>
                <c:pt idx="1207">
                  <c:v>2.4099999999999997</c:v>
                </c:pt>
                <c:pt idx="1208">
                  <c:v>2.4499999999999997</c:v>
                </c:pt>
                <c:pt idx="1209">
                  <c:v>2.4099999999999997</c:v>
                </c:pt>
                <c:pt idx="1210">
                  <c:v>2.4299999999999997</c:v>
                </c:pt>
                <c:pt idx="1211">
                  <c:v>2.4299999999999997</c:v>
                </c:pt>
                <c:pt idx="1212">
                  <c:v>2.4099999999999997</c:v>
                </c:pt>
                <c:pt idx="1213">
                  <c:v>2.44</c:v>
                </c:pt>
                <c:pt idx="1214">
                  <c:v>2.3899999999999997</c:v>
                </c:pt>
                <c:pt idx="1215">
                  <c:v>2.4299999999999997</c:v>
                </c:pt>
                <c:pt idx="1216">
                  <c:v>2.4299999999999997</c:v>
                </c:pt>
                <c:pt idx="1217">
                  <c:v>2.4299999999999997</c:v>
                </c:pt>
                <c:pt idx="1218">
                  <c:v>2.4299999999999997</c:v>
                </c:pt>
                <c:pt idx="1219">
                  <c:v>2.4099999999999997</c:v>
                </c:pt>
                <c:pt idx="1220">
                  <c:v>2.4099999999999997</c:v>
                </c:pt>
                <c:pt idx="1221">
                  <c:v>2.42</c:v>
                </c:pt>
                <c:pt idx="1222">
                  <c:v>2.42</c:v>
                </c:pt>
                <c:pt idx="1223">
                  <c:v>2.4099999999999997</c:v>
                </c:pt>
                <c:pt idx="1224">
                  <c:v>2.42</c:v>
                </c:pt>
                <c:pt idx="1225">
                  <c:v>2.4299999999999997</c:v>
                </c:pt>
                <c:pt idx="1226">
                  <c:v>2.4699999999999998</c:v>
                </c:pt>
                <c:pt idx="1227">
                  <c:v>2.46</c:v>
                </c:pt>
                <c:pt idx="1228">
                  <c:v>2.52</c:v>
                </c:pt>
                <c:pt idx="1229">
                  <c:v>2.52</c:v>
                </c:pt>
                <c:pt idx="1230">
                  <c:v>2.57</c:v>
                </c:pt>
                <c:pt idx="1231">
                  <c:v>2.5299999999999998</c:v>
                </c:pt>
                <c:pt idx="1232">
                  <c:v>2.5</c:v>
                </c:pt>
                <c:pt idx="1233">
                  <c:v>2.5099999999999998</c:v>
                </c:pt>
                <c:pt idx="1234">
                  <c:v>2.5</c:v>
                </c:pt>
                <c:pt idx="1235">
                  <c:v>2.5099999999999998</c:v>
                </c:pt>
                <c:pt idx="1236">
                  <c:v>2.5299999999999998</c:v>
                </c:pt>
                <c:pt idx="1237">
                  <c:v>2.4699999999999998</c:v>
                </c:pt>
                <c:pt idx="1238">
                  <c:v>2.5</c:v>
                </c:pt>
                <c:pt idx="1239">
                  <c:v>2.4699999999999998</c:v>
                </c:pt>
                <c:pt idx="1240">
                  <c:v>2.4699999999999998</c:v>
                </c:pt>
                <c:pt idx="1241">
                  <c:v>2.48</c:v>
                </c:pt>
                <c:pt idx="1242">
                  <c:v>2.48</c:v>
                </c:pt>
                <c:pt idx="1243">
                  <c:v>2.48</c:v>
                </c:pt>
                <c:pt idx="1244">
                  <c:v>2.46</c:v>
                </c:pt>
                <c:pt idx="1245">
                  <c:v>2.4899999999999998</c:v>
                </c:pt>
                <c:pt idx="1246">
                  <c:v>2.48</c:v>
                </c:pt>
                <c:pt idx="1247">
                  <c:v>2.48</c:v>
                </c:pt>
                <c:pt idx="1248">
                  <c:v>2.4699999999999998</c:v>
                </c:pt>
                <c:pt idx="1249">
                  <c:v>2.4899999999999998</c:v>
                </c:pt>
                <c:pt idx="1250">
                  <c:v>2.4299999999999997</c:v>
                </c:pt>
                <c:pt idx="1251">
                  <c:v>2.4499999999999997</c:v>
                </c:pt>
                <c:pt idx="1252">
                  <c:v>2.42</c:v>
                </c:pt>
                <c:pt idx="1253">
                  <c:v>2.4299999999999997</c:v>
                </c:pt>
                <c:pt idx="1254">
                  <c:v>2.42</c:v>
                </c:pt>
                <c:pt idx="1255">
                  <c:v>2.44</c:v>
                </c:pt>
                <c:pt idx="1256">
                  <c:v>2.48</c:v>
                </c:pt>
                <c:pt idx="1257">
                  <c:v>2.4499999999999997</c:v>
                </c:pt>
                <c:pt idx="1258">
                  <c:v>2.4299999999999997</c:v>
                </c:pt>
                <c:pt idx="1259">
                  <c:v>2.42</c:v>
                </c:pt>
                <c:pt idx="1260">
                  <c:v>2.44</c:v>
                </c:pt>
                <c:pt idx="1261">
                  <c:v>2.4699999999999998</c:v>
                </c:pt>
                <c:pt idx="1262">
                  <c:v>2.4699999999999998</c:v>
                </c:pt>
                <c:pt idx="1263">
                  <c:v>2.5</c:v>
                </c:pt>
                <c:pt idx="1264">
                  <c:v>2.48</c:v>
                </c:pt>
                <c:pt idx="1265">
                  <c:v>2.46</c:v>
                </c:pt>
                <c:pt idx="1266">
                  <c:v>2.4499999999999997</c:v>
                </c:pt>
                <c:pt idx="1267">
                  <c:v>2.4499999999999997</c:v>
                </c:pt>
                <c:pt idx="1268">
                  <c:v>2.42</c:v>
                </c:pt>
                <c:pt idx="1269">
                  <c:v>2.44</c:v>
                </c:pt>
                <c:pt idx="1270">
                  <c:v>2.4</c:v>
                </c:pt>
                <c:pt idx="1271">
                  <c:v>2.3899999999999997</c:v>
                </c:pt>
                <c:pt idx="1272">
                  <c:v>2.4299999999999997</c:v>
                </c:pt>
                <c:pt idx="1273">
                  <c:v>2.44</c:v>
                </c:pt>
                <c:pt idx="1274">
                  <c:v>2.4699999999999998</c:v>
                </c:pt>
                <c:pt idx="1275">
                  <c:v>2.4699999999999998</c:v>
                </c:pt>
                <c:pt idx="1276">
                  <c:v>2.48</c:v>
                </c:pt>
                <c:pt idx="1277">
                  <c:v>2.4899999999999998</c:v>
                </c:pt>
                <c:pt idx="1278">
                  <c:v>2.4699999999999998</c:v>
                </c:pt>
                <c:pt idx="1279">
                  <c:v>2.3899999999999997</c:v>
                </c:pt>
                <c:pt idx="1280">
                  <c:v>2.4</c:v>
                </c:pt>
                <c:pt idx="1281">
                  <c:v>2.44</c:v>
                </c:pt>
                <c:pt idx="1282">
                  <c:v>2.44</c:v>
                </c:pt>
                <c:pt idx="1283">
                  <c:v>2.4299999999999997</c:v>
                </c:pt>
                <c:pt idx="1284">
                  <c:v>2.3899999999999997</c:v>
                </c:pt>
                <c:pt idx="1285">
                  <c:v>2.36</c:v>
                </c:pt>
                <c:pt idx="1286">
                  <c:v>2.38</c:v>
                </c:pt>
                <c:pt idx="1287">
                  <c:v>2.38</c:v>
                </c:pt>
                <c:pt idx="1288">
                  <c:v>2.4</c:v>
                </c:pt>
                <c:pt idx="1289">
                  <c:v>2.3899999999999997</c:v>
                </c:pt>
                <c:pt idx="1290">
                  <c:v>2.4299999999999997</c:v>
                </c:pt>
                <c:pt idx="1291">
                  <c:v>2.44</c:v>
                </c:pt>
                <c:pt idx="1292">
                  <c:v>2.4299999999999997</c:v>
                </c:pt>
                <c:pt idx="1293">
                  <c:v>2.42</c:v>
                </c:pt>
                <c:pt idx="1294">
                  <c:v>2.4099999999999997</c:v>
                </c:pt>
                <c:pt idx="1295">
                  <c:v>2.3699999999999997</c:v>
                </c:pt>
                <c:pt idx="1296">
                  <c:v>2.42</c:v>
                </c:pt>
                <c:pt idx="1297">
                  <c:v>2.42</c:v>
                </c:pt>
                <c:pt idx="1298">
                  <c:v>2.42</c:v>
                </c:pt>
                <c:pt idx="1299">
                  <c:v>2.4099999999999997</c:v>
                </c:pt>
                <c:pt idx="1300">
                  <c:v>2.3899999999999997</c:v>
                </c:pt>
                <c:pt idx="1301">
                  <c:v>2.3699999999999997</c:v>
                </c:pt>
                <c:pt idx="1302">
                  <c:v>2.3499999999999988</c:v>
                </c:pt>
                <c:pt idx="1303">
                  <c:v>2.3499999999999988</c:v>
                </c:pt>
                <c:pt idx="1304">
                  <c:v>2.36</c:v>
                </c:pt>
                <c:pt idx="1305">
                  <c:v>2.38</c:v>
                </c:pt>
                <c:pt idx="1306">
                  <c:v>2.3899999999999997</c:v>
                </c:pt>
                <c:pt idx="1307">
                  <c:v>2.36</c:v>
                </c:pt>
                <c:pt idx="1308">
                  <c:v>2.3699999999999997</c:v>
                </c:pt>
                <c:pt idx="1309">
                  <c:v>2.36</c:v>
                </c:pt>
                <c:pt idx="1310">
                  <c:v>2.34</c:v>
                </c:pt>
                <c:pt idx="1311">
                  <c:v>2.3699999999999997</c:v>
                </c:pt>
                <c:pt idx="1312">
                  <c:v>2.3699999999999997</c:v>
                </c:pt>
                <c:pt idx="1313">
                  <c:v>2.38</c:v>
                </c:pt>
                <c:pt idx="1314">
                  <c:v>2.3699999999999997</c:v>
                </c:pt>
                <c:pt idx="1315">
                  <c:v>2.4</c:v>
                </c:pt>
                <c:pt idx="1316">
                  <c:v>2.44</c:v>
                </c:pt>
                <c:pt idx="1317">
                  <c:v>2.44</c:v>
                </c:pt>
                <c:pt idx="1318">
                  <c:v>2.5099999999999998</c:v>
                </c:pt>
                <c:pt idx="1319">
                  <c:v>2.48</c:v>
                </c:pt>
                <c:pt idx="1320">
                  <c:v>2.4899999999999998</c:v>
                </c:pt>
                <c:pt idx="1321">
                  <c:v>2.4899999999999998</c:v>
                </c:pt>
                <c:pt idx="1322">
                  <c:v>2.5099999999999998</c:v>
                </c:pt>
                <c:pt idx="1323">
                  <c:v>2.54</c:v>
                </c:pt>
                <c:pt idx="1324">
                  <c:v>2.54</c:v>
                </c:pt>
                <c:pt idx="1325">
                  <c:v>2.5299999999999998</c:v>
                </c:pt>
                <c:pt idx="1326">
                  <c:v>2.5299999999999998</c:v>
                </c:pt>
                <c:pt idx="1327">
                  <c:v>2.56</c:v>
                </c:pt>
                <c:pt idx="1328">
                  <c:v>2.56</c:v>
                </c:pt>
                <c:pt idx="1329">
                  <c:v>2.54</c:v>
                </c:pt>
                <c:pt idx="1330">
                  <c:v>2.5499999999999998</c:v>
                </c:pt>
                <c:pt idx="1331">
                  <c:v>2.54</c:v>
                </c:pt>
                <c:pt idx="1332">
                  <c:v>2.5499999999999998</c:v>
                </c:pt>
                <c:pt idx="1333">
                  <c:v>2.54</c:v>
                </c:pt>
                <c:pt idx="1334">
                  <c:v>2.5299999999999998</c:v>
                </c:pt>
                <c:pt idx="1335">
                  <c:v>2.5299999999999998</c:v>
                </c:pt>
                <c:pt idx="1336">
                  <c:v>2.48</c:v>
                </c:pt>
                <c:pt idx="1337">
                  <c:v>2.48</c:v>
                </c:pt>
                <c:pt idx="1338">
                  <c:v>2.5099999999999998</c:v>
                </c:pt>
                <c:pt idx="1339">
                  <c:v>2.5099999999999998</c:v>
                </c:pt>
                <c:pt idx="1340">
                  <c:v>2.5099999999999998</c:v>
                </c:pt>
                <c:pt idx="1341">
                  <c:v>2.5299999999999998</c:v>
                </c:pt>
                <c:pt idx="1342">
                  <c:v>2.4899999999999998</c:v>
                </c:pt>
                <c:pt idx="1343">
                  <c:v>2.56</c:v>
                </c:pt>
                <c:pt idx="1344">
                  <c:v>2.54</c:v>
                </c:pt>
                <c:pt idx="1345">
                  <c:v>2.56</c:v>
                </c:pt>
                <c:pt idx="1346">
                  <c:v>2.56</c:v>
                </c:pt>
                <c:pt idx="1347">
                  <c:v>2.63</c:v>
                </c:pt>
                <c:pt idx="1348">
                  <c:v>2.63</c:v>
                </c:pt>
                <c:pt idx="1349">
                  <c:v>2.72</c:v>
                </c:pt>
                <c:pt idx="1350">
                  <c:v>2.73</c:v>
                </c:pt>
                <c:pt idx="1351">
                  <c:v>2.73</c:v>
                </c:pt>
                <c:pt idx="1352">
                  <c:v>2.7600000000000002</c:v>
                </c:pt>
                <c:pt idx="1353">
                  <c:v>2.69</c:v>
                </c:pt>
                <c:pt idx="1354">
                  <c:v>2.71</c:v>
                </c:pt>
                <c:pt idx="1355">
                  <c:v>2.64</c:v>
                </c:pt>
                <c:pt idx="1356">
                  <c:v>2.61</c:v>
                </c:pt>
                <c:pt idx="1357">
                  <c:v>2.48</c:v>
                </c:pt>
                <c:pt idx="1358">
                  <c:v>2.59</c:v>
                </c:pt>
                <c:pt idx="1359">
                  <c:v>2.54</c:v>
                </c:pt>
                <c:pt idx="1360">
                  <c:v>2.5</c:v>
                </c:pt>
                <c:pt idx="1361">
                  <c:v>2.5</c:v>
                </c:pt>
                <c:pt idx="1362">
                  <c:v>2.4699999999999998</c:v>
                </c:pt>
                <c:pt idx="1363">
                  <c:v>2.3899999999999997</c:v>
                </c:pt>
                <c:pt idx="1364">
                  <c:v>2.4099999999999997</c:v>
                </c:pt>
                <c:pt idx="1365">
                  <c:v>2.4499999999999997</c:v>
                </c:pt>
                <c:pt idx="1366">
                  <c:v>2.4699999999999998</c:v>
                </c:pt>
                <c:pt idx="1367">
                  <c:v>2.4899999999999998</c:v>
                </c:pt>
                <c:pt idx="1368">
                  <c:v>2.4899999999999998</c:v>
                </c:pt>
                <c:pt idx="1369">
                  <c:v>2.4699999999999998</c:v>
                </c:pt>
                <c:pt idx="1370">
                  <c:v>2.4499999999999997</c:v>
                </c:pt>
                <c:pt idx="1371">
                  <c:v>2.46</c:v>
                </c:pt>
                <c:pt idx="1372">
                  <c:v>2.4499999999999997</c:v>
                </c:pt>
                <c:pt idx="1373">
                  <c:v>2.4499999999999997</c:v>
                </c:pt>
                <c:pt idx="1374">
                  <c:v>2.4299999999999997</c:v>
                </c:pt>
                <c:pt idx="1375">
                  <c:v>2.3899999999999997</c:v>
                </c:pt>
                <c:pt idx="1376">
                  <c:v>2.4299999999999997</c:v>
                </c:pt>
                <c:pt idx="1377">
                  <c:v>2.4299999999999997</c:v>
                </c:pt>
                <c:pt idx="1378">
                  <c:v>2.44</c:v>
                </c:pt>
                <c:pt idx="1379">
                  <c:v>2.4</c:v>
                </c:pt>
                <c:pt idx="1380">
                  <c:v>2.4</c:v>
                </c:pt>
                <c:pt idx="1381">
                  <c:v>2.4</c:v>
                </c:pt>
                <c:pt idx="1382">
                  <c:v>2.3699999999999997</c:v>
                </c:pt>
                <c:pt idx="1383">
                  <c:v>2.38</c:v>
                </c:pt>
                <c:pt idx="1384">
                  <c:v>2.4099999999999997</c:v>
                </c:pt>
                <c:pt idx="1385">
                  <c:v>2.36</c:v>
                </c:pt>
                <c:pt idx="1386">
                  <c:v>2.3099999999999987</c:v>
                </c:pt>
                <c:pt idx="1387">
                  <c:v>2.2999999999999998</c:v>
                </c:pt>
                <c:pt idx="1388">
                  <c:v>2.29</c:v>
                </c:pt>
                <c:pt idx="1389">
                  <c:v>2.2799999999999998</c:v>
                </c:pt>
                <c:pt idx="1390">
                  <c:v>2.25</c:v>
                </c:pt>
                <c:pt idx="1391">
                  <c:v>2.4</c:v>
                </c:pt>
                <c:pt idx="1392">
                  <c:v>2.4099999999999997</c:v>
                </c:pt>
                <c:pt idx="1393">
                  <c:v>2.4499999999999997</c:v>
                </c:pt>
                <c:pt idx="1394">
                  <c:v>2.4299999999999997</c:v>
                </c:pt>
                <c:pt idx="1395">
                  <c:v>2.42</c:v>
                </c:pt>
                <c:pt idx="1396">
                  <c:v>2.44</c:v>
                </c:pt>
                <c:pt idx="1397">
                  <c:v>2.44</c:v>
                </c:pt>
                <c:pt idx="1398">
                  <c:v>2.46</c:v>
                </c:pt>
                <c:pt idx="1399">
                  <c:v>2.5</c:v>
                </c:pt>
                <c:pt idx="1400">
                  <c:v>2.5099999999999998</c:v>
                </c:pt>
                <c:pt idx="1401">
                  <c:v>2.5099999999999998</c:v>
                </c:pt>
                <c:pt idx="1402">
                  <c:v>2.54</c:v>
                </c:pt>
                <c:pt idx="1403">
                  <c:v>2.52</c:v>
                </c:pt>
                <c:pt idx="1404">
                  <c:v>2.5499999999999998</c:v>
                </c:pt>
                <c:pt idx="1405">
                  <c:v>2.5499999999999998</c:v>
                </c:pt>
                <c:pt idx="1406">
                  <c:v>2.56</c:v>
                </c:pt>
                <c:pt idx="1407">
                  <c:v>2.56</c:v>
                </c:pt>
                <c:pt idx="1408">
                  <c:v>2.54</c:v>
                </c:pt>
                <c:pt idx="1409">
                  <c:v>2.5099999999999998</c:v>
                </c:pt>
                <c:pt idx="1410">
                  <c:v>2.52</c:v>
                </c:pt>
                <c:pt idx="1411">
                  <c:v>2.56</c:v>
                </c:pt>
                <c:pt idx="1412">
                  <c:v>2.54</c:v>
                </c:pt>
                <c:pt idx="1413">
                  <c:v>2.46</c:v>
                </c:pt>
                <c:pt idx="1414">
                  <c:v>2.46</c:v>
                </c:pt>
                <c:pt idx="1415">
                  <c:v>2.4899999999999998</c:v>
                </c:pt>
                <c:pt idx="1416">
                  <c:v>2.4899999999999998</c:v>
                </c:pt>
                <c:pt idx="1417">
                  <c:v>2.48</c:v>
                </c:pt>
                <c:pt idx="1418">
                  <c:v>2.5</c:v>
                </c:pt>
                <c:pt idx="1419">
                  <c:v>2.4499999999999997</c:v>
                </c:pt>
                <c:pt idx="1420">
                  <c:v>2.46</c:v>
                </c:pt>
                <c:pt idx="1421">
                  <c:v>2.44</c:v>
                </c:pt>
                <c:pt idx="1422">
                  <c:v>2.4</c:v>
                </c:pt>
                <c:pt idx="1423">
                  <c:v>2.4099999999999997</c:v>
                </c:pt>
                <c:pt idx="1424">
                  <c:v>2.3899999999999997</c:v>
                </c:pt>
                <c:pt idx="1425">
                  <c:v>2.3899999999999997</c:v>
                </c:pt>
                <c:pt idx="1426">
                  <c:v>2.3499999999999988</c:v>
                </c:pt>
                <c:pt idx="1427">
                  <c:v>2.3199999999999981</c:v>
                </c:pt>
                <c:pt idx="1428">
                  <c:v>2.3499999999999988</c:v>
                </c:pt>
                <c:pt idx="1429">
                  <c:v>2.3699999999999997</c:v>
                </c:pt>
                <c:pt idx="1430">
                  <c:v>2.4</c:v>
                </c:pt>
                <c:pt idx="1431">
                  <c:v>2.4</c:v>
                </c:pt>
                <c:pt idx="1432">
                  <c:v>2.3899999999999997</c:v>
                </c:pt>
                <c:pt idx="1433">
                  <c:v>2.38</c:v>
                </c:pt>
                <c:pt idx="1434">
                  <c:v>2.42</c:v>
                </c:pt>
                <c:pt idx="1435">
                  <c:v>2.42</c:v>
                </c:pt>
                <c:pt idx="1436">
                  <c:v>2.42</c:v>
                </c:pt>
                <c:pt idx="1437">
                  <c:v>2.4099999999999997</c:v>
                </c:pt>
                <c:pt idx="1438">
                  <c:v>2.4</c:v>
                </c:pt>
                <c:pt idx="1439">
                  <c:v>2.38</c:v>
                </c:pt>
                <c:pt idx="1440">
                  <c:v>2.29</c:v>
                </c:pt>
                <c:pt idx="1441">
                  <c:v>2.36</c:v>
                </c:pt>
                <c:pt idx="1442">
                  <c:v>2.36</c:v>
                </c:pt>
                <c:pt idx="1443">
                  <c:v>2.3899999999999997</c:v>
                </c:pt>
                <c:pt idx="1444">
                  <c:v>2.42</c:v>
                </c:pt>
                <c:pt idx="1445">
                  <c:v>2.4</c:v>
                </c:pt>
                <c:pt idx="1446">
                  <c:v>2.42</c:v>
                </c:pt>
                <c:pt idx="1447">
                  <c:v>2.3899999999999997</c:v>
                </c:pt>
                <c:pt idx="1448">
                  <c:v>2.44</c:v>
                </c:pt>
                <c:pt idx="1449">
                  <c:v>2.4299999999999997</c:v>
                </c:pt>
                <c:pt idx="1450">
                  <c:v>2.4</c:v>
                </c:pt>
                <c:pt idx="1451">
                  <c:v>2.44</c:v>
                </c:pt>
                <c:pt idx="1452">
                  <c:v>2.4699999999999998</c:v>
                </c:pt>
                <c:pt idx="1453">
                  <c:v>2.48</c:v>
                </c:pt>
                <c:pt idx="1454">
                  <c:v>2.5</c:v>
                </c:pt>
                <c:pt idx="1455">
                  <c:v>2.52</c:v>
                </c:pt>
                <c:pt idx="1456">
                  <c:v>2.5099999999999998</c:v>
                </c:pt>
                <c:pt idx="1457">
                  <c:v>2.54</c:v>
                </c:pt>
                <c:pt idx="1458">
                  <c:v>2.5</c:v>
                </c:pt>
                <c:pt idx="1459">
                  <c:v>2.46</c:v>
                </c:pt>
                <c:pt idx="1460">
                  <c:v>2.3899999999999997</c:v>
                </c:pt>
                <c:pt idx="1461">
                  <c:v>2.4</c:v>
                </c:pt>
                <c:pt idx="1462">
                  <c:v>2.3699999999999997</c:v>
                </c:pt>
                <c:pt idx="1463">
                  <c:v>2.3899999999999997</c:v>
                </c:pt>
                <c:pt idx="1464">
                  <c:v>2.3699999999999997</c:v>
                </c:pt>
                <c:pt idx="1465">
                  <c:v>2.42</c:v>
                </c:pt>
                <c:pt idx="1466">
                  <c:v>2.4099999999999997</c:v>
                </c:pt>
                <c:pt idx="1467">
                  <c:v>2.38</c:v>
                </c:pt>
                <c:pt idx="1468">
                  <c:v>2.38</c:v>
                </c:pt>
                <c:pt idx="1469">
                  <c:v>2.44</c:v>
                </c:pt>
                <c:pt idx="1470">
                  <c:v>2.44</c:v>
                </c:pt>
                <c:pt idx="1471">
                  <c:v>2.42</c:v>
                </c:pt>
                <c:pt idx="1472">
                  <c:v>2.42</c:v>
                </c:pt>
                <c:pt idx="1473">
                  <c:v>2.42</c:v>
                </c:pt>
                <c:pt idx="1474">
                  <c:v>2.46</c:v>
                </c:pt>
                <c:pt idx="1475">
                  <c:v>2.4</c:v>
                </c:pt>
                <c:pt idx="1476">
                  <c:v>2.4099999999999997</c:v>
                </c:pt>
                <c:pt idx="1477">
                  <c:v>2.4099999999999997</c:v>
                </c:pt>
                <c:pt idx="1478">
                  <c:v>2.38</c:v>
                </c:pt>
                <c:pt idx="1479">
                  <c:v>2.34</c:v>
                </c:pt>
                <c:pt idx="1480">
                  <c:v>2.29</c:v>
                </c:pt>
                <c:pt idx="1481">
                  <c:v>2.2999999999999998</c:v>
                </c:pt>
                <c:pt idx="1482">
                  <c:v>2.34</c:v>
                </c:pt>
                <c:pt idx="1483">
                  <c:v>2.34</c:v>
                </c:pt>
                <c:pt idx="1484">
                  <c:v>2.38</c:v>
                </c:pt>
                <c:pt idx="1485">
                  <c:v>2.4299999999999997</c:v>
                </c:pt>
                <c:pt idx="1486">
                  <c:v>2.4</c:v>
                </c:pt>
                <c:pt idx="1487">
                  <c:v>2.3099999999999987</c:v>
                </c:pt>
                <c:pt idx="1488">
                  <c:v>2.23</c:v>
                </c:pt>
                <c:pt idx="1489">
                  <c:v>2.16</c:v>
                </c:pt>
                <c:pt idx="1490">
                  <c:v>2.1800000000000002</c:v>
                </c:pt>
                <c:pt idx="1491">
                  <c:v>2.4899999999999998</c:v>
                </c:pt>
                <c:pt idx="1492">
                  <c:v>2.52</c:v>
                </c:pt>
                <c:pt idx="1493">
                  <c:v>2.4699999999999998</c:v>
                </c:pt>
                <c:pt idx="1494">
                  <c:v>2.4099999999999997</c:v>
                </c:pt>
                <c:pt idx="1495">
                  <c:v>2.4</c:v>
                </c:pt>
                <c:pt idx="1496">
                  <c:v>2.3499999999999988</c:v>
                </c:pt>
                <c:pt idx="1497">
                  <c:v>2.2200000000000002</c:v>
                </c:pt>
                <c:pt idx="1498">
                  <c:v>2.23</c:v>
                </c:pt>
                <c:pt idx="1499">
                  <c:v>2.0699999999999998</c:v>
                </c:pt>
                <c:pt idx="1500">
                  <c:v>2.0499999999999998</c:v>
                </c:pt>
                <c:pt idx="1501">
                  <c:v>1.9400000000000008</c:v>
                </c:pt>
                <c:pt idx="1502">
                  <c:v>1.79</c:v>
                </c:pt>
                <c:pt idx="1503">
                  <c:v>1.74</c:v>
                </c:pt>
                <c:pt idx="1504">
                  <c:v>1.6300000000000001</c:v>
                </c:pt>
                <c:pt idx="1505">
                  <c:v>1.6300000000000001</c:v>
                </c:pt>
                <c:pt idx="1506">
                  <c:v>1.6500000000000001</c:v>
                </c:pt>
                <c:pt idx="1507">
                  <c:v>1.6500000000000001</c:v>
                </c:pt>
                <c:pt idx="1508">
                  <c:v>1.83</c:v>
                </c:pt>
                <c:pt idx="1509">
                  <c:v>1.9100000000000001</c:v>
                </c:pt>
                <c:pt idx="1510">
                  <c:v>1.9900000000000009</c:v>
                </c:pt>
                <c:pt idx="1511">
                  <c:v>2.19</c:v>
                </c:pt>
                <c:pt idx="1512">
                  <c:v>2.2200000000000002</c:v>
                </c:pt>
                <c:pt idx="1513">
                  <c:v>2.4</c:v>
                </c:pt>
                <c:pt idx="1514">
                  <c:v>2.38</c:v>
                </c:pt>
                <c:pt idx="1515">
                  <c:v>2.3299999999999987</c:v>
                </c:pt>
                <c:pt idx="1516">
                  <c:v>2.2999999999999998</c:v>
                </c:pt>
                <c:pt idx="1517">
                  <c:v>2.64</c:v>
                </c:pt>
                <c:pt idx="1518">
                  <c:v>2.74</c:v>
                </c:pt>
                <c:pt idx="1519">
                  <c:v>2.75</c:v>
                </c:pt>
                <c:pt idx="1520">
                  <c:v>2.72</c:v>
                </c:pt>
                <c:pt idx="1521">
                  <c:v>2.73</c:v>
                </c:pt>
                <c:pt idx="1522">
                  <c:v>2.72</c:v>
                </c:pt>
                <c:pt idx="1523">
                  <c:v>2.7800000000000002</c:v>
                </c:pt>
                <c:pt idx="1524">
                  <c:v>2.88</c:v>
                </c:pt>
                <c:pt idx="1525">
                  <c:v>2.94</c:v>
                </c:pt>
                <c:pt idx="1526">
                  <c:v>2.98</c:v>
                </c:pt>
                <c:pt idx="1527">
                  <c:v>3.01</c:v>
                </c:pt>
                <c:pt idx="1528">
                  <c:v>3.01</c:v>
                </c:pt>
                <c:pt idx="1529">
                  <c:v>3.05</c:v>
                </c:pt>
                <c:pt idx="1530">
                  <c:v>2.8899999999999997</c:v>
                </c:pt>
                <c:pt idx="1531">
                  <c:v>2.84</c:v>
                </c:pt>
                <c:pt idx="1532">
                  <c:v>2.82</c:v>
                </c:pt>
                <c:pt idx="1533">
                  <c:v>2.5499999999999998</c:v>
                </c:pt>
                <c:pt idx="1534">
                  <c:v>2.3699999999999997</c:v>
                </c:pt>
                <c:pt idx="1535">
                  <c:v>1.9000000000000001</c:v>
                </c:pt>
                <c:pt idx="1536">
                  <c:v>2.08</c:v>
                </c:pt>
                <c:pt idx="1537">
                  <c:v>2.48</c:v>
                </c:pt>
                <c:pt idx="1538">
                  <c:v>2.7600000000000002</c:v>
                </c:pt>
                <c:pt idx="1539">
                  <c:v>2.92</c:v>
                </c:pt>
                <c:pt idx="1540">
                  <c:v>2.92</c:v>
                </c:pt>
                <c:pt idx="1541">
                  <c:v>2.9699999999999998</c:v>
                </c:pt>
                <c:pt idx="1542">
                  <c:v>1</c:v>
                </c:pt>
                <c:pt idx="1543">
                  <c:v>0.92</c:v>
                </c:pt>
                <c:pt idx="1544">
                  <c:v>1.03</c:v>
                </c:pt>
                <c:pt idx="1545">
                  <c:v>1.1000000000000001</c:v>
                </c:pt>
                <c:pt idx="1546">
                  <c:v>1</c:v>
                </c:pt>
                <c:pt idx="1547">
                  <c:v>0.88</c:v>
                </c:pt>
                <c:pt idx="1548">
                  <c:v>0.85000000000000042</c:v>
                </c:pt>
                <c:pt idx="1549">
                  <c:v>0.86000000000000043</c:v>
                </c:pt>
                <c:pt idx="1550">
                  <c:v>0.93</c:v>
                </c:pt>
                <c:pt idx="1551">
                  <c:v>0.72000000000000042</c:v>
                </c:pt>
                <c:pt idx="1552">
                  <c:v>0.79</c:v>
                </c:pt>
                <c:pt idx="1553">
                  <c:v>0.62000000000000044</c:v>
                </c:pt>
                <c:pt idx="1554">
                  <c:v>0.59</c:v>
                </c:pt>
                <c:pt idx="1555">
                  <c:v>0.56999999999999995</c:v>
                </c:pt>
                <c:pt idx="1556">
                  <c:v>0.61000000000000043</c:v>
                </c:pt>
                <c:pt idx="1557">
                  <c:v>0.67000000000000071</c:v>
                </c:pt>
                <c:pt idx="1558">
                  <c:v>0.56999999999999995</c:v>
                </c:pt>
                <c:pt idx="1559">
                  <c:v>0.53</c:v>
                </c:pt>
                <c:pt idx="1560">
                  <c:v>0.53</c:v>
                </c:pt>
                <c:pt idx="1561">
                  <c:v>0.54</c:v>
                </c:pt>
                <c:pt idx="1562">
                  <c:v>0.43000000000000022</c:v>
                </c:pt>
                <c:pt idx="1563">
                  <c:v>0.43000000000000022</c:v>
                </c:pt>
                <c:pt idx="1564">
                  <c:v>0.4800000000000002</c:v>
                </c:pt>
                <c:pt idx="1565">
                  <c:v>0.4800000000000002</c:v>
                </c:pt>
                <c:pt idx="1566">
                  <c:v>0.59</c:v>
                </c:pt>
                <c:pt idx="1567">
                  <c:v>0.49000000000000021</c:v>
                </c:pt>
                <c:pt idx="1568">
                  <c:v>0.98</c:v>
                </c:pt>
                <c:pt idx="1569">
                  <c:v>1.03</c:v>
                </c:pt>
                <c:pt idx="1570">
                  <c:v>1.08</c:v>
                </c:pt>
                <c:pt idx="1571">
                  <c:v>1.21</c:v>
                </c:pt>
                <c:pt idx="1572">
                  <c:v>1.28</c:v>
                </c:pt>
                <c:pt idx="1573">
                  <c:v>1.21</c:v>
                </c:pt>
                <c:pt idx="1574">
                  <c:v>1.03</c:v>
                </c:pt>
                <c:pt idx="1575">
                  <c:v>1</c:v>
                </c:pt>
                <c:pt idx="1576">
                  <c:v>1.1000000000000001</c:v>
                </c:pt>
                <c:pt idx="1577">
                  <c:v>1.1000000000000001</c:v>
                </c:pt>
                <c:pt idx="1578">
                  <c:v>1.129999999999999</c:v>
                </c:pt>
                <c:pt idx="1579">
                  <c:v>1.1200000000000001</c:v>
                </c:pt>
                <c:pt idx="1580">
                  <c:v>1.21</c:v>
                </c:pt>
                <c:pt idx="1581">
                  <c:v>1.35</c:v>
                </c:pt>
                <c:pt idx="1582">
                  <c:v>1.46</c:v>
                </c:pt>
                <c:pt idx="1583">
                  <c:v>1.49</c:v>
                </c:pt>
                <c:pt idx="1584">
                  <c:v>1.55</c:v>
                </c:pt>
                <c:pt idx="1585">
                  <c:v>1.79</c:v>
                </c:pt>
                <c:pt idx="1586">
                  <c:v>1.9100000000000001</c:v>
                </c:pt>
                <c:pt idx="1587">
                  <c:v>1.81</c:v>
                </c:pt>
                <c:pt idx="1588">
                  <c:v>1.83</c:v>
                </c:pt>
                <c:pt idx="1589">
                  <c:v>1.83</c:v>
                </c:pt>
                <c:pt idx="1590">
                  <c:v>1.71</c:v>
                </c:pt>
                <c:pt idx="1591">
                  <c:v>1.76</c:v>
                </c:pt>
                <c:pt idx="1592">
                  <c:v>1.8900000000000001</c:v>
                </c:pt>
                <c:pt idx="1593">
                  <c:v>1.74</c:v>
                </c:pt>
                <c:pt idx="1594">
                  <c:v>1.58</c:v>
                </c:pt>
                <c:pt idx="1595">
                  <c:v>1.77</c:v>
                </c:pt>
                <c:pt idx="1596">
                  <c:v>1.75</c:v>
                </c:pt>
                <c:pt idx="1597">
                  <c:v>1.75</c:v>
                </c:pt>
                <c:pt idx="1598">
                  <c:v>1.77</c:v>
                </c:pt>
                <c:pt idx="1599">
                  <c:v>1.72</c:v>
                </c:pt>
                <c:pt idx="1600">
                  <c:v>1.62</c:v>
                </c:pt>
                <c:pt idx="1601">
                  <c:v>1.6500000000000001</c:v>
                </c:pt>
                <c:pt idx="1602">
                  <c:v>1.56</c:v>
                </c:pt>
                <c:pt idx="1603">
                  <c:v>1.43</c:v>
                </c:pt>
                <c:pt idx="1604">
                  <c:v>1.34</c:v>
                </c:pt>
                <c:pt idx="1605">
                  <c:v>1.33</c:v>
                </c:pt>
                <c:pt idx="1606">
                  <c:v>1.34</c:v>
                </c:pt>
                <c:pt idx="1607">
                  <c:v>1.3</c:v>
                </c:pt>
                <c:pt idx="1608">
                  <c:v>1.4</c:v>
                </c:pt>
                <c:pt idx="1609">
                  <c:v>1.37</c:v>
                </c:pt>
                <c:pt idx="1610">
                  <c:v>1.28</c:v>
                </c:pt>
                <c:pt idx="1611">
                  <c:v>1.25</c:v>
                </c:pt>
                <c:pt idx="1612">
                  <c:v>1.28</c:v>
                </c:pt>
                <c:pt idx="1613">
                  <c:v>1.3</c:v>
                </c:pt>
                <c:pt idx="1614">
                  <c:v>1.45</c:v>
                </c:pt>
                <c:pt idx="1615">
                  <c:v>1.51</c:v>
                </c:pt>
                <c:pt idx="1616">
                  <c:v>1.54</c:v>
                </c:pt>
                <c:pt idx="1617">
                  <c:v>1.62</c:v>
                </c:pt>
                <c:pt idx="1618">
                  <c:v>1.6500000000000001</c:v>
                </c:pt>
                <c:pt idx="1619">
                  <c:v>1.86</c:v>
                </c:pt>
                <c:pt idx="1620">
                  <c:v>1.9400000000000008</c:v>
                </c:pt>
                <c:pt idx="1621">
                  <c:v>1.81</c:v>
                </c:pt>
                <c:pt idx="1622">
                  <c:v>1.9200000000000008</c:v>
                </c:pt>
                <c:pt idx="1623">
                  <c:v>1.9100000000000001</c:v>
                </c:pt>
                <c:pt idx="1624">
                  <c:v>1.9200000000000008</c:v>
                </c:pt>
                <c:pt idx="1625">
                  <c:v>1.9700000000000009</c:v>
                </c:pt>
                <c:pt idx="1626">
                  <c:v>1.9000000000000001</c:v>
                </c:pt>
                <c:pt idx="1627">
                  <c:v>1.9000000000000001</c:v>
                </c:pt>
                <c:pt idx="1628">
                  <c:v>1.83</c:v>
                </c:pt>
                <c:pt idx="1629">
                  <c:v>1.9000000000000001</c:v>
                </c:pt>
                <c:pt idx="1630">
                  <c:v>1.9200000000000008</c:v>
                </c:pt>
                <c:pt idx="1631">
                  <c:v>1.9600000000000009</c:v>
                </c:pt>
                <c:pt idx="1632">
                  <c:v>1.9800000000000009</c:v>
                </c:pt>
                <c:pt idx="1633">
                  <c:v>1.84</c:v>
                </c:pt>
                <c:pt idx="1634">
                  <c:v>1.8</c:v>
                </c:pt>
                <c:pt idx="1635">
                  <c:v>1.86</c:v>
                </c:pt>
                <c:pt idx="1636">
                  <c:v>1.86</c:v>
                </c:pt>
                <c:pt idx="1637">
                  <c:v>1.8900000000000001</c:v>
                </c:pt>
                <c:pt idx="1638">
                  <c:v>1.81</c:v>
                </c:pt>
                <c:pt idx="1639">
                  <c:v>1.85</c:v>
                </c:pt>
                <c:pt idx="1640">
                  <c:v>1.81</c:v>
                </c:pt>
                <c:pt idx="1641">
                  <c:v>1.83</c:v>
                </c:pt>
                <c:pt idx="1642">
                  <c:v>1.83</c:v>
                </c:pt>
                <c:pt idx="1643">
                  <c:v>1.8800000000000001</c:v>
                </c:pt>
                <c:pt idx="1644">
                  <c:v>2.02</c:v>
                </c:pt>
                <c:pt idx="1645">
                  <c:v>2.25</c:v>
                </c:pt>
                <c:pt idx="1646">
                  <c:v>2.2799999999999998</c:v>
                </c:pt>
                <c:pt idx="1647">
                  <c:v>2.2000000000000002</c:v>
                </c:pt>
                <c:pt idx="1648">
                  <c:v>2.21</c:v>
                </c:pt>
                <c:pt idx="1649">
                  <c:v>2.19</c:v>
                </c:pt>
                <c:pt idx="1650">
                  <c:v>2.12</c:v>
                </c:pt>
                <c:pt idx="1651">
                  <c:v>2.0299999999999998</c:v>
                </c:pt>
                <c:pt idx="1652">
                  <c:v>2</c:v>
                </c:pt>
                <c:pt idx="1653">
                  <c:v>2</c:v>
                </c:pt>
                <c:pt idx="1654">
                  <c:v>1.9500000000000008</c:v>
                </c:pt>
                <c:pt idx="1655">
                  <c:v>2.0499999999999998</c:v>
                </c:pt>
                <c:pt idx="1656">
                  <c:v>2</c:v>
                </c:pt>
                <c:pt idx="1657">
                  <c:v>1.9400000000000008</c:v>
                </c:pt>
                <c:pt idx="1658">
                  <c:v>1.9700000000000009</c:v>
                </c:pt>
                <c:pt idx="1659">
                  <c:v>1.9200000000000008</c:v>
                </c:pt>
                <c:pt idx="1660">
                  <c:v>1.8800000000000001</c:v>
                </c:pt>
                <c:pt idx="1661">
                  <c:v>1.9600000000000009</c:v>
                </c:pt>
                <c:pt idx="1662">
                  <c:v>2.09</c:v>
                </c:pt>
                <c:pt idx="1663">
                  <c:v>2.11</c:v>
                </c:pt>
                <c:pt idx="1664">
                  <c:v>2.17</c:v>
                </c:pt>
                <c:pt idx="1665">
                  <c:v>2.23</c:v>
                </c:pt>
                <c:pt idx="1666">
                  <c:v>2.27</c:v>
                </c:pt>
                <c:pt idx="1667">
                  <c:v>2.27</c:v>
                </c:pt>
                <c:pt idx="1668">
                  <c:v>2.3099999999999987</c:v>
                </c:pt>
                <c:pt idx="1669">
                  <c:v>2.3899999999999997</c:v>
                </c:pt>
                <c:pt idx="1670">
                  <c:v>2.27</c:v>
                </c:pt>
                <c:pt idx="1671">
                  <c:v>2.2400000000000002</c:v>
                </c:pt>
                <c:pt idx="1672">
                  <c:v>2.29</c:v>
                </c:pt>
                <c:pt idx="1673">
                  <c:v>2.3299999999999987</c:v>
                </c:pt>
                <c:pt idx="1674">
                  <c:v>2.2599999999999998</c:v>
                </c:pt>
                <c:pt idx="1675">
                  <c:v>2.23</c:v>
                </c:pt>
                <c:pt idx="1676">
                  <c:v>2.21</c:v>
                </c:pt>
                <c:pt idx="1677">
                  <c:v>2.23</c:v>
                </c:pt>
                <c:pt idx="1678">
                  <c:v>2.21</c:v>
                </c:pt>
                <c:pt idx="1679">
                  <c:v>2.29</c:v>
                </c:pt>
                <c:pt idx="1680">
                  <c:v>2.2000000000000002</c:v>
                </c:pt>
                <c:pt idx="1681">
                  <c:v>2.13</c:v>
                </c:pt>
                <c:pt idx="1682">
                  <c:v>2.12</c:v>
                </c:pt>
                <c:pt idx="1683">
                  <c:v>2.0499999999999998</c:v>
                </c:pt>
                <c:pt idx="1684">
                  <c:v>2.0299999999999998</c:v>
                </c:pt>
                <c:pt idx="1685">
                  <c:v>2.23</c:v>
                </c:pt>
                <c:pt idx="1686">
                  <c:v>2.2200000000000002</c:v>
                </c:pt>
                <c:pt idx="1687">
                  <c:v>2.2200000000000002</c:v>
                </c:pt>
                <c:pt idx="1688">
                  <c:v>2.19</c:v>
                </c:pt>
                <c:pt idx="1689">
                  <c:v>2.2400000000000002</c:v>
                </c:pt>
                <c:pt idx="1690">
                  <c:v>2.13</c:v>
                </c:pt>
                <c:pt idx="1691">
                  <c:v>2.13</c:v>
                </c:pt>
                <c:pt idx="1692">
                  <c:v>2.15</c:v>
                </c:pt>
                <c:pt idx="1693">
                  <c:v>2.16</c:v>
                </c:pt>
                <c:pt idx="1694">
                  <c:v>2.09</c:v>
                </c:pt>
                <c:pt idx="1695">
                  <c:v>2.0099999999999998</c:v>
                </c:pt>
                <c:pt idx="1696">
                  <c:v>2.0099999999999998</c:v>
                </c:pt>
                <c:pt idx="1697">
                  <c:v>1.76</c:v>
                </c:pt>
                <c:pt idx="1698">
                  <c:v>1.9800000000000009</c:v>
                </c:pt>
                <c:pt idx="1699">
                  <c:v>1.9600000000000009</c:v>
                </c:pt>
                <c:pt idx="1700">
                  <c:v>2.04</c:v>
                </c:pt>
                <c:pt idx="1701">
                  <c:v>1.9800000000000009</c:v>
                </c:pt>
                <c:pt idx="1702">
                  <c:v>2.02</c:v>
                </c:pt>
                <c:pt idx="1703">
                  <c:v>2.13</c:v>
                </c:pt>
                <c:pt idx="1704">
                  <c:v>2.25</c:v>
                </c:pt>
                <c:pt idx="1705">
                  <c:v>2.2599999999999998</c:v>
                </c:pt>
                <c:pt idx="1706">
                  <c:v>2.3499999999999988</c:v>
                </c:pt>
                <c:pt idx="1707">
                  <c:v>2.36</c:v>
                </c:pt>
                <c:pt idx="1708">
                  <c:v>2.25</c:v>
                </c:pt>
                <c:pt idx="1709">
                  <c:v>2.3199999999999981</c:v>
                </c:pt>
                <c:pt idx="1710">
                  <c:v>2.4099999999999997</c:v>
                </c:pt>
                <c:pt idx="1711">
                  <c:v>2.3899999999999997</c:v>
                </c:pt>
                <c:pt idx="1712">
                  <c:v>2.38</c:v>
                </c:pt>
                <c:pt idx="1713">
                  <c:v>2.34</c:v>
                </c:pt>
                <c:pt idx="1714">
                  <c:v>2.3099999999999987</c:v>
                </c:pt>
                <c:pt idx="1715">
                  <c:v>2.4</c:v>
                </c:pt>
                <c:pt idx="1716">
                  <c:v>2.2999999999999998</c:v>
                </c:pt>
                <c:pt idx="1717">
                  <c:v>2.38</c:v>
                </c:pt>
                <c:pt idx="1718">
                  <c:v>2.36</c:v>
                </c:pt>
                <c:pt idx="1719">
                  <c:v>2.46</c:v>
                </c:pt>
                <c:pt idx="1720">
                  <c:v>2.4499999999999997</c:v>
                </c:pt>
                <c:pt idx="1721">
                  <c:v>2.54</c:v>
                </c:pt>
                <c:pt idx="1722">
                  <c:v>2.52</c:v>
                </c:pt>
                <c:pt idx="1723">
                  <c:v>2.46</c:v>
                </c:pt>
                <c:pt idx="1724">
                  <c:v>2.42</c:v>
                </c:pt>
                <c:pt idx="1725">
                  <c:v>2.34</c:v>
                </c:pt>
                <c:pt idx="1726">
                  <c:v>2.27</c:v>
                </c:pt>
                <c:pt idx="1727">
                  <c:v>2.2999999999999998</c:v>
                </c:pt>
                <c:pt idx="1728">
                  <c:v>2.2999999999999998</c:v>
                </c:pt>
                <c:pt idx="1729">
                  <c:v>2.2999999999999998</c:v>
                </c:pt>
                <c:pt idx="1730">
                  <c:v>2.34</c:v>
                </c:pt>
                <c:pt idx="1731">
                  <c:v>2.38</c:v>
                </c:pt>
                <c:pt idx="1732">
                  <c:v>2.3299999999999987</c:v>
                </c:pt>
                <c:pt idx="1733">
                  <c:v>2.25</c:v>
                </c:pt>
                <c:pt idx="1734">
                  <c:v>2.2400000000000002</c:v>
                </c:pt>
                <c:pt idx="1735">
                  <c:v>2.23</c:v>
                </c:pt>
                <c:pt idx="1736">
                  <c:v>2.2200000000000002</c:v>
                </c:pt>
                <c:pt idx="1737">
                  <c:v>2.16</c:v>
                </c:pt>
                <c:pt idx="1738">
                  <c:v>2.17</c:v>
                </c:pt>
                <c:pt idx="1739">
                  <c:v>2.09</c:v>
                </c:pt>
                <c:pt idx="1740">
                  <c:v>2.13</c:v>
                </c:pt>
                <c:pt idx="1741">
                  <c:v>2.2599999999999998</c:v>
                </c:pt>
                <c:pt idx="1742">
                  <c:v>2.2599999999999998</c:v>
                </c:pt>
                <c:pt idx="1743">
                  <c:v>2.2999999999999998</c:v>
                </c:pt>
                <c:pt idx="1744">
                  <c:v>2.2799999999999998</c:v>
                </c:pt>
                <c:pt idx="1745">
                  <c:v>2.2200000000000002</c:v>
                </c:pt>
                <c:pt idx="1746">
                  <c:v>2.14</c:v>
                </c:pt>
                <c:pt idx="1747">
                  <c:v>2.13</c:v>
                </c:pt>
                <c:pt idx="1748">
                  <c:v>2.21</c:v>
                </c:pt>
                <c:pt idx="1749">
                  <c:v>2.2000000000000002</c:v>
                </c:pt>
                <c:pt idx="1750">
                  <c:v>2.14</c:v>
                </c:pt>
                <c:pt idx="1751">
                  <c:v>2.17</c:v>
                </c:pt>
                <c:pt idx="1752">
                  <c:v>2.21</c:v>
                </c:pt>
                <c:pt idx="1753">
                  <c:v>2.2000000000000002</c:v>
                </c:pt>
                <c:pt idx="1754">
                  <c:v>2.2200000000000002</c:v>
                </c:pt>
                <c:pt idx="1755">
                  <c:v>2.16</c:v>
                </c:pt>
                <c:pt idx="1756">
                  <c:v>2.12</c:v>
                </c:pt>
                <c:pt idx="1757">
                  <c:v>2.13</c:v>
                </c:pt>
                <c:pt idx="1758">
                  <c:v>2.1</c:v>
                </c:pt>
                <c:pt idx="1759">
                  <c:v>2.13</c:v>
                </c:pt>
                <c:pt idx="1760">
                  <c:v>2.09</c:v>
                </c:pt>
                <c:pt idx="1761">
                  <c:v>2.0699999999999998</c:v>
                </c:pt>
                <c:pt idx="1762">
                  <c:v>2.14</c:v>
                </c:pt>
                <c:pt idx="1763">
                  <c:v>2.11</c:v>
                </c:pt>
                <c:pt idx="1764">
                  <c:v>2.17</c:v>
                </c:pt>
                <c:pt idx="1765">
                  <c:v>2.17</c:v>
                </c:pt>
                <c:pt idx="1766">
                  <c:v>2.2200000000000002</c:v>
                </c:pt>
                <c:pt idx="1767">
                  <c:v>2.2200000000000002</c:v>
                </c:pt>
                <c:pt idx="1768">
                  <c:v>2.29</c:v>
                </c:pt>
                <c:pt idx="1769">
                  <c:v>2.3699999999999997</c:v>
                </c:pt>
                <c:pt idx="1770">
                  <c:v>2.42</c:v>
                </c:pt>
                <c:pt idx="1771">
                  <c:v>2.3899999999999997</c:v>
                </c:pt>
                <c:pt idx="1772">
                  <c:v>2.4299999999999997</c:v>
                </c:pt>
                <c:pt idx="1773">
                  <c:v>2.3899999999999997</c:v>
                </c:pt>
                <c:pt idx="1774">
                  <c:v>2.4299999999999997</c:v>
                </c:pt>
                <c:pt idx="1775">
                  <c:v>2.3899999999999997</c:v>
                </c:pt>
                <c:pt idx="1776">
                  <c:v>2.44</c:v>
                </c:pt>
                <c:pt idx="1777">
                  <c:v>2.4</c:v>
                </c:pt>
                <c:pt idx="1778">
                  <c:v>2.3899999999999997</c:v>
                </c:pt>
                <c:pt idx="1779">
                  <c:v>2.3499999999999988</c:v>
                </c:pt>
                <c:pt idx="1780">
                  <c:v>2.42</c:v>
                </c:pt>
                <c:pt idx="1781">
                  <c:v>2.3899999999999997</c:v>
                </c:pt>
                <c:pt idx="1782">
                  <c:v>2.4499999999999997</c:v>
                </c:pt>
                <c:pt idx="1783">
                  <c:v>2.4699999999999998</c:v>
                </c:pt>
                <c:pt idx="1784">
                  <c:v>2.54</c:v>
                </c:pt>
                <c:pt idx="1785">
                  <c:v>2.61</c:v>
                </c:pt>
                <c:pt idx="1786">
                  <c:v>2.64</c:v>
                </c:pt>
                <c:pt idx="1787">
                  <c:v>2.65</c:v>
                </c:pt>
                <c:pt idx="1788">
                  <c:v>2.6</c:v>
                </c:pt>
                <c:pt idx="1789">
                  <c:v>2.6</c:v>
                </c:pt>
                <c:pt idx="1790">
                  <c:v>2.5099999999999998</c:v>
                </c:pt>
                <c:pt idx="1791">
                  <c:v>2.5099999999999998</c:v>
                </c:pt>
                <c:pt idx="1792">
                  <c:v>2.5099999999999998</c:v>
                </c:pt>
                <c:pt idx="1793">
                  <c:v>2.52</c:v>
                </c:pt>
                <c:pt idx="1794">
                  <c:v>2.5</c:v>
                </c:pt>
                <c:pt idx="1795">
                  <c:v>2.5</c:v>
                </c:pt>
                <c:pt idx="1796">
                  <c:v>2.5</c:v>
                </c:pt>
                <c:pt idx="1797">
                  <c:v>2.52</c:v>
                </c:pt>
                <c:pt idx="1798">
                  <c:v>2.4099999999999997</c:v>
                </c:pt>
                <c:pt idx="1799">
                  <c:v>2.4299999999999997</c:v>
                </c:pt>
                <c:pt idx="1800">
                  <c:v>2.4299999999999997</c:v>
                </c:pt>
                <c:pt idx="1801">
                  <c:v>2.38</c:v>
                </c:pt>
                <c:pt idx="1802">
                  <c:v>2.4099999999999997</c:v>
                </c:pt>
                <c:pt idx="1803">
                  <c:v>2.48</c:v>
                </c:pt>
                <c:pt idx="1804">
                  <c:v>2.46</c:v>
                </c:pt>
                <c:pt idx="1805">
                  <c:v>2.48</c:v>
                </c:pt>
                <c:pt idx="1806">
                  <c:v>2.4699999999999998</c:v>
                </c:pt>
                <c:pt idx="1807">
                  <c:v>2.4499999999999997</c:v>
                </c:pt>
                <c:pt idx="1808">
                  <c:v>2.4299999999999997</c:v>
                </c:pt>
                <c:pt idx="1809">
                  <c:v>2.4699999999999998</c:v>
                </c:pt>
                <c:pt idx="1810">
                  <c:v>2.4499999999999997</c:v>
                </c:pt>
                <c:pt idx="1811">
                  <c:v>2.4899999999999998</c:v>
                </c:pt>
                <c:pt idx="1812">
                  <c:v>2.54</c:v>
                </c:pt>
                <c:pt idx="1813">
                  <c:v>2.56</c:v>
                </c:pt>
                <c:pt idx="1814">
                  <c:v>2.61</c:v>
                </c:pt>
                <c:pt idx="1815">
                  <c:v>2.56</c:v>
                </c:pt>
                <c:pt idx="1816">
                  <c:v>2.56</c:v>
                </c:pt>
                <c:pt idx="1817">
                  <c:v>2.62</c:v>
                </c:pt>
                <c:pt idx="1818">
                  <c:v>2.65</c:v>
                </c:pt>
                <c:pt idx="1819">
                  <c:v>2.6</c:v>
                </c:pt>
                <c:pt idx="1820">
                  <c:v>2.59</c:v>
                </c:pt>
                <c:pt idx="1821">
                  <c:v>2.59</c:v>
                </c:pt>
                <c:pt idx="1822">
                  <c:v>2.62</c:v>
                </c:pt>
                <c:pt idx="1823">
                  <c:v>2.62</c:v>
                </c:pt>
                <c:pt idx="1824">
                  <c:v>2.61</c:v>
                </c:pt>
                <c:pt idx="1825">
                  <c:v>2.61</c:v>
                </c:pt>
                <c:pt idx="1826">
                  <c:v>2.61</c:v>
                </c:pt>
                <c:pt idx="1827">
                  <c:v>2.63</c:v>
                </c:pt>
                <c:pt idx="1828">
                  <c:v>2.56</c:v>
                </c:pt>
                <c:pt idx="1829">
                  <c:v>2.58</c:v>
                </c:pt>
                <c:pt idx="1830">
                  <c:v>2.63</c:v>
                </c:pt>
                <c:pt idx="1831">
                  <c:v>2.66</c:v>
                </c:pt>
                <c:pt idx="1832">
                  <c:v>2.64</c:v>
                </c:pt>
                <c:pt idx="1833">
                  <c:v>2.63</c:v>
                </c:pt>
                <c:pt idx="1834">
                  <c:v>2.61</c:v>
                </c:pt>
                <c:pt idx="1835">
                  <c:v>2.6</c:v>
                </c:pt>
                <c:pt idx="1836">
                  <c:v>2.62</c:v>
                </c:pt>
                <c:pt idx="1837">
                  <c:v>2.62</c:v>
                </c:pt>
                <c:pt idx="1838">
                  <c:v>2.67</c:v>
                </c:pt>
                <c:pt idx="1839">
                  <c:v>2.65</c:v>
                </c:pt>
                <c:pt idx="1840">
                  <c:v>2.68</c:v>
                </c:pt>
                <c:pt idx="1841">
                  <c:v>2.67</c:v>
                </c:pt>
                <c:pt idx="1842">
                  <c:v>2.69</c:v>
                </c:pt>
                <c:pt idx="1843">
                  <c:v>2.71</c:v>
                </c:pt>
                <c:pt idx="1844">
                  <c:v>2.66</c:v>
                </c:pt>
                <c:pt idx="1845">
                  <c:v>2.72</c:v>
                </c:pt>
                <c:pt idx="1846">
                  <c:v>2.75</c:v>
                </c:pt>
                <c:pt idx="1847">
                  <c:v>2.79</c:v>
                </c:pt>
                <c:pt idx="1848">
                  <c:v>2.8</c:v>
                </c:pt>
                <c:pt idx="1849">
                  <c:v>2.8099999999999987</c:v>
                </c:pt>
                <c:pt idx="1850">
                  <c:v>2.71</c:v>
                </c:pt>
                <c:pt idx="1851">
                  <c:v>2.65</c:v>
                </c:pt>
                <c:pt idx="1852">
                  <c:v>2.63</c:v>
                </c:pt>
                <c:pt idx="1853">
                  <c:v>2.66</c:v>
                </c:pt>
                <c:pt idx="1854">
                  <c:v>2.59</c:v>
                </c:pt>
                <c:pt idx="1855">
                  <c:v>2.56</c:v>
                </c:pt>
                <c:pt idx="1856">
                  <c:v>2.5</c:v>
                </c:pt>
                <c:pt idx="1857">
                  <c:v>2.5</c:v>
                </c:pt>
                <c:pt idx="1858">
                  <c:v>2.5299999999999998</c:v>
                </c:pt>
                <c:pt idx="1859">
                  <c:v>2.5499999999999998</c:v>
                </c:pt>
                <c:pt idx="1860">
                  <c:v>2.6</c:v>
                </c:pt>
                <c:pt idx="1861">
                  <c:v>2.5499999999999998</c:v>
                </c:pt>
                <c:pt idx="1862">
                  <c:v>2.58</c:v>
                </c:pt>
                <c:pt idx="1863">
                  <c:v>2.48</c:v>
                </c:pt>
                <c:pt idx="1864">
                  <c:v>2.48</c:v>
                </c:pt>
                <c:pt idx="1865">
                  <c:v>2.4299999999999997</c:v>
                </c:pt>
                <c:pt idx="1866">
                  <c:v>2.4299999999999997</c:v>
                </c:pt>
                <c:pt idx="1867">
                  <c:v>2.4699999999999998</c:v>
                </c:pt>
                <c:pt idx="1868">
                  <c:v>2.4899999999999998</c:v>
                </c:pt>
                <c:pt idx="1869">
                  <c:v>2.5</c:v>
                </c:pt>
                <c:pt idx="1870">
                  <c:v>2.5</c:v>
                </c:pt>
                <c:pt idx="1871">
                  <c:v>2.5299999999999998</c:v>
                </c:pt>
                <c:pt idx="1872">
                  <c:v>2.59</c:v>
                </c:pt>
                <c:pt idx="1873">
                  <c:v>2.58</c:v>
                </c:pt>
                <c:pt idx="1874">
                  <c:v>2.57</c:v>
                </c:pt>
                <c:pt idx="1875">
                  <c:v>2.59</c:v>
                </c:pt>
                <c:pt idx="1876">
                  <c:v>2.59</c:v>
                </c:pt>
                <c:pt idx="1877">
                  <c:v>2.57</c:v>
                </c:pt>
                <c:pt idx="1878">
                  <c:v>2.56</c:v>
                </c:pt>
                <c:pt idx="1879">
                  <c:v>2.54</c:v>
                </c:pt>
                <c:pt idx="1880">
                  <c:v>2.54</c:v>
                </c:pt>
                <c:pt idx="1881">
                  <c:v>2.54</c:v>
                </c:pt>
                <c:pt idx="1882">
                  <c:v>2.56</c:v>
                </c:pt>
                <c:pt idx="1883">
                  <c:v>2.6</c:v>
                </c:pt>
                <c:pt idx="1884">
                  <c:v>2.59</c:v>
                </c:pt>
                <c:pt idx="1885">
                  <c:v>2.65</c:v>
                </c:pt>
                <c:pt idx="1886">
                  <c:v>2.62</c:v>
                </c:pt>
                <c:pt idx="1887">
                  <c:v>2.59</c:v>
                </c:pt>
                <c:pt idx="1888">
                  <c:v>2.61</c:v>
                </c:pt>
                <c:pt idx="1889">
                  <c:v>2.65</c:v>
                </c:pt>
                <c:pt idx="1890">
                  <c:v>2.71</c:v>
                </c:pt>
                <c:pt idx="1891">
                  <c:v>2.68</c:v>
                </c:pt>
                <c:pt idx="1892">
                  <c:v>2.7</c:v>
                </c:pt>
                <c:pt idx="1893">
                  <c:v>2.57</c:v>
                </c:pt>
                <c:pt idx="1894">
                  <c:v>2.64</c:v>
                </c:pt>
                <c:pt idx="1895">
                  <c:v>2.71</c:v>
                </c:pt>
                <c:pt idx="1896">
                  <c:v>2.71</c:v>
                </c:pt>
                <c:pt idx="1897">
                  <c:v>2.75</c:v>
                </c:pt>
                <c:pt idx="1898">
                  <c:v>2.75</c:v>
                </c:pt>
                <c:pt idx="1899">
                  <c:v>2.73</c:v>
                </c:pt>
                <c:pt idx="1900">
                  <c:v>2.7800000000000002</c:v>
                </c:pt>
                <c:pt idx="1901">
                  <c:v>2.7600000000000002</c:v>
                </c:pt>
                <c:pt idx="1902">
                  <c:v>2.77</c:v>
                </c:pt>
                <c:pt idx="1903">
                  <c:v>2.74</c:v>
                </c:pt>
                <c:pt idx="1904">
                  <c:v>2.75</c:v>
                </c:pt>
                <c:pt idx="1905">
                  <c:v>2.73</c:v>
                </c:pt>
                <c:pt idx="1906">
                  <c:v>2.75</c:v>
                </c:pt>
                <c:pt idx="1907">
                  <c:v>2.74</c:v>
                </c:pt>
                <c:pt idx="1908">
                  <c:v>2.68</c:v>
                </c:pt>
                <c:pt idx="1909">
                  <c:v>2.8</c:v>
                </c:pt>
                <c:pt idx="1910">
                  <c:v>2.84</c:v>
                </c:pt>
                <c:pt idx="1911">
                  <c:v>2.79</c:v>
                </c:pt>
                <c:pt idx="1912">
                  <c:v>2.8</c:v>
                </c:pt>
                <c:pt idx="1913">
                  <c:v>2.7</c:v>
                </c:pt>
                <c:pt idx="1914">
                  <c:v>2.67</c:v>
                </c:pt>
                <c:pt idx="1915">
                  <c:v>2.5299999999999998</c:v>
                </c:pt>
                <c:pt idx="1916">
                  <c:v>2.5499999999999998</c:v>
                </c:pt>
                <c:pt idx="1917">
                  <c:v>2.63</c:v>
                </c:pt>
                <c:pt idx="1918">
                  <c:v>2.64</c:v>
                </c:pt>
                <c:pt idx="1919">
                  <c:v>2.64</c:v>
                </c:pt>
                <c:pt idx="1920">
                  <c:v>2.65</c:v>
                </c:pt>
                <c:pt idx="1921">
                  <c:v>2.5299999999999998</c:v>
                </c:pt>
                <c:pt idx="1922">
                  <c:v>2.5099999999999998</c:v>
                </c:pt>
                <c:pt idx="1923">
                  <c:v>2.4899999999999998</c:v>
                </c:pt>
                <c:pt idx="1924">
                  <c:v>2.38</c:v>
                </c:pt>
                <c:pt idx="1925">
                  <c:v>2.2000000000000002</c:v>
                </c:pt>
                <c:pt idx="1926">
                  <c:v>2.13</c:v>
                </c:pt>
                <c:pt idx="1927">
                  <c:v>2.14</c:v>
                </c:pt>
                <c:pt idx="1928">
                  <c:v>2.13</c:v>
                </c:pt>
                <c:pt idx="1929">
                  <c:v>2.2000000000000002</c:v>
                </c:pt>
                <c:pt idx="1930">
                  <c:v>2.2999999999999998</c:v>
                </c:pt>
                <c:pt idx="1931">
                  <c:v>2.29</c:v>
                </c:pt>
                <c:pt idx="1932">
                  <c:v>2.29</c:v>
                </c:pt>
                <c:pt idx="1933">
                  <c:v>2.2599999999999998</c:v>
                </c:pt>
                <c:pt idx="1934">
                  <c:v>2.27</c:v>
                </c:pt>
                <c:pt idx="1935">
                  <c:v>2.3299999999999987</c:v>
                </c:pt>
                <c:pt idx="1936">
                  <c:v>2.2200000000000002</c:v>
                </c:pt>
                <c:pt idx="1937">
                  <c:v>2.2000000000000002</c:v>
                </c:pt>
                <c:pt idx="1938">
                  <c:v>2.16</c:v>
                </c:pt>
                <c:pt idx="1939">
                  <c:v>2.21</c:v>
                </c:pt>
                <c:pt idx="1940">
                  <c:v>2.2799999999999998</c:v>
                </c:pt>
                <c:pt idx="1941">
                  <c:v>2.25</c:v>
                </c:pt>
                <c:pt idx="1942">
                  <c:v>2.25</c:v>
                </c:pt>
                <c:pt idx="1943">
                  <c:v>2.3199999999999981</c:v>
                </c:pt>
                <c:pt idx="1944">
                  <c:v>2.3099999999999987</c:v>
                </c:pt>
                <c:pt idx="1945">
                  <c:v>2.2999999999999998</c:v>
                </c:pt>
                <c:pt idx="1946">
                  <c:v>2.29</c:v>
                </c:pt>
                <c:pt idx="1947">
                  <c:v>2.3299999999999987</c:v>
                </c:pt>
                <c:pt idx="1948">
                  <c:v>2.2799999999999998</c:v>
                </c:pt>
                <c:pt idx="1949">
                  <c:v>2.2400000000000002</c:v>
                </c:pt>
                <c:pt idx="1950">
                  <c:v>2.2200000000000002</c:v>
                </c:pt>
                <c:pt idx="1951">
                  <c:v>2.21</c:v>
                </c:pt>
                <c:pt idx="1952">
                  <c:v>2.19</c:v>
                </c:pt>
                <c:pt idx="1953">
                  <c:v>2.12</c:v>
                </c:pt>
                <c:pt idx="1954">
                  <c:v>2.1</c:v>
                </c:pt>
                <c:pt idx="1955">
                  <c:v>2.02</c:v>
                </c:pt>
                <c:pt idx="1956">
                  <c:v>1.9800000000000009</c:v>
                </c:pt>
                <c:pt idx="1957">
                  <c:v>1.9800000000000009</c:v>
                </c:pt>
                <c:pt idx="1958">
                  <c:v>1.9700000000000009</c:v>
                </c:pt>
                <c:pt idx="1959">
                  <c:v>2</c:v>
                </c:pt>
                <c:pt idx="1960">
                  <c:v>2.15</c:v>
                </c:pt>
                <c:pt idx="1961">
                  <c:v>2.15</c:v>
                </c:pt>
                <c:pt idx="1962">
                  <c:v>2.16</c:v>
                </c:pt>
                <c:pt idx="1963">
                  <c:v>2.23</c:v>
                </c:pt>
                <c:pt idx="1964">
                  <c:v>2.2000000000000002</c:v>
                </c:pt>
                <c:pt idx="1965">
                  <c:v>2.15</c:v>
                </c:pt>
                <c:pt idx="1966">
                  <c:v>2.06</c:v>
                </c:pt>
                <c:pt idx="1967">
                  <c:v>2.06</c:v>
                </c:pt>
                <c:pt idx="1968">
                  <c:v>2.08</c:v>
                </c:pt>
                <c:pt idx="1969">
                  <c:v>2.08</c:v>
                </c:pt>
                <c:pt idx="1970">
                  <c:v>2.13</c:v>
                </c:pt>
                <c:pt idx="1971">
                  <c:v>2.17</c:v>
                </c:pt>
                <c:pt idx="1972">
                  <c:v>2.1800000000000002</c:v>
                </c:pt>
                <c:pt idx="1973">
                  <c:v>2.2000000000000002</c:v>
                </c:pt>
                <c:pt idx="1974">
                  <c:v>2.16</c:v>
                </c:pt>
                <c:pt idx="1975">
                  <c:v>2.19</c:v>
                </c:pt>
                <c:pt idx="1976">
                  <c:v>2.17</c:v>
                </c:pt>
                <c:pt idx="1977">
                  <c:v>2.2200000000000002</c:v>
                </c:pt>
                <c:pt idx="1978">
                  <c:v>2.23</c:v>
                </c:pt>
                <c:pt idx="1979">
                  <c:v>2.2200000000000002</c:v>
                </c:pt>
                <c:pt idx="1980">
                  <c:v>2.2400000000000002</c:v>
                </c:pt>
                <c:pt idx="1981">
                  <c:v>2.1800000000000002</c:v>
                </c:pt>
                <c:pt idx="1982">
                  <c:v>2.16</c:v>
                </c:pt>
                <c:pt idx="1983">
                  <c:v>2.2000000000000002</c:v>
                </c:pt>
                <c:pt idx="1984">
                  <c:v>2.11</c:v>
                </c:pt>
                <c:pt idx="1985">
                  <c:v>2.0299999999999998</c:v>
                </c:pt>
                <c:pt idx="1986">
                  <c:v>2.02</c:v>
                </c:pt>
                <c:pt idx="1987">
                  <c:v>1.9700000000000009</c:v>
                </c:pt>
                <c:pt idx="1988">
                  <c:v>1.9800000000000009</c:v>
                </c:pt>
                <c:pt idx="1989">
                  <c:v>1.9600000000000009</c:v>
                </c:pt>
                <c:pt idx="1990">
                  <c:v>1.9000000000000001</c:v>
                </c:pt>
                <c:pt idx="1991">
                  <c:v>1.9000000000000001</c:v>
                </c:pt>
                <c:pt idx="1992">
                  <c:v>1.8900000000000001</c:v>
                </c:pt>
                <c:pt idx="1993">
                  <c:v>1.79</c:v>
                </c:pt>
                <c:pt idx="1994">
                  <c:v>1.85</c:v>
                </c:pt>
                <c:pt idx="1995">
                  <c:v>1.86</c:v>
                </c:pt>
                <c:pt idx="1996">
                  <c:v>1.9500000000000008</c:v>
                </c:pt>
                <c:pt idx="1997">
                  <c:v>1.87</c:v>
                </c:pt>
                <c:pt idx="1998">
                  <c:v>1.85</c:v>
                </c:pt>
                <c:pt idx="1999">
                  <c:v>1.9100000000000001</c:v>
                </c:pt>
                <c:pt idx="2000">
                  <c:v>1.9600000000000009</c:v>
                </c:pt>
                <c:pt idx="2001">
                  <c:v>1.9900000000000009</c:v>
                </c:pt>
                <c:pt idx="2002">
                  <c:v>1.9900000000000009</c:v>
                </c:pt>
                <c:pt idx="2003">
                  <c:v>2.02</c:v>
                </c:pt>
                <c:pt idx="2004">
                  <c:v>2.0499999999999998</c:v>
                </c:pt>
                <c:pt idx="2005">
                  <c:v>2.15</c:v>
                </c:pt>
                <c:pt idx="2006">
                  <c:v>2.2400000000000002</c:v>
                </c:pt>
                <c:pt idx="2007">
                  <c:v>2.2599999999999998</c:v>
                </c:pt>
                <c:pt idx="2008">
                  <c:v>2.2200000000000002</c:v>
                </c:pt>
                <c:pt idx="2009">
                  <c:v>2.25</c:v>
                </c:pt>
                <c:pt idx="2010">
                  <c:v>2.25</c:v>
                </c:pt>
                <c:pt idx="2011">
                  <c:v>2.25</c:v>
                </c:pt>
                <c:pt idx="2012">
                  <c:v>2.3199999999999981</c:v>
                </c:pt>
                <c:pt idx="2013">
                  <c:v>2.3699999999999997</c:v>
                </c:pt>
                <c:pt idx="2014">
                  <c:v>2.3199999999999981</c:v>
                </c:pt>
                <c:pt idx="2015">
                  <c:v>2.29</c:v>
                </c:pt>
                <c:pt idx="2016">
                  <c:v>2.3099999999999987</c:v>
                </c:pt>
                <c:pt idx="2017">
                  <c:v>2.21</c:v>
                </c:pt>
                <c:pt idx="2018">
                  <c:v>2.27</c:v>
                </c:pt>
                <c:pt idx="2019">
                  <c:v>2.2599999999999998</c:v>
                </c:pt>
                <c:pt idx="2020">
                  <c:v>2.2599999999999998</c:v>
                </c:pt>
                <c:pt idx="2021">
                  <c:v>2.25</c:v>
                </c:pt>
                <c:pt idx="2022">
                  <c:v>2.23</c:v>
                </c:pt>
                <c:pt idx="2023">
                  <c:v>2.2999999999999998</c:v>
                </c:pt>
                <c:pt idx="2024">
                  <c:v>2.3299999999999987</c:v>
                </c:pt>
                <c:pt idx="2025">
                  <c:v>2.3499999999999988</c:v>
                </c:pt>
                <c:pt idx="2026">
                  <c:v>2.44</c:v>
                </c:pt>
                <c:pt idx="2027">
                  <c:v>2.44</c:v>
                </c:pt>
                <c:pt idx="2028">
                  <c:v>2.42</c:v>
                </c:pt>
                <c:pt idx="2029">
                  <c:v>2.4699999999999998</c:v>
                </c:pt>
                <c:pt idx="2030">
                  <c:v>2.5499999999999998</c:v>
                </c:pt>
                <c:pt idx="2031">
                  <c:v>2.6</c:v>
                </c:pt>
                <c:pt idx="2032">
                  <c:v>2.57</c:v>
                </c:pt>
                <c:pt idx="2033">
                  <c:v>2.61</c:v>
                </c:pt>
                <c:pt idx="2034">
                  <c:v>2.6</c:v>
                </c:pt>
                <c:pt idx="2035">
                  <c:v>2.62</c:v>
                </c:pt>
                <c:pt idx="2036">
                  <c:v>2.62</c:v>
                </c:pt>
                <c:pt idx="2037">
                  <c:v>2.66</c:v>
                </c:pt>
                <c:pt idx="2038">
                  <c:v>2.67</c:v>
                </c:pt>
                <c:pt idx="2039">
                  <c:v>2.67</c:v>
                </c:pt>
                <c:pt idx="2040">
                  <c:v>2.72</c:v>
                </c:pt>
                <c:pt idx="2041">
                  <c:v>2.7800000000000002</c:v>
                </c:pt>
                <c:pt idx="2042">
                  <c:v>2.8299999999999987</c:v>
                </c:pt>
                <c:pt idx="2043">
                  <c:v>2.79</c:v>
                </c:pt>
                <c:pt idx="2044">
                  <c:v>2.8299999999999987</c:v>
                </c:pt>
                <c:pt idx="2045">
                  <c:v>2.66</c:v>
                </c:pt>
                <c:pt idx="2046">
                  <c:v>2.63</c:v>
                </c:pt>
                <c:pt idx="2047">
                  <c:v>2.66</c:v>
                </c:pt>
                <c:pt idx="2048">
                  <c:v>2.7</c:v>
                </c:pt>
                <c:pt idx="2049">
                  <c:v>2.58</c:v>
                </c:pt>
                <c:pt idx="2050">
                  <c:v>2.58</c:v>
                </c:pt>
                <c:pt idx="2051">
                  <c:v>2.5299999999999998</c:v>
                </c:pt>
                <c:pt idx="2052">
                  <c:v>2.5299999999999998</c:v>
                </c:pt>
                <c:pt idx="2053">
                  <c:v>2.4699999999999998</c:v>
                </c:pt>
                <c:pt idx="2054">
                  <c:v>2.57</c:v>
                </c:pt>
                <c:pt idx="2055">
                  <c:v>2.57</c:v>
                </c:pt>
                <c:pt idx="2056">
                  <c:v>2.63</c:v>
                </c:pt>
                <c:pt idx="2057">
                  <c:v>2.62</c:v>
                </c:pt>
                <c:pt idx="2058">
                  <c:v>2.62</c:v>
                </c:pt>
                <c:pt idx="2059">
                  <c:v>2.67</c:v>
                </c:pt>
                <c:pt idx="2060">
                  <c:v>2.67</c:v>
                </c:pt>
                <c:pt idx="2061">
                  <c:v>2.64</c:v>
                </c:pt>
                <c:pt idx="2062">
                  <c:v>2.64</c:v>
                </c:pt>
                <c:pt idx="2063">
                  <c:v>2.6</c:v>
                </c:pt>
                <c:pt idx="2064">
                  <c:v>2.68</c:v>
                </c:pt>
                <c:pt idx="2065">
                  <c:v>2.7</c:v>
                </c:pt>
                <c:pt idx="2066">
                  <c:v>2.72</c:v>
                </c:pt>
                <c:pt idx="2067">
                  <c:v>2.72</c:v>
                </c:pt>
                <c:pt idx="2068">
                  <c:v>2.79</c:v>
                </c:pt>
                <c:pt idx="2069">
                  <c:v>2.7</c:v>
                </c:pt>
                <c:pt idx="2070">
                  <c:v>2.63</c:v>
                </c:pt>
                <c:pt idx="2071">
                  <c:v>2.67</c:v>
                </c:pt>
                <c:pt idx="2072">
                  <c:v>2.7</c:v>
                </c:pt>
                <c:pt idx="2073">
                  <c:v>2.75</c:v>
                </c:pt>
                <c:pt idx="2074">
                  <c:v>2.8499999999999988</c:v>
                </c:pt>
                <c:pt idx="2075">
                  <c:v>2.86</c:v>
                </c:pt>
                <c:pt idx="2076">
                  <c:v>2.8099999999999987</c:v>
                </c:pt>
                <c:pt idx="2077">
                  <c:v>2.8299999999999987</c:v>
                </c:pt>
                <c:pt idx="2078">
                  <c:v>2.8099999999999987</c:v>
                </c:pt>
                <c:pt idx="2079">
                  <c:v>2.8499999999999988</c:v>
                </c:pt>
                <c:pt idx="2080">
                  <c:v>2.8299999999999987</c:v>
                </c:pt>
                <c:pt idx="2081">
                  <c:v>2.8299999999999987</c:v>
                </c:pt>
                <c:pt idx="2082">
                  <c:v>2.77</c:v>
                </c:pt>
                <c:pt idx="2083">
                  <c:v>2.82</c:v>
                </c:pt>
                <c:pt idx="2084">
                  <c:v>2.77</c:v>
                </c:pt>
                <c:pt idx="2085">
                  <c:v>2.7800000000000002</c:v>
                </c:pt>
                <c:pt idx="2086">
                  <c:v>2.77</c:v>
                </c:pt>
                <c:pt idx="2087">
                  <c:v>2.8</c:v>
                </c:pt>
                <c:pt idx="2088">
                  <c:v>2.84</c:v>
                </c:pt>
                <c:pt idx="2089">
                  <c:v>2.9</c:v>
                </c:pt>
                <c:pt idx="2090">
                  <c:v>2.86</c:v>
                </c:pt>
                <c:pt idx="2091">
                  <c:v>2.8099999999999987</c:v>
                </c:pt>
                <c:pt idx="2092">
                  <c:v>2.8099999999999987</c:v>
                </c:pt>
                <c:pt idx="2093">
                  <c:v>2.8</c:v>
                </c:pt>
                <c:pt idx="2094">
                  <c:v>2.84</c:v>
                </c:pt>
                <c:pt idx="2095">
                  <c:v>2.79</c:v>
                </c:pt>
                <c:pt idx="2096">
                  <c:v>2.77</c:v>
                </c:pt>
                <c:pt idx="2097">
                  <c:v>2.77</c:v>
                </c:pt>
                <c:pt idx="2098">
                  <c:v>2.8499999999999988</c:v>
                </c:pt>
                <c:pt idx="2099">
                  <c:v>2.82</c:v>
                </c:pt>
                <c:pt idx="2100">
                  <c:v>2.6</c:v>
                </c:pt>
                <c:pt idx="2101">
                  <c:v>2.56</c:v>
                </c:pt>
                <c:pt idx="2102">
                  <c:v>2.57</c:v>
                </c:pt>
                <c:pt idx="2103">
                  <c:v>2.54</c:v>
                </c:pt>
                <c:pt idx="2104">
                  <c:v>2.62</c:v>
                </c:pt>
                <c:pt idx="2105">
                  <c:v>2.62</c:v>
                </c:pt>
                <c:pt idx="2106">
                  <c:v>2.61</c:v>
                </c:pt>
                <c:pt idx="2107">
                  <c:v>2.72</c:v>
                </c:pt>
                <c:pt idx="2108">
                  <c:v>2.73</c:v>
                </c:pt>
                <c:pt idx="2109">
                  <c:v>2.71</c:v>
                </c:pt>
                <c:pt idx="2110">
                  <c:v>2.7</c:v>
                </c:pt>
                <c:pt idx="2111">
                  <c:v>2.77</c:v>
                </c:pt>
                <c:pt idx="2112">
                  <c:v>2.74</c:v>
                </c:pt>
                <c:pt idx="2113">
                  <c:v>2.77</c:v>
                </c:pt>
                <c:pt idx="2114">
                  <c:v>2.68</c:v>
                </c:pt>
                <c:pt idx="2115">
                  <c:v>2.7</c:v>
                </c:pt>
                <c:pt idx="2116">
                  <c:v>2.68</c:v>
                </c:pt>
                <c:pt idx="2117">
                  <c:v>2.7</c:v>
                </c:pt>
                <c:pt idx="2118">
                  <c:v>2.65</c:v>
                </c:pt>
                <c:pt idx="2119">
                  <c:v>2.56</c:v>
                </c:pt>
                <c:pt idx="2120">
                  <c:v>2.57</c:v>
                </c:pt>
                <c:pt idx="2121">
                  <c:v>2.64</c:v>
                </c:pt>
                <c:pt idx="2122">
                  <c:v>2.64</c:v>
                </c:pt>
                <c:pt idx="2123">
                  <c:v>2.59</c:v>
                </c:pt>
                <c:pt idx="2124">
                  <c:v>2.58</c:v>
                </c:pt>
                <c:pt idx="2125">
                  <c:v>2.62</c:v>
                </c:pt>
                <c:pt idx="2126">
                  <c:v>2.63</c:v>
                </c:pt>
                <c:pt idx="2127">
                  <c:v>2.63</c:v>
                </c:pt>
                <c:pt idx="2128">
                  <c:v>2.65</c:v>
                </c:pt>
                <c:pt idx="2129">
                  <c:v>2.65</c:v>
                </c:pt>
                <c:pt idx="2130">
                  <c:v>2.71</c:v>
                </c:pt>
                <c:pt idx="2131">
                  <c:v>2.74</c:v>
                </c:pt>
                <c:pt idx="2132">
                  <c:v>2.7600000000000002</c:v>
                </c:pt>
                <c:pt idx="2133">
                  <c:v>2.79</c:v>
                </c:pt>
                <c:pt idx="2134">
                  <c:v>2.75</c:v>
                </c:pt>
                <c:pt idx="2135">
                  <c:v>2.7</c:v>
                </c:pt>
                <c:pt idx="2136">
                  <c:v>2.71</c:v>
                </c:pt>
                <c:pt idx="2137">
                  <c:v>2.71</c:v>
                </c:pt>
                <c:pt idx="2138">
                  <c:v>2.64</c:v>
                </c:pt>
                <c:pt idx="2139">
                  <c:v>2.65</c:v>
                </c:pt>
                <c:pt idx="2140">
                  <c:v>2.68</c:v>
                </c:pt>
                <c:pt idx="2141">
                  <c:v>2.68</c:v>
                </c:pt>
                <c:pt idx="2142">
                  <c:v>2.68</c:v>
                </c:pt>
                <c:pt idx="2143">
                  <c:v>2.59</c:v>
                </c:pt>
                <c:pt idx="2144">
                  <c:v>2.6</c:v>
                </c:pt>
                <c:pt idx="2145">
                  <c:v>2.72</c:v>
                </c:pt>
                <c:pt idx="2146">
                  <c:v>2.69</c:v>
                </c:pt>
                <c:pt idx="2147">
                  <c:v>2.74</c:v>
                </c:pt>
                <c:pt idx="2148">
                  <c:v>2.74</c:v>
                </c:pt>
                <c:pt idx="2149">
                  <c:v>2.75</c:v>
                </c:pt>
                <c:pt idx="2150">
                  <c:v>2.75</c:v>
                </c:pt>
                <c:pt idx="2151">
                  <c:v>2.79</c:v>
                </c:pt>
                <c:pt idx="2152">
                  <c:v>2.79</c:v>
                </c:pt>
                <c:pt idx="2153">
                  <c:v>2.8</c:v>
                </c:pt>
                <c:pt idx="2154">
                  <c:v>2.8</c:v>
                </c:pt>
                <c:pt idx="2155">
                  <c:v>2.8499999999999988</c:v>
                </c:pt>
                <c:pt idx="2156">
                  <c:v>2.9</c:v>
                </c:pt>
                <c:pt idx="2157">
                  <c:v>2.88</c:v>
                </c:pt>
                <c:pt idx="2158">
                  <c:v>2.92</c:v>
                </c:pt>
                <c:pt idx="2159">
                  <c:v>2.92</c:v>
                </c:pt>
                <c:pt idx="2160">
                  <c:v>2.9899999999999998</c:v>
                </c:pt>
                <c:pt idx="2161">
                  <c:v>2.9899999999999998</c:v>
                </c:pt>
                <c:pt idx="2162">
                  <c:v>3.01</c:v>
                </c:pt>
                <c:pt idx="2163">
                  <c:v>3.02</c:v>
                </c:pt>
                <c:pt idx="2164">
                  <c:v>2.9499999999999997</c:v>
                </c:pt>
                <c:pt idx="2165">
                  <c:v>2.8899999999999997</c:v>
                </c:pt>
                <c:pt idx="2166">
                  <c:v>2.8899999999999997</c:v>
                </c:pt>
                <c:pt idx="2167">
                  <c:v>2.9</c:v>
                </c:pt>
                <c:pt idx="2168">
                  <c:v>2.84</c:v>
                </c:pt>
                <c:pt idx="2169">
                  <c:v>2.79</c:v>
                </c:pt>
                <c:pt idx="2170">
                  <c:v>2.71</c:v>
                </c:pt>
                <c:pt idx="2171">
                  <c:v>2.69</c:v>
                </c:pt>
                <c:pt idx="2172">
                  <c:v>2.68</c:v>
                </c:pt>
                <c:pt idx="2173">
                  <c:v>2.68</c:v>
                </c:pt>
                <c:pt idx="2174">
                  <c:v>2.69</c:v>
                </c:pt>
                <c:pt idx="2175">
                  <c:v>2.68</c:v>
                </c:pt>
                <c:pt idx="2176">
                  <c:v>2.71</c:v>
                </c:pt>
                <c:pt idx="2177">
                  <c:v>2.67</c:v>
                </c:pt>
                <c:pt idx="2178">
                  <c:v>2.67</c:v>
                </c:pt>
                <c:pt idx="2179">
                  <c:v>2.66</c:v>
                </c:pt>
                <c:pt idx="2180">
                  <c:v>2.66</c:v>
                </c:pt>
                <c:pt idx="2181">
                  <c:v>2.63</c:v>
                </c:pt>
                <c:pt idx="2182">
                  <c:v>2.56</c:v>
                </c:pt>
                <c:pt idx="2183">
                  <c:v>2.52</c:v>
                </c:pt>
                <c:pt idx="2184">
                  <c:v>2.58</c:v>
                </c:pt>
                <c:pt idx="2185">
                  <c:v>2.42</c:v>
                </c:pt>
                <c:pt idx="2186">
                  <c:v>2.5299999999999998</c:v>
                </c:pt>
                <c:pt idx="2187">
                  <c:v>2.5499999999999998</c:v>
                </c:pt>
                <c:pt idx="2188">
                  <c:v>2.59</c:v>
                </c:pt>
                <c:pt idx="2189">
                  <c:v>2.58</c:v>
                </c:pt>
                <c:pt idx="2190">
                  <c:v>2.56</c:v>
                </c:pt>
                <c:pt idx="2191">
                  <c:v>2.5299999999999998</c:v>
                </c:pt>
                <c:pt idx="2192">
                  <c:v>2.5299999999999998</c:v>
                </c:pt>
                <c:pt idx="2193">
                  <c:v>2.5</c:v>
                </c:pt>
                <c:pt idx="2194">
                  <c:v>2.4499999999999997</c:v>
                </c:pt>
                <c:pt idx="2195">
                  <c:v>2.5</c:v>
                </c:pt>
                <c:pt idx="2196">
                  <c:v>2.4499999999999997</c:v>
                </c:pt>
                <c:pt idx="2197">
                  <c:v>2.4699999999999998</c:v>
                </c:pt>
                <c:pt idx="2198">
                  <c:v>2.46</c:v>
                </c:pt>
                <c:pt idx="2199">
                  <c:v>2.4299999999999997</c:v>
                </c:pt>
                <c:pt idx="2200">
                  <c:v>2.3899999999999997</c:v>
                </c:pt>
                <c:pt idx="2201">
                  <c:v>2.4099999999999997</c:v>
                </c:pt>
                <c:pt idx="2202">
                  <c:v>2.4099999999999997</c:v>
                </c:pt>
                <c:pt idx="2203">
                  <c:v>2.52</c:v>
                </c:pt>
                <c:pt idx="2204">
                  <c:v>2.4899999999999998</c:v>
                </c:pt>
                <c:pt idx="2205">
                  <c:v>2.4499999999999997</c:v>
                </c:pt>
                <c:pt idx="2206">
                  <c:v>2.48</c:v>
                </c:pt>
                <c:pt idx="2207">
                  <c:v>2.4699999999999998</c:v>
                </c:pt>
                <c:pt idx="2208">
                  <c:v>2.5099999999999998</c:v>
                </c:pt>
                <c:pt idx="2209">
                  <c:v>2.48</c:v>
                </c:pt>
                <c:pt idx="2210">
                  <c:v>2.63</c:v>
                </c:pt>
                <c:pt idx="2211">
                  <c:v>2.69</c:v>
                </c:pt>
                <c:pt idx="2212">
                  <c:v>2.7600000000000002</c:v>
                </c:pt>
                <c:pt idx="2213">
                  <c:v>2.7600000000000002</c:v>
                </c:pt>
                <c:pt idx="2214">
                  <c:v>2.8</c:v>
                </c:pt>
                <c:pt idx="2215">
                  <c:v>2.8299999999999987</c:v>
                </c:pt>
                <c:pt idx="2216">
                  <c:v>2.8499999999999988</c:v>
                </c:pt>
                <c:pt idx="2217">
                  <c:v>2.8499999999999988</c:v>
                </c:pt>
                <c:pt idx="2218">
                  <c:v>2.75</c:v>
                </c:pt>
                <c:pt idx="2219">
                  <c:v>2.73</c:v>
                </c:pt>
                <c:pt idx="2220">
                  <c:v>2.74</c:v>
                </c:pt>
                <c:pt idx="2221">
                  <c:v>2.67</c:v>
                </c:pt>
                <c:pt idx="2222">
                  <c:v>2.61</c:v>
                </c:pt>
                <c:pt idx="2223">
                  <c:v>2.63</c:v>
                </c:pt>
                <c:pt idx="2224">
                  <c:v>2.67</c:v>
                </c:pt>
                <c:pt idx="2225">
                  <c:v>2.62</c:v>
                </c:pt>
                <c:pt idx="2226">
                  <c:v>2.68</c:v>
                </c:pt>
                <c:pt idx="2227">
                  <c:v>2.72</c:v>
                </c:pt>
                <c:pt idx="2228">
                  <c:v>2.72</c:v>
                </c:pt>
                <c:pt idx="2229">
                  <c:v>2.67</c:v>
                </c:pt>
                <c:pt idx="2230">
                  <c:v>2.66</c:v>
                </c:pt>
                <c:pt idx="2231">
                  <c:v>2.73</c:v>
                </c:pt>
                <c:pt idx="2232">
                  <c:v>2.84</c:v>
                </c:pt>
                <c:pt idx="2233">
                  <c:v>2.8299999999999987</c:v>
                </c:pt>
                <c:pt idx="2234">
                  <c:v>2.8</c:v>
                </c:pt>
                <c:pt idx="2235">
                  <c:v>2.8099999999999987</c:v>
                </c:pt>
                <c:pt idx="2236">
                  <c:v>2.8099999999999987</c:v>
                </c:pt>
                <c:pt idx="2237">
                  <c:v>2.8099999999999987</c:v>
                </c:pt>
                <c:pt idx="2238">
                  <c:v>2.75</c:v>
                </c:pt>
                <c:pt idx="2239">
                  <c:v>2.69</c:v>
                </c:pt>
                <c:pt idx="2240">
                  <c:v>2.67</c:v>
                </c:pt>
                <c:pt idx="2241">
                  <c:v>2.7</c:v>
                </c:pt>
                <c:pt idx="2242">
                  <c:v>2.66</c:v>
                </c:pt>
                <c:pt idx="2243">
                  <c:v>2.65</c:v>
                </c:pt>
                <c:pt idx="2244">
                  <c:v>2.65</c:v>
                </c:pt>
                <c:pt idx="2245">
                  <c:v>2.7</c:v>
                </c:pt>
                <c:pt idx="2246">
                  <c:v>2.68</c:v>
                </c:pt>
                <c:pt idx="2247">
                  <c:v>2.66</c:v>
                </c:pt>
                <c:pt idx="2248">
                  <c:v>2.62</c:v>
                </c:pt>
                <c:pt idx="2249">
                  <c:v>2.59</c:v>
                </c:pt>
                <c:pt idx="2250">
                  <c:v>2.36</c:v>
                </c:pt>
                <c:pt idx="2251">
                  <c:v>2.4</c:v>
                </c:pt>
                <c:pt idx="2252">
                  <c:v>2.4099999999999997</c:v>
                </c:pt>
                <c:pt idx="2253">
                  <c:v>2.38</c:v>
                </c:pt>
                <c:pt idx="2254">
                  <c:v>2.4299999999999997</c:v>
                </c:pt>
                <c:pt idx="2255">
                  <c:v>2.52</c:v>
                </c:pt>
                <c:pt idx="2256">
                  <c:v>2.44</c:v>
                </c:pt>
                <c:pt idx="2257">
                  <c:v>2.4499999999999997</c:v>
                </c:pt>
                <c:pt idx="2258">
                  <c:v>2.4299999999999997</c:v>
                </c:pt>
                <c:pt idx="2259">
                  <c:v>2.38</c:v>
                </c:pt>
                <c:pt idx="2260">
                  <c:v>2.44</c:v>
                </c:pt>
                <c:pt idx="2261">
                  <c:v>2.3199999999999981</c:v>
                </c:pt>
                <c:pt idx="2262">
                  <c:v>2.3199999999999981</c:v>
                </c:pt>
                <c:pt idx="2263">
                  <c:v>2.23</c:v>
                </c:pt>
                <c:pt idx="2264">
                  <c:v>2.25</c:v>
                </c:pt>
                <c:pt idx="2265">
                  <c:v>2.27</c:v>
                </c:pt>
                <c:pt idx="2266">
                  <c:v>2.27</c:v>
                </c:pt>
                <c:pt idx="2267">
                  <c:v>2.25</c:v>
                </c:pt>
                <c:pt idx="2268">
                  <c:v>2.25</c:v>
                </c:pt>
                <c:pt idx="2269">
                  <c:v>2.2400000000000002</c:v>
                </c:pt>
                <c:pt idx="2270">
                  <c:v>2.19</c:v>
                </c:pt>
                <c:pt idx="2271">
                  <c:v>2.21</c:v>
                </c:pt>
                <c:pt idx="2272">
                  <c:v>2.15</c:v>
                </c:pt>
                <c:pt idx="2273">
                  <c:v>2.15</c:v>
                </c:pt>
                <c:pt idx="2274">
                  <c:v>2.06</c:v>
                </c:pt>
                <c:pt idx="2275">
                  <c:v>1.9300000000000008</c:v>
                </c:pt>
                <c:pt idx="2276">
                  <c:v>2</c:v>
                </c:pt>
                <c:pt idx="2277">
                  <c:v>2.1</c:v>
                </c:pt>
                <c:pt idx="2278">
                  <c:v>2.19</c:v>
                </c:pt>
                <c:pt idx="2279">
                  <c:v>2.17</c:v>
                </c:pt>
                <c:pt idx="2280">
                  <c:v>2.1</c:v>
                </c:pt>
                <c:pt idx="2281">
                  <c:v>2</c:v>
                </c:pt>
                <c:pt idx="2282">
                  <c:v>1.9800000000000009</c:v>
                </c:pt>
                <c:pt idx="2283">
                  <c:v>2.0299999999999998</c:v>
                </c:pt>
                <c:pt idx="2284">
                  <c:v>2.1</c:v>
                </c:pt>
                <c:pt idx="2285">
                  <c:v>2.1800000000000002</c:v>
                </c:pt>
                <c:pt idx="2286">
                  <c:v>2.25</c:v>
                </c:pt>
                <c:pt idx="2287">
                  <c:v>2.25</c:v>
                </c:pt>
                <c:pt idx="2288">
                  <c:v>2.25</c:v>
                </c:pt>
                <c:pt idx="2289">
                  <c:v>2.29</c:v>
                </c:pt>
                <c:pt idx="2290">
                  <c:v>2.23</c:v>
                </c:pt>
                <c:pt idx="2291">
                  <c:v>2.2999999999999998</c:v>
                </c:pt>
                <c:pt idx="2292">
                  <c:v>2.2200000000000002</c:v>
                </c:pt>
                <c:pt idx="2293">
                  <c:v>2.2200000000000002</c:v>
                </c:pt>
                <c:pt idx="2294">
                  <c:v>2.19</c:v>
                </c:pt>
                <c:pt idx="2295">
                  <c:v>2.2400000000000002</c:v>
                </c:pt>
                <c:pt idx="2296">
                  <c:v>2.2599999999999998</c:v>
                </c:pt>
                <c:pt idx="2297">
                  <c:v>2.2799999999999998</c:v>
                </c:pt>
                <c:pt idx="2298">
                  <c:v>2.2799999999999998</c:v>
                </c:pt>
                <c:pt idx="2299">
                  <c:v>2.3299999999999987</c:v>
                </c:pt>
                <c:pt idx="2300">
                  <c:v>2.42</c:v>
                </c:pt>
                <c:pt idx="2301">
                  <c:v>2.3699999999999997</c:v>
                </c:pt>
                <c:pt idx="2302">
                  <c:v>2.2999999999999998</c:v>
                </c:pt>
                <c:pt idx="2303">
                  <c:v>2.2799999999999998</c:v>
                </c:pt>
                <c:pt idx="2304">
                  <c:v>2.29</c:v>
                </c:pt>
                <c:pt idx="2305">
                  <c:v>2.27</c:v>
                </c:pt>
                <c:pt idx="2306">
                  <c:v>2.3099999999999987</c:v>
                </c:pt>
                <c:pt idx="2307">
                  <c:v>2.34</c:v>
                </c:pt>
                <c:pt idx="2308">
                  <c:v>2.3699999999999997</c:v>
                </c:pt>
                <c:pt idx="2309">
                  <c:v>2.21</c:v>
                </c:pt>
                <c:pt idx="2310">
                  <c:v>2.2799999999999998</c:v>
                </c:pt>
                <c:pt idx="2311">
                  <c:v>2.2799999999999998</c:v>
                </c:pt>
                <c:pt idx="2312">
                  <c:v>2.2599999999999998</c:v>
                </c:pt>
                <c:pt idx="2313">
                  <c:v>2.2799999999999998</c:v>
                </c:pt>
                <c:pt idx="2314">
                  <c:v>2.2400000000000002</c:v>
                </c:pt>
                <c:pt idx="2315">
                  <c:v>2.21</c:v>
                </c:pt>
                <c:pt idx="2316">
                  <c:v>2.2799999999999998</c:v>
                </c:pt>
                <c:pt idx="2317">
                  <c:v>2.21</c:v>
                </c:pt>
                <c:pt idx="2318">
                  <c:v>2.1800000000000002</c:v>
                </c:pt>
                <c:pt idx="2319">
                  <c:v>2.19</c:v>
                </c:pt>
                <c:pt idx="2320">
                  <c:v>2.19</c:v>
                </c:pt>
                <c:pt idx="2321">
                  <c:v>2.2000000000000002</c:v>
                </c:pt>
                <c:pt idx="2322">
                  <c:v>2.2400000000000002</c:v>
                </c:pt>
                <c:pt idx="2323">
                  <c:v>2.2799999999999998</c:v>
                </c:pt>
                <c:pt idx="2324">
                  <c:v>2.34</c:v>
                </c:pt>
                <c:pt idx="2325">
                  <c:v>2.34</c:v>
                </c:pt>
                <c:pt idx="2326">
                  <c:v>2.34</c:v>
                </c:pt>
                <c:pt idx="2327">
                  <c:v>2.3299999999999987</c:v>
                </c:pt>
                <c:pt idx="2328">
                  <c:v>2.3099999999999987</c:v>
                </c:pt>
                <c:pt idx="2329">
                  <c:v>2.3499999999999988</c:v>
                </c:pt>
                <c:pt idx="2330">
                  <c:v>2.3099999999999987</c:v>
                </c:pt>
                <c:pt idx="2331">
                  <c:v>2.4</c:v>
                </c:pt>
                <c:pt idx="2332">
                  <c:v>2.44</c:v>
                </c:pt>
                <c:pt idx="2333">
                  <c:v>2.3699999999999997</c:v>
                </c:pt>
                <c:pt idx="2334">
                  <c:v>2.3199999999999981</c:v>
                </c:pt>
                <c:pt idx="2335">
                  <c:v>2.25</c:v>
                </c:pt>
                <c:pt idx="2336">
                  <c:v>2.2400000000000002</c:v>
                </c:pt>
                <c:pt idx="2337">
                  <c:v>2.2400000000000002</c:v>
                </c:pt>
                <c:pt idx="2338">
                  <c:v>2.36</c:v>
                </c:pt>
                <c:pt idx="2339">
                  <c:v>2.4</c:v>
                </c:pt>
                <c:pt idx="2340">
                  <c:v>2.44</c:v>
                </c:pt>
                <c:pt idx="2341">
                  <c:v>2.46</c:v>
                </c:pt>
                <c:pt idx="2342">
                  <c:v>2.46</c:v>
                </c:pt>
                <c:pt idx="2343">
                  <c:v>2.4299999999999997</c:v>
                </c:pt>
                <c:pt idx="2344">
                  <c:v>2.3699999999999997</c:v>
                </c:pt>
                <c:pt idx="2345">
                  <c:v>2.3099999999999987</c:v>
                </c:pt>
                <c:pt idx="2346">
                  <c:v>2.3299999999999987</c:v>
                </c:pt>
                <c:pt idx="2347">
                  <c:v>2.3299999999999987</c:v>
                </c:pt>
                <c:pt idx="2348">
                  <c:v>2.36</c:v>
                </c:pt>
                <c:pt idx="2349">
                  <c:v>2.4499999999999997</c:v>
                </c:pt>
                <c:pt idx="2350">
                  <c:v>2.5</c:v>
                </c:pt>
                <c:pt idx="2351">
                  <c:v>2.4699999999999998</c:v>
                </c:pt>
                <c:pt idx="2352">
                  <c:v>2.4899999999999998</c:v>
                </c:pt>
                <c:pt idx="2353">
                  <c:v>2.46</c:v>
                </c:pt>
                <c:pt idx="2354">
                  <c:v>2.3899999999999997</c:v>
                </c:pt>
                <c:pt idx="2355">
                  <c:v>2.3899999999999997</c:v>
                </c:pt>
                <c:pt idx="2356">
                  <c:v>2.3699999999999997</c:v>
                </c:pt>
                <c:pt idx="2357">
                  <c:v>2.3699999999999997</c:v>
                </c:pt>
                <c:pt idx="2358">
                  <c:v>2.38</c:v>
                </c:pt>
                <c:pt idx="2359">
                  <c:v>2.4099999999999997</c:v>
                </c:pt>
                <c:pt idx="2360">
                  <c:v>2.27</c:v>
                </c:pt>
                <c:pt idx="2361">
                  <c:v>2.3199999999999981</c:v>
                </c:pt>
                <c:pt idx="2362">
                  <c:v>2.3699999999999997</c:v>
                </c:pt>
                <c:pt idx="2363">
                  <c:v>2.3699999999999997</c:v>
                </c:pt>
                <c:pt idx="2364">
                  <c:v>2.4299999999999997</c:v>
                </c:pt>
                <c:pt idx="2365">
                  <c:v>2.38</c:v>
                </c:pt>
                <c:pt idx="2366">
                  <c:v>2.34</c:v>
                </c:pt>
                <c:pt idx="2367">
                  <c:v>2.3499999999999988</c:v>
                </c:pt>
                <c:pt idx="2368">
                  <c:v>2.34</c:v>
                </c:pt>
                <c:pt idx="2369">
                  <c:v>2.4099999999999997</c:v>
                </c:pt>
                <c:pt idx="2370">
                  <c:v>2.4299999999999997</c:v>
                </c:pt>
                <c:pt idx="2371">
                  <c:v>2.48</c:v>
                </c:pt>
                <c:pt idx="2372">
                  <c:v>2.4699999999999998</c:v>
                </c:pt>
                <c:pt idx="2373">
                  <c:v>2.4699999999999998</c:v>
                </c:pt>
                <c:pt idx="2374">
                  <c:v>2.5299999999999998</c:v>
                </c:pt>
                <c:pt idx="2375">
                  <c:v>2.5099999999999998</c:v>
                </c:pt>
                <c:pt idx="2376">
                  <c:v>2.52</c:v>
                </c:pt>
                <c:pt idx="2377">
                  <c:v>2.4499999999999997</c:v>
                </c:pt>
                <c:pt idx="2378">
                  <c:v>2.46</c:v>
                </c:pt>
                <c:pt idx="2379">
                  <c:v>2.48</c:v>
                </c:pt>
                <c:pt idx="2380">
                  <c:v>2.5299999999999998</c:v>
                </c:pt>
                <c:pt idx="2381">
                  <c:v>2.5499999999999998</c:v>
                </c:pt>
                <c:pt idx="2382">
                  <c:v>2.5499999999999998</c:v>
                </c:pt>
                <c:pt idx="2383">
                  <c:v>2.56</c:v>
                </c:pt>
                <c:pt idx="2384">
                  <c:v>2.57</c:v>
                </c:pt>
                <c:pt idx="2385">
                  <c:v>2.54</c:v>
                </c:pt>
                <c:pt idx="2386">
                  <c:v>2.5099999999999998</c:v>
                </c:pt>
                <c:pt idx="2387">
                  <c:v>2.46</c:v>
                </c:pt>
                <c:pt idx="2388">
                  <c:v>2.5099999999999998</c:v>
                </c:pt>
                <c:pt idx="2389">
                  <c:v>2.5299999999999998</c:v>
                </c:pt>
                <c:pt idx="2390">
                  <c:v>2.5299999999999998</c:v>
                </c:pt>
                <c:pt idx="2391">
                  <c:v>2.5099999999999998</c:v>
                </c:pt>
                <c:pt idx="2392">
                  <c:v>2.46</c:v>
                </c:pt>
                <c:pt idx="2393">
                  <c:v>2.42</c:v>
                </c:pt>
                <c:pt idx="2394">
                  <c:v>2.42</c:v>
                </c:pt>
                <c:pt idx="2395">
                  <c:v>2.4699999999999998</c:v>
                </c:pt>
                <c:pt idx="2396">
                  <c:v>2.4899999999999998</c:v>
                </c:pt>
                <c:pt idx="2397">
                  <c:v>2.5</c:v>
                </c:pt>
                <c:pt idx="2398">
                  <c:v>2.5499999999999998</c:v>
                </c:pt>
                <c:pt idx="2399">
                  <c:v>2.57</c:v>
                </c:pt>
                <c:pt idx="2400">
                  <c:v>2.61</c:v>
                </c:pt>
                <c:pt idx="2401">
                  <c:v>2.68</c:v>
                </c:pt>
                <c:pt idx="2402">
                  <c:v>2.71</c:v>
                </c:pt>
                <c:pt idx="2403">
                  <c:v>2.69</c:v>
                </c:pt>
                <c:pt idx="2404">
                  <c:v>2.67</c:v>
                </c:pt>
                <c:pt idx="2405">
                  <c:v>2.68</c:v>
                </c:pt>
                <c:pt idx="2406">
                  <c:v>2.68</c:v>
                </c:pt>
                <c:pt idx="2407">
                  <c:v>2.66</c:v>
                </c:pt>
                <c:pt idx="2408">
                  <c:v>2.65</c:v>
                </c:pt>
                <c:pt idx="2409">
                  <c:v>2.61</c:v>
                </c:pt>
                <c:pt idx="2410">
                  <c:v>2.63</c:v>
                </c:pt>
                <c:pt idx="2411">
                  <c:v>2.62</c:v>
                </c:pt>
                <c:pt idx="2412">
                  <c:v>2.68</c:v>
                </c:pt>
                <c:pt idx="2413">
                  <c:v>2.68</c:v>
                </c:pt>
                <c:pt idx="2414">
                  <c:v>2.64</c:v>
                </c:pt>
                <c:pt idx="2415">
                  <c:v>2.59</c:v>
                </c:pt>
                <c:pt idx="2416">
                  <c:v>2.61</c:v>
                </c:pt>
                <c:pt idx="2417">
                  <c:v>2.62</c:v>
                </c:pt>
                <c:pt idx="2418">
                  <c:v>2.63</c:v>
                </c:pt>
                <c:pt idx="2419">
                  <c:v>2.65</c:v>
                </c:pt>
                <c:pt idx="2420">
                  <c:v>2.69</c:v>
                </c:pt>
                <c:pt idx="2421">
                  <c:v>2.63</c:v>
                </c:pt>
                <c:pt idx="2422">
                  <c:v>2.63</c:v>
                </c:pt>
                <c:pt idx="2423">
                  <c:v>2.67</c:v>
                </c:pt>
                <c:pt idx="2424">
                  <c:v>2.65</c:v>
                </c:pt>
                <c:pt idx="2425">
                  <c:v>2.4699999999999998</c:v>
                </c:pt>
                <c:pt idx="2426">
                  <c:v>2.5</c:v>
                </c:pt>
                <c:pt idx="2427">
                  <c:v>2.4899999999999998</c:v>
                </c:pt>
                <c:pt idx="2428">
                  <c:v>2.4899999999999998</c:v>
                </c:pt>
                <c:pt idx="2429">
                  <c:v>2.48</c:v>
                </c:pt>
                <c:pt idx="2430">
                  <c:v>2.5</c:v>
                </c:pt>
                <c:pt idx="2431">
                  <c:v>2.46</c:v>
                </c:pt>
                <c:pt idx="2432">
                  <c:v>2.44</c:v>
                </c:pt>
                <c:pt idx="2433">
                  <c:v>2.46</c:v>
                </c:pt>
                <c:pt idx="2434">
                  <c:v>2.44</c:v>
                </c:pt>
                <c:pt idx="2435">
                  <c:v>2.4499999999999997</c:v>
                </c:pt>
                <c:pt idx="2436">
                  <c:v>2.4899999999999998</c:v>
                </c:pt>
                <c:pt idx="2437">
                  <c:v>2.44</c:v>
                </c:pt>
                <c:pt idx="2438">
                  <c:v>2.3699999999999997</c:v>
                </c:pt>
                <c:pt idx="2439">
                  <c:v>2.34</c:v>
                </c:pt>
                <c:pt idx="2440">
                  <c:v>2.3199999999999981</c:v>
                </c:pt>
                <c:pt idx="2441">
                  <c:v>2.3299999999999987</c:v>
                </c:pt>
                <c:pt idx="2442">
                  <c:v>2.3099999999999987</c:v>
                </c:pt>
                <c:pt idx="2443">
                  <c:v>2.3199999999999981</c:v>
                </c:pt>
                <c:pt idx="2444">
                  <c:v>2.29</c:v>
                </c:pt>
                <c:pt idx="2445">
                  <c:v>2.23</c:v>
                </c:pt>
                <c:pt idx="2446">
                  <c:v>2.3499999999999988</c:v>
                </c:pt>
                <c:pt idx="2447">
                  <c:v>2.46</c:v>
                </c:pt>
                <c:pt idx="2448">
                  <c:v>2.4699999999999998</c:v>
                </c:pt>
                <c:pt idx="2449">
                  <c:v>2.48</c:v>
                </c:pt>
                <c:pt idx="2450">
                  <c:v>2.4899999999999998</c:v>
                </c:pt>
                <c:pt idx="2451">
                  <c:v>2.48</c:v>
                </c:pt>
                <c:pt idx="2452">
                  <c:v>2.48</c:v>
                </c:pt>
                <c:pt idx="2453">
                  <c:v>2.46</c:v>
                </c:pt>
                <c:pt idx="2454">
                  <c:v>2.4499999999999997</c:v>
                </c:pt>
                <c:pt idx="2455">
                  <c:v>2.46</c:v>
                </c:pt>
                <c:pt idx="2456">
                  <c:v>2.4699999999999998</c:v>
                </c:pt>
                <c:pt idx="2457">
                  <c:v>2.4899999999999998</c:v>
                </c:pt>
                <c:pt idx="2458">
                  <c:v>2.5499999999999998</c:v>
                </c:pt>
                <c:pt idx="2459">
                  <c:v>2.59</c:v>
                </c:pt>
                <c:pt idx="2460">
                  <c:v>2.5299999999999998</c:v>
                </c:pt>
                <c:pt idx="2461">
                  <c:v>2.5099999999999998</c:v>
                </c:pt>
                <c:pt idx="2462">
                  <c:v>2.4699999999999998</c:v>
                </c:pt>
                <c:pt idx="2463">
                  <c:v>2.4899999999999998</c:v>
                </c:pt>
                <c:pt idx="2464">
                  <c:v>2.44</c:v>
                </c:pt>
                <c:pt idx="2465">
                  <c:v>2.4299999999999997</c:v>
                </c:pt>
                <c:pt idx="2466">
                  <c:v>2.42</c:v>
                </c:pt>
                <c:pt idx="2467">
                  <c:v>2.4099999999999997</c:v>
                </c:pt>
                <c:pt idx="2468">
                  <c:v>2.4699999999999998</c:v>
                </c:pt>
                <c:pt idx="2469">
                  <c:v>2.44</c:v>
                </c:pt>
                <c:pt idx="2470">
                  <c:v>2.4299999999999997</c:v>
                </c:pt>
                <c:pt idx="2471">
                  <c:v>2.48</c:v>
                </c:pt>
                <c:pt idx="2472">
                  <c:v>2.5</c:v>
                </c:pt>
                <c:pt idx="2473">
                  <c:v>2.52</c:v>
                </c:pt>
                <c:pt idx="2474">
                  <c:v>2.52</c:v>
                </c:pt>
                <c:pt idx="2475">
                  <c:v>2.52</c:v>
                </c:pt>
                <c:pt idx="2476">
                  <c:v>2.54</c:v>
                </c:pt>
                <c:pt idx="2477">
                  <c:v>2.5099999999999998</c:v>
                </c:pt>
                <c:pt idx="2478">
                  <c:v>2.4899999999999998</c:v>
                </c:pt>
                <c:pt idx="2479">
                  <c:v>2.4899999999999998</c:v>
                </c:pt>
                <c:pt idx="2480">
                  <c:v>2.46</c:v>
                </c:pt>
                <c:pt idx="2481">
                  <c:v>2.44</c:v>
                </c:pt>
                <c:pt idx="2482">
                  <c:v>2.4299999999999997</c:v>
                </c:pt>
                <c:pt idx="2483">
                  <c:v>2.4499999999999997</c:v>
                </c:pt>
                <c:pt idx="2484">
                  <c:v>2.4299999999999997</c:v>
                </c:pt>
                <c:pt idx="2485">
                  <c:v>2.4</c:v>
                </c:pt>
                <c:pt idx="2486">
                  <c:v>2.44</c:v>
                </c:pt>
                <c:pt idx="2487">
                  <c:v>2.44</c:v>
                </c:pt>
                <c:pt idx="2488">
                  <c:v>2.46</c:v>
                </c:pt>
                <c:pt idx="2489">
                  <c:v>2.4499999999999997</c:v>
                </c:pt>
                <c:pt idx="2490">
                  <c:v>2.5</c:v>
                </c:pt>
                <c:pt idx="2491">
                  <c:v>2.5499999999999998</c:v>
                </c:pt>
                <c:pt idx="2492">
                  <c:v>2.5499999999999998</c:v>
                </c:pt>
                <c:pt idx="2493">
                  <c:v>2.54</c:v>
                </c:pt>
                <c:pt idx="2494">
                  <c:v>2.52</c:v>
                </c:pt>
                <c:pt idx="2495">
                  <c:v>2.5099999999999998</c:v>
                </c:pt>
                <c:pt idx="2496">
                  <c:v>2.59</c:v>
                </c:pt>
                <c:pt idx="2497">
                  <c:v>2.56</c:v>
                </c:pt>
                <c:pt idx="2498">
                  <c:v>2.57</c:v>
                </c:pt>
                <c:pt idx="2499">
                  <c:v>2.61</c:v>
                </c:pt>
                <c:pt idx="2500">
                  <c:v>2.57</c:v>
                </c:pt>
                <c:pt idx="2501">
                  <c:v>2.65</c:v>
                </c:pt>
                <c:pt idx="2502">
                  <c:v>2.65</c:v>
                </c:pt>
                <c:pt idx="2503">
                  <c:v>2.67</c:v>
                </c:pt>
                <c:pt idx="2504">
                  <c:v>2.66</c:v>
                </c:pt>
                <c:pt idx="2505">
                  <c:v>2.62</c:v>
                </c:pt>
                <c:pt idx="2506">
                  <c:v>2.6</c:v>
                </c:pt>
                <c:pt idx="2507">
                  <c:v>2.56</c:v>
                </c:pt>
                <c:pt idx="2508">
                  <c:v>2.61</c:v>
                </c:pt>
                <c:pt idx="2509">
                  <c:v>2.61</c:v>
                </c:pt>
                <c:pt idx="2510">
                  <c:v>2.6</c:v>
                </c:pt>
                <c:pt idx="2511">
                  <c:v>2.62</c:v>
                </c:pt>
                <c:pt idx="2512">
                  <c:v>2.66</c:v>
                </c:pt>
                <c:pt idx="2513">
                  <c:v>2.64</c:v>
                </c:pt>
                <c:pt idx="2514">
                  <c:v>2.64</c:v>
                </c:pt>
                <c:pt idx="2515">
                  <c:v>2.64</c:v>
                </c:pt>
                <c:pt idx="2516">
                  <c:v>2.62</c:v>
                </c:pt>
                <c:pt idx="2517">
                  <c:v>2.61</c:v>
                </c:pt>
                <c:pt idx="2518">
                  <c:v>2.66</c:v>
                </c:pt>
                <c:pt idx="2519">
                  <c:v>2.65</c:v>
                </c:pt>
                <c:pt idx="2520">
                  <c:v>2.6</c:v>
                </c:pt>
                <c:pt idx="2521">
                  <c:v>2.5499999999999998</c:v>
                </c:pt>
                <c:pt idx="2522">
                  <c:v>2.5499999999999998</c:v>
                </c:pt>
                <c:pt idx="2523">
                  <c:v>2.57</c:v>
                </c:pt>
                <c:pt idx="2524">
                  <c:v>2.6</c:v>
                </c:pt>
                <c:pt idx="2525">
                  <c:v>2.61</c:v>
                </c:pt>
                <c:pt idx="2526">
                  <c:v>2.67</c:v>
                </c:pt>
                <c:pt idx="2527">
                  <c:v>2.64</c:v>
                </c:pt>
                <c:pt idx="2528">
                  <c:v>2.65</c:v>
                </c:pt>
                <c:pt idx="2529">
                  <c:v>2.64</c:v>
                </c:pt>
                <c:pt idx="2530">
                  <c:v>2.71</c:v>
                </c:pt>
                <c:pt idx="2531">
                  <c:v>2.8899999999999997</c:v>
                </c:pt>
                <c:pt idx="2532">
                  <c:v>2.8699999999999997</c:v>
                </c:pt>
                <c:pt idx="2533">
                  <c:v>2.8699999999999997</c:v>
                </c:pt>
                <c:pt idx="2534">
                  <c:v>2.8899999999999997</c:v>
                </c:pt>
                <c:pt idx="2535">
                  <c:v>2.79</c:v>
                </c:pt>
                <c:pt idx="2536">
                  <c:v>2.7800000000000002</c:v>
                </c:pt>
                <c:pt idx="2537">
                  <c:v>2.79</c:v>
                </c:pt>
                <c:pt idx="2538">
                  <c:v>2.73</c:v>
                </c:pt>
                <c:pt idx="2539">
                  <c:v>2.73</c:v>
                </c:pt>
                <c:pt idx="2540">
                  <c:v>2.77</c:v>
                </c:pt>
                <c:pt idx="2541">
                  <c:v>2.73</c:v>
                </c:pt>
                <c:pt idx="2542">
                  <c:v>2.73</c:v>
                </c:pt>
                <c:pt idx="2543">
                  <c:v>2.82</c:v>
                </c:pt>
                <c:pt idx="2544">
                  <c:v>2.7600000000000002</c:v>
                </c:pt>
                <c:pt idx="2545">
                  <c:v>2.8699999999999997</c:v>
                </c:pt>
                <c:pt idx="2546">
                  <c:v>2.86</c:v>
                </c:pt>
                <c:pt idx="2547">
                  <c:v>2.86</c:v>
                </c:pt>
                <c:pt idx="2548">
                  <c:v>2.8299999999999987</c:v>
                </c:pt>
                <c:pt idx="2549">
                  <c:v>2.8099999999999987</c:v>
                </c:pt>
                <c:pt idx="2550">
                  <c:v>2.75</c:v>
                </c:pt>
                <c:pt idx="2551">
                  <c:v>2.79</c:v>
                </c:pt>
                <c:pt idx="2552">
                  <c:v>2.77</c:v>
                </c:pt>
                <c:pt idx="2553">
                  <c:v>2.74</c:v>
                </c:pt>
                <c:pt idx="2554">
                  <c:v>2.74</c:v>
                </c:pt>
                <c:pt idx="2555">
                  <c:v>2.82</c:v>
                </c:pt>
                <c:pt idx="2556">
                  <c:v>2.8099999999999987</c:v>
                </c:pt>
                <c:pt idx="2557">
                  <c:v>2.88</c:v>
                </c:pt>
                <c:pt idx="2558">
                  <c:v>2.8499999999999988</c:v>
                </c:pt>
                <c:pt idx="2559">
                  <c:v>2.8499999999999988</c:v>
                </c:pt>
                <c:pt idx="2560">
                  <c:v>2.8499999999999988</c:v>
                </c:pt>
                <c:pt idx="2561">
                  <c:v>2.86</c:v>
                </c:pt>
                <c:pt idx="2562">
                  <c:v>2.8499999999999988</c:v>
                </c:pt>
                <c:pt idx="2563">
                  <c:v>2.8499999999999988</c:v>
                </c:pt>
                <c:pt idx="2564">
                  <c:v>2.88</c:v>
                </c:pt>
                <c:pt idx="2565">
                  <c:v>2.9099999999999997</c:v>
                </c:pt>
                <c:pt idx="2566">
                  <c:v>2.84</c:v>
                </c:pt>
                <c:pt idx="2567">
                  <c:v>2.8699999999999997</c:v>
                </c:pt>
                <c:pt idx="2568">
                  <c:v>2.88</c:v>
                </c:pt>
                <c:pt idx="2569">
                  <c:v>2.88</c:v>
                </c:pt>
                <c:pt idx="2570">
                  <c:v>2.8699999999999997</c:v>
                </c:pt>
                <c:pt idx="2571">
                  <c:v>2.8299999999999987</c:v>
                </c:pt>
                <c:pt idx="2572">
                  <c:v>2.8299999999999987</c:v>
                </c:pt>
                <c:pt idx="2573">
                  <c:v>2.82</c:v>
                </c:pt>
                <c:pt idx="2574">
                  <c:v>2.7800000000000002</c:v>
                </c:pt>
                <c:pt idx="2575">
                  <c:v>2.7600000000000002</c:v>
                </c:pt>
                <c:pt idx="2576">
                  <c:v>2.77</c:v>
                </c:pt>
                <c:pt idx="2577">
                  <c:v>2.75</c:v>
                </c:pt>
                <c:pt idx="2578">
                  <c:v>2.75</c:v>
                </c:pt>
                <c:pt idx="2579">
                  <c:v>2.75</c:v>
                </c:pt>
                <c:pt idx="2580">
                  <c:v>2.75</c:v>
                </c:pt>
                <c:pt idx="2581">
                  <c:v>2.7800000000000002</c:v>
                </c:pt>
                <c:pt idx="2582">
                  <c:v>2.74</c:v>
                </c:pt>
                <c:pt idx="2583">
                  <c:v>2.74</c:v>
                </c:pt>
                <c:pt idx="2584">
                  <c:v>2.77</c:v>
                </c:pt>
                <c:pt idx="2585">
                  <c:v>2.8</c:v>
                </c:pt>
                <c:pt idx="2586">
                  <c:v>2.8099999999999987</c:v>
                </c:pt>
                <c:pt idx="2587">
                  <c:v>2.84</c:v>
                </c:pt>
                <c:pt idx="2588">
                  <c:v>2.86</c:v>
                </c:pt>
                <c:pt idx="2589">
                  <c:v>2.84</c:v>
                </c:pt>
                <c:pt idx="2590">
                  <c:v>2.86</c:v>
                </c:pt>
                <c:pt idx="2591">
                  <c:v>2.9</c:v>
                </c:pt>
                <c:pt idx="2592">
                  <c:v>2.9499999999999997</c:v>
                </c:pt>
                <c:pt idx="2593">
                  <c:v>2.9299999999999997</c:v>
                </c:pt>
                <c:pt idx="2594">
                  <c:v>2.9</c:v>
                </c:pt>
                <c:pt idx="2595">
                  <c:v>2.82</c:v>
                </c:pt>
                <c:pt idx="2596">
                  <c:v>2.8099999999999987</c:v>
                </c:pt>
                <c:pt idx="2597">
                  <c:v>2.8499999999999988</c:v>
                </c:pt>
                <c:pt idx="2598">
                  <c:v>2.88</c:v>
                </c:pt>
                <c:pt idx="2599">
                  <c:v>2.8299999999999987</c:v>
                </c:pt>
                <c:pt idx="2600">
                  <c:v>2.84</c:v>
                </c:pt>
                <c:pt idx="2601">
                  <c:v>2.86</c:v>
                </c:pt>
                <c:pt idx="2602">
                  <c:v>2.8299999999999987</c:v>
                </c:pt>
                <c:pt idx="2603">
                  <c:v>2.8299999999999987</c:v>
                </c:pt>
                <c:pt idx="2604">
                  <c:v>2.8499999999999988</c:v>
                </c:pt>
                <c:pt idx="2605">
                  <c:v>2.8299999999999987</c:v>
                </c:pt>
                <c:pt idx="2606">
                  <c:v>2.86</c:v>
                </c:pt>
                <c:pt idx="2607">
                  <c:v>2.8099999999999987</c:v>
                </c:pt>
                <c:pt idx="2608">
                  <c:v>2.8099999999999987</c:v>
                </c:pt>
                <c:pt idx="2609">
                  <c:v>2.84</c:v>
                </c:pt>
                <c:pt idx="2610">
                  <c:v>2.8099999999999987</c:v>
                </c:pt>
                <c:pt idx="2611">
                  <c:v>2.8299999999999987</c:v>
                </c:pt>
                <c:pt idx="2612">
                  <c:v>2.88</c:v>
                </c:pt>
                <c:pt idx="2613">
                  <c:v>2.8299999999999987</c:v>
                </c:pt>
                <c:pt idx="2614">
                  <c:v>2.86</c:v>
                </c:pt>
                <c:pt idx="2615">
                  <c:v>2.86</c:v>
                </c:pt>
                <c:pt idx="2616">
                  <c:v>2.86</c:v>
                </c:pt>
                <c:pt idx="2617">
                  <c:v>2.98</c:v>
                </c:pt>
                <c:pt idx="2618">
                  <c:v>2.84</c:v>
                </c:pt>
                <c:pt idx="2619">
                  <c:v>2.8</c:v>
                </c:pt>
                <c:pt idx="2620">
                  <c:v>2.8699999999999997</c:v>
                </c:pt>
                <c:pt idx="2621">
                  <c:v>2.86</c:v>
                </c:pt>
                <c:pt idx="2622">
                  <c:v>2.86</c:v>
                </c:pt>
                <c:pt idx="2623">
                  <c:v>2.9299999999999997</c:v>
                </c:pt>
                <c:pt idx="2624">
                  <c:v>2.8299999999999987</c:v>
                </c:pt>
                <c:pt idx="2625">
                  <c:v>2.7800000000000002</c:v>
                </c:pt>
                <c:pt idx="2626">
                  <c:v>2.8699999999999997</c:v>
                </c:pt>
                <c:pt idx="2627">
                  <c:v>2.86</c:v>
                </c:pt>
                <c:pt idx="2628">
                  <c:v>2.8499999999999988</c:v>
                </c:pt>
                <c:pt idx="2629">
                  <c:v>2.88</c:v>
                </c:pt>
                <c:pt idx="2630">
                  <c:v>2.8499999999999988</c:v>
                </c:pt>
                <c:pt idx="2631">
                  <c:v>2.84</c:v>
                </c:pt>
                <c:pt idx="2632">
                  <c:v>2.86</c:v>
                </c:pt>
                <c:pt idx="2633">
                  <c:v>2.86</c:v>
                </c:pt>
                <c:pt idx="2634">
                  <c:v>2.84</c:v>
                </c:pt>
                <c:pt idx="2635">
                  <c:v>2.8499999999999988</c:v>
                </c:pt>
                <c:pt idx="2636">
                  <c:v>2.9099999999999997</c:v>
                </c:pt>
                <c:pt idx="2637">
                  <c:v>2.88</c:v>
                </c:pt>
                <c:pt idx="2638">
                  <c:v>2.98</c:v>
                </c:pt>
                <c:pt idx="2639">
                  <c:v>2.92</c:v>
                </c:pt>
                <c:pt idx="2640">
                  <c:v>2.9</c:v>
                </c:pt>
                <c:pt idx="2641">
                  <c:v>2.8899999999999997</c:v>
                </c:pt>
                <c:pt idx="2642">
                  <c:v>2.8899999999999997</c:v>
                </c:pt>
                <c:pt idx="2643">
                  <c:v>2.9</c:v>
                </c:pt>
                <c:pt idx="2644">
                  <c:v>2.8899999999999997</c:v>
                </c:pt>
                <c:pt idx="2645">
                  <c:v>2.8699999999999997</c:v>
                </c:pt>
                <c:pt idx="2646">
                  <c:v>2.88</c:v>
                </c:pt>
                <c:pt idx="2647">
                  <c:v>2.8099999999999987</c:v>
                </c:pt>
                <c:pt idx="2648">
                  <c:v>2.82</c:v>
                </c:pt>
                <c:pt idx="2649">
                  <c:v>2.86</c:v>
                </c:pt>
                <c:pt idx="2650">
                  <c:v>2.88</c:v>
                </c:pt>
                <c:pt idx="2651">
                  <c:v>2.86</c:v>
                </c:pt>
                <c:pt idx="2652">
                  <c:v>2.84</c:v>
                </c:pt>
                <c:pt idx="2653">
                  <c:v>2.84</c:v>
                </c:pt>
                <c:pt idx="2654">
                  <c:v>2.8499999999999988</c:v>
                </c:pt>
                <c:pt idx="2655">
                  <c:v>2.9</c:v>
                </c:pt>
                <c:pt idx="2656">
                  <c:v>2.94</c:v>
                </c:pt>
                <c:pt idx="2657">
                  <c:v>2.86</c:v>
                </c:pt>
                <c:pt idx="2658">
                  <c:v>2.8299999999999987</c:v>
                </c:pt>
                <c:pt idx="2659">
                  <c:v>2.8299999999999987</c:v>
                </c:pt>
                <c:pt idx="2660">
                  <c:v>2.8299999999999987</c:v>
                </c:pt>
                <c:pt idx="2661">
                  <c:v>2.82</c:v>
                </c:pt>
                <c:pt idx="2662">
                  <c:v>2.86</c:v>
                </c:pt>
                <c:pt idx="2663">
                  <c:v>2.8099999999999987</c:v>
                </c:pt>
                <c:pt idx="2664">
                  <c:v>2.8099999999999987</c:v>
                </c:pt>
                <c:pt idx="2665">
                  <c:v>2.82</c:v>
                </c:pt>
                <c:pt idx="2666">
                  <c:v>2.8299999999999987</c:v>
                </c:pt>
                <c:pt idx="2667">
                  <c:v>2.82</c:v>
                </c:pt>
                <c:pt idx="2668">
                  <c:v>2.8499999999999988</c:v>
                </c:pt>
                <c:pt idx="2669">
                  <c:v>2.8</c:v>
                </c:pt>
                <c:pt idx="2670">
                  <c:v>2.7800000000000002</c:v>
                </c:pt>
                <c:pt idx="2671">
                  <c:v>2.7800000000000002</c:v>
                </c:pt>
                <c:pt idx="2672">
                  <c:v>2.79</c:v>
                </c:pt>
                <c:pt idx="2673">
                  <c:v>2.8</c:v>
                </c:pt>
                <c:pt idx="2674">
                  <c:v>2.7800000000000002</c:v>
                </c:pt>
                <c:pt idx="2675">
                  <c:v>2.8299999999999987</c:v>
                </c:pt>
                <c:pt idx="2676">
                  <c:v>2.82</c:v>
                </c:pt>
                <c:pt idx="2677">
                  <c:v>2.7600000000000002</c:v>
                </c:pt>
                <c:pt idx="2678">
                  <c:v>2.84</c:v>
                </c:pt>
                <c:pt idx="2679">
                  <c:v>2.7800000000000002</c:v>
                </c:pt>
                <c:pt idx="2680">
                  <c:v>2.82</c:v>
                </c:pt>
                <c:pt idx="2681">
                  <c:v>2.75</c:v>
                </c:pt>
                <c:pt idx="2682">
                  <c:v>2.8</c:v>
                </c:pt>
                <c:pt idx="2683">
                  <c:v>2.7800000000000002</c:v>
                </c:pt>
                <c:pt idx="2684">
                  <c:v>2.7600000000000002</c:v>
                </c:pt>
                <c:pt idx="2685">
                  <c:v>2.54</c:v>
                </c:pt>
                <c:pt idx="2686">
                  <c:v>2.6</c:v>
                </c:pt>
                <c:pt idx="2687">
                  <c:v>2.66</c:v>
                </c:pt>
                <c:pt idx="2688">
                  <c:v>2.72</c:v>
                </c:pt>
                <c:pt idx="2689">
                  <c:v>2.69</c:v>
                </c:pt>
                <c:pt idx="2690">
                  <c:v>2.68</c:v>
                </c:pt>
                <c:pt idx="2691">
                  <c:v>2.65</c:v>
                </c:pt>
                <c:pt idx="2692">
                  <c:v>2.64</c:v>
                </c:pt>
                <c:pt idx="2693">
                  <c:v>2.62</c:v>
                </c:pt>
                <c:pt idx="2694">
                  <c:v>2.62</c:v>
                </c:pt>
                <c:pt idx="2695">
                  <c:v>2.57</c:v>
                </c:pt>
                <c:pt idx="2696">
                  <c:v>2.59</c:v>
                </c:pt>
                <c:pt idx="2697">
                  <c:v>2.57</c:v>
                </c:pt>
                <c:pt idx="2698">
                  <c:v>2.59</c:v>
                </c:pt>
                <c:pt idx="2699">
                  <c:v>2.5499999999999998</c:v>
                </c:pt>
                <c:pt idx="2700">
                  <c:v>2.6</c:v>
                </c:pt>
                <c:pt idx="2701">
                  <c:v>2.65</c:v>
                </c:pt>
                <c:pt idx="2702">
                  <c:v>2.64</c:v>
                </c:pt>
                <c:pt idx="2703">
                  <c:v>2.63</c:v>
                </c:pt>
                <c:pt idx="2704">
                  <c:v>2.59</c:v>
                </c:pt>
                <c:pt idx="2705">
                  <c:v>2.57</c:v>
                </c:pt>
                <c:pt idx="2706">
                  <c:v>2.54</c:v>
                </c:pt>
                <c:pt idx="2707">
                  <c:v>2.56</c:v>
                </c:pt>
                <c:pt idx="2708">
                  <c:v>2.57</c:v>
                </c:pt>
                <c:pt idx="2709">
                  <c:v>2.57</c:v>
                </c:pt>
                <c:pt idx="2710">
                  <c:v>2.59</c:v>
                </c:pt>
                <c:pt idx="2711">
                  <c:v>2.61</c:v>
                </c:pt>
                <c:pt idx="2712">
                  <c:v>2.61</c:v>
                </c:pt>
                <c:pt idx="2713">
                  <c:v>2.62</c:v>
                </c:pt>
                <c:pt idx="2714">
                  <c:v>2.5499999999999998</c:v>
                </c:pt>
                <c:pt idx="2715">
                  <c:v>2.5299999999999998</c:v>
                </c:pt>
                <c:pt idx="2716">
                  <c:v>2.5499999999999998</c:v>
                </c:pt>
                <c:pt idx="2717">
                  <c:v>2.5099999999999998</c:v>
                </c:pt>
                <c:pt idx="2718">
                  <c:v>2.46</c:v>
                </c:pt>
                <c:pt idx="2719">
                  <c:v>2.44</c:v>
                </c:pt>
                <c:pt idx="2720">
                  <c:v>2.3899999999999997</c:v>
                </c:pt>
                <c:pt idx="2721">
                  <c:v>2.3899999999999997</c:v>
                </c:pt>
                <c:pt idx="2722">
                  <c:v>2.3699999999999997</c:v>
                </c:pt>
                <c:pt idx="2723">
                  <c:v>2.3099999999999987</c:v>
                </c:pt>
                <c:pt idx="2724">
                  <c:v>2.27</c:v>
                </c:pt>
                <c:pt idx="2725">
                  <c:v>2.2799999999999998</c:v>
                </c:pt>
                <c:pt idx="2726">
                  <c:v>2.2799999999999998</c:v>
                </c:pt>
                <c:pt idx="2727">
                  <c:v>2.2799999999999998</c:v>
                </c:pt>
                <c:pt idx="2728">
                  <c:v>2.2799999999999998</c:v>
                </c:pt>
                <c:pt idx="2729">
                  <c:v>2.25</c:v>
                </c:pt>
                <c:pt idx="2730">
                  <c:v>2.16</c:v>
                </c:pt>
                <c:pt idx="2731">
                  <c:v>2.2000000000000002</c:v>
                </c:pt>
                <c:pt idx="2732">
                  <c:v>2.2400000000000002</c:v>
                </c:pt>
                <c:pt idx="2733">
                  <c:v>2.27</c:v>
                </c:pt>
                <c:pt idx="2734">
                  <c:v>2.23</c:v>
                </c:pt>
                <c:pt idx="2735">
                  <c:v>2.25</c:v>
                </c:pt>
                <c:pt idx="2736">
                  <c:v>2.2200000000000002</c:v>
                </c:pt>
                <c:pt idx="2737">
                  <c:v>2.2400000000000002</c:v>
                </c:pt>
                <c:pt idx="2738">
                  <c:v>2.2599999999999998</c:v>
                </c:pt>
                <c:pt idx="2739">
                  <c:v>2.25</c:v>
                </c:pt>
                <c:pt idx="2740">
                  <c:v>2.25</c:v>
                </c:pt>
                <c:pt idx="2741">
                  <c:v>2.27</c:v>
                </c:pt>
                <c:pt idx="2742">
                  <c:v>2.27</c:v>
                </c:pt>
                <c:pt idx="2743">
                  <c:v>2.2599999999999998</c:v>
                </c:pt>
                <c:pt idx="2744">
                  <c:v>2.25</c:v>
                </c:pt>
                <c:pt idx="2745">
                  <c:v>2.2599999999999998</c:v>
                </c:pt>
                <c:pt idx="2746">
                  <c:v>2.2799999999999998</c:v>
                </c:pt>
                <c:pt idx="2747">
                  <c:v>2.34</c:v>
                </c:pt>
                <c:pt idx="2748">
                  <c:v>2.3899999999999997</c:v>
                </c:pt>
                <c:pt idx="2749">
                  <c:v>2.38</c:v>
                </c:pt>
                <c:pt idx="2750">
                  <c:v>2.4699999999999998</c:v>
                </c:pt>
                <c:pt idx="2751">
                  <c:v>2.5099999999999998</c:v>
                </c:pt>
                <c:pt idx="2752">
                  <c:v>2.5299999999999998</c:v>
                </c:pt>
                <c:pt idx="2753">
                  <c:v>2.5</c:v>
                </c:pt>
                <c:pt idx="2754">
                  <c:v>2.4699999999999998</c:v>
                </c:pt>
                <c:pt idx="2755">
                  <c:v>2.5099999999999998</c:v>
                </c:pt>
                <c:pt idx="2756">
                  <c:v>2.4699999999999998</c:v>
                </c:pt>
                <c:pt idx="2757">
                  <c:v>2.5099999999999998</c:v>
                </c:pt>
                <c:pt idx="2758">
                  <c:v>2.52</c:v>
                </c:pt>
                <c:pt idx="2759">
                  <c:v>2.57</c:v>
                </c:pt>
                <c:pt idx="2760">
                  <c:v>2.58</c:v>
                </c:pt>
                <c:pt idx="2761">
                  <c:v>2.5099999999999998</c:v>
                </c:pt>
                <c:pt idx="2762">
                  <c:v>2.58</c:v>
                </c:pt>
                <c:pt idx="2763">
                  <c:v>2.62</c:v>
                </c:pt>
                <c:pt idx="2764">
                  <c:v>2.59</c:v>
                </c:pt>
                <c:pt idx="2765">
                  <c:v>2.58</c:v>
                </c:pt>
                <c:pt idx="2766">
                  <c:v>2.57</c:v>
                </c:pt>
                <c:pt idx="2767">
                  <c:v>2.57</c:v>
                </c:pt>
                <c:pt idx="2768">
                  <c:v>2.54</c:v>
                </c:pt>
                <c:pt idx="2769">
                  <c:v>2.56</c:v>
                </c:pt>
                <c:pt idx="2770">
                  <c:v>2.5099999999999998</c:v>
                </c:pt>
                <c:pt idx="2771">
                  <c:v>2.5299999999999998</c:v>
                </c:pt>
                <c:pt idx="2772">
                  <c:v>2.5</c:v>
                </c:pt>
                <c:pt idx="2773">
                  <c:v>2.52</c:v>
                </c:pt>
                <c:pt idx="2774">
                  <c:v>2.5099999999999998</c:v>
                </c:pt>
                <c:pt idx="2775">
                  <c:v>2.4499999999999997</c:v>
                </c:pt>
                <c:pt idx="2776">
                  <c:v>2.44</c:v>
                </c:pt>
                <c:pt idx="2777">
                  <c:v>2.48</c:v>
                </c:pt>
                <c:pt idx="2778">
                  <c:v>2.44</c:v>
                </c:pt>
                <c:pt idx="2779">
                  <c:v>2.4499999999999997</c:v>
                </c:pt>
                <c:pt idx="2780">
                  <c:v>2.4</c:v>
                </c:pt>
                <c:pt idx="2781">
                  <c:v>2.42</c:v>
                </c:pt>
                <c:pt idx="2782">
                  <c:v>2.42</c:v>
                </c:pt>
                <c:pt idx="2783">
                  <c:v>2.44</c:v>
                </c:pt>
                <c:pt idx="2784">
                  <c:v>2.4</c:v>
                </c:pt>
                <c:pt idx="2785">
                  <c:v>2.4099999999999997</c:v>
                </c:pt>
                <c:pt idx="2786">
                  <c:v>2.4299999999999997</c:v>
                </c:pt>
                <c:pt idx="2787">
                  <c:v>2.4299999999999997</c:v>
                </c:pt>
                <c:pt idx="2788">
                  <c:v>2.46</c:v>
                </c:pt>
                <c:pt idx="2789">
                  <c:v>2.5</c:v>
                </c:pt>
                <c:pt idx="2790">
                  <c:v>2.4699999999999998</c:v>
                </c:pt>
                <c:pt idx="2791">
                  <c:v>2.4499999999999997</c:v>
                </c:pt>
                <c:pt idx="2792">
                  <c:v>2.48</c:v>
                </c:pt>
                <c:pt idx="2793">
                  <c:v>2.5299999999999998</c:v>
                </c:pt>
                <c:pt idx="2794">
                  <c:v>2.56</c:v>
                </c:pt>
                <c:pt idx="2795">
                  <c:v>2.59</c:v>
                </c:pt>
                <c:pt idx="2796">
                  <c:v>2.61</c:v>
                </c:pt>
                <c:pt idx="2797">
                  <c:v>2.68</c:v>
                </c:pt>
                <c:pt idx="2798">
                  <c:v>2.61</c:v>
                </c:pt>
                <c:pt idx="2799">
                  <c:v>2.57</c:v>
                </c:pt>
                <c:pt idx="2800">
                  <c:v>2.61</c:v>
                </c:pt>
                <c:pt idx="2801">
                  <c:v>2.6</c:v>
                </c:pt>
                <c:pt idx="2802">
                  <c:v>2.64</c:v>
                </c:pt>
                <c:pt idx="2803">
                  <c:v>2.63</c:v>
                </c:pt>
                <c:pt idx="2804">
                  <c:v>2.6</c:v>
                </c:pt>
                <c:pt idx="2805">
                  <c:v>2.61</c:v>
                </c:pt>
                <c:pt idx="2806">
                  <c:v>2.61</c:v>
                </c:pt>
                <c:pt idx="2807">
                  <c:v>2.61</c:v>
                </c:pt>
                <c:pt idx="2808">
                  <c:v>2.6</c:v>
                </c:pt>
                <c:pt idx="2809">
                  <c:v>2.64</c:v>
                </c:pt>
                <c:pt idx="2810">
                  <c:v>2.61</c:v>
                </c:pt>
                <c:pt idx="2811">
                  <c:v>2.61</c:v>
                </c:pt>
                <c:pt idx="2812">
                  <c:v>2.61</c:v>
                </c:pt>
                <c:pt idx="2813">
                  <c:v>2.63</c:v>
                </c:pt>
                <c:pt idx="2814">
                  <c:v>2.59</c:v>
                </c:pt>
                <c:pt idx="2815">
                  <c:v>2.5499999999999998</c:v>
                </c:pt>
                <c:pt idx="2816">
                  <c:v>2.58</c:v>
                </c:pt>
                <c:pt idx="2817">
                  <c:v>2.59</c:v>
                </c:pt>
                <c:pt idx="2818">
                  <c:v>2.58</c:v>
                </c:pt>
                <c:pt idx="2819">
                  <c:v>2.54</c:v>
                </c:pt>
                <c:pt idx="2820">
                  <c:v>2.57</c:v>
                </c:pt>
                <c:pt idx="2821">
                  <c:v>2.61</c:v>
                </c:pt>
                <c:pt idx="2822">
                  <c:v>2.59</c:v>
                </c:pt>
                <c:pt idx="2823">
                  <c:v>2.6</c:v>
                </c:pt>
                <c:pt idx="2824">
                  <c:v>2.59</c:v>
                </c:pt>
                <c:pt idx="2825">
                  <c:v>2.6</c:v>
                </c:pt>
                <c:pt idx="2826">
                  <c:v>2.6</c:v>
                </c:pt>
                <c:pt idx="2827">
                  <c:v>2.5499999999999998</c:v>
                </c:pt>
                <c:pt idx="2828">
                  <c:v>2.56</c:v>
                </c:pt>
                <c:pt idx="2829">
                  <c:v>2.61</c:v>
                </c:pt>
                <c:pt idx="2830">
                  <c:v>2.58</c:v>
                </c:pt>
                <c:pt idx="2831">
                  <c:v>2.59</c:v>
                </c:pt>
                <c:pt idx="2832">
                  <c:v>2.59</c:v>
                </c:pt>
                <c:pt idx="2833">
                  <c:v>2.57</c:v>
                </c:pt>
                <c:pt idx="2834">
                  <c:v>2.5499999999999998</c:v>
                </c:pt>
                <c:pt idx="2835">
                  <c:v>2.56</c:v>
                </c:pt>
                <c:pt idx="2836">
                  <c:v>2.56</c:v>
                </c:pt>
                <c:pt idx="2837">
                  <c:v>2.58</c:v>
                </c:pt>
                <c:pt idx="2838">
                  <c:v>2.59</c:v>
                </c:pt>
                <c:pt idx="2839">
                  <c:v>2.57</c:v>
                </c:pt>
                <c:pt idx="2840">
                  <c:v>2.62</c:v>
                </c:pt>
                <c:pt idx="2841">
                  <c:v>2.62</c:v>
                </c:pt>
                <c:pt idx="2842">
                  <c:v>2.61</c:v>
                </c:pt>
                <c:pt idx="2843">
                  <c:v>2.63</c:v>
                </c:pt>
                <c:pt idx="2844">
                  <c:v>2.61</c:v>
                </c:pt>
                <c:pt idx="2845">
                  <c:v>2.61</c:v>
                </c:pt>
                <c:pt idx="2846">
                  <c:v>2.61</c:v>
                </c:pt>
                <c:pt idx="2847">
                  <c:v>2.6</c:v>
                </c:pt>
                <c:pt idx="2848">
                  <c:v>2.61</c:v>
                </c:pt>
                <c:pt idx="2849">
                  <c:v>2.58</c:v>
                </c:pt>
                <c:pt idx="2850">
                  <c:v>2.58</c:v>
                </c:pt>
                <c:pt idx="2851">
                  <c:v>2.57</c:v>
                </c:pt>
                <c:pt idx="2852">
                  <c:v>2.61</c:v>
                </c:pt>
                <c:pt idx="2853">
                  <c:v>2.6</c:v>
                </c:pt>
                <c:pt idx="2854">
                  <c:v>2.65</c:v>
                </c:pt>
                <c:pt idx="2855">
                  <c:v>2.63</c:v>
                </c:pt>
                <c:pt idx="2856">
                  <c:v>2.66</c:v>
                </c:pt>
                <c:pt idx="2857">
                  <c:v>2.68</c:v>
                </c:pt>
                <c:pt idx="2858">
                  <c:v>2.67</c:v>
                </c:pt>
                <c:pt idx="2859">
                  <c:v>2.67</c:v>
                </c:pt>
                <c:pt idx="2860">
                  <c:v>2.5499999999999998</c:v>
                </c:pt>
                <c:pt idx="2861">
                  <c:v>2.68</c:v>
                </c:pt>
                <c:pt idx="2862">
                  <c:v>2.69</c:v>
                </c:pt>
                <c:pt idx="2863">
                  <c:v>2.7</c:v>
                </c:pt>
                <c:pt idx="2864">
                  <c:v>2.7</c:v>
                </c:pt>
                <c:pt idx="2865">
                  <c:v>2.7</c:v>
                </c:pt>
                <c:pt idx="2866">
                  <c:v>2.7600000000000002</c:v>
                </c:pt>
                <c:pt idx="2867">
                  <c:v>2.82</c:v>
                </c:pt>
                <c:pt idx="2868">
                  <c:v>2.79</c:v>
                </c:pt>
                <c:pt idx="2869">
                  <c:v>2.79</c:v>
                </c:pt>
                <c:pt idx="2870">
                  <c:v>2.8099999999999987</c:v>
                </c:pt>
                <c:pt idx="2871">
                  <c:v>2.8299999999999987</c:v>
                </c:pt>
                <c:pt idx="2872">
                  <c:v>2.77</c:v>
                </c:pt>
                <c:pt idx="2873">
                  <c:v>2.69</c:v>
                </c:pt>
                <c:pt idx="2874">
                  <c:v>2.82</c:v>
                </c:pt>
                <c:pt idx="2875">
                  <c:v>2.79</c:v>
                </c:pt>
                <c:pt idx="2876">
                  <c:v>2.8299999999999987</c:v>
                </c:pt>
                <c:pt idx="2877">
                  <c:v>2.8299999999999987</c:v>
                </c:pt>
                <c:pt idx="2878">
                  <c:v>2.7600000000000002</c:v>
                </c:pt>
                <c:pt idx="2879">
                  <c:v>2.84</c:v>
                </c:pt>
                <c:pt idx="2880">
                  <c:v>2.7600000000000002</c:v>
                </c:pt>
                <c:pt idx="2881">
                  <c:v>2.8</c:v>
                </c:pt>
                <c:pt idx="2882">
                  <c:v>2.8</c:v>
                </c:pt>
                <c:pt idx="2883">
                  <c:v>2.8099999999999987</c:v>
                </c:pt>
                <c:pt idx="2884">
                  <c:v>2.71</c:v>
                </c:pt>
                <c:pt idx="2885">
                  <c:v>2.54</c:v>
                </c:pt>
                <c:pt idx="2886">
                  <c:v>2.6</c:v>
                </c:pt>
                <c:pt idx="2887">
                  <c:v>2.56</c:v>
                </c:pt>
                <c:pt idx="2888">
                  <c:v>2.59</c:v>
                </c:pt>
                <c:pt idx="2889">
                  <c:v>2.56</c:v>
                </c:pt>
                <c:pt idx="2890">
                  <c:v>2.54</c:v>
                </c:pt>
                <c:pt idx="2891">
                  <c:v>2.56</c:v>
                </c:pt>
                <c:pt idx="2892">
                  <c:v>2.58</c:v>
                </c:pt>
                <c:pt idx="2893">
                  <c:v>2.4899999999999998</c:v>
                </c:pt>
                <c:pt idx="2894">
                  <c:v>2.5</c:v>
                </c:pt>
                <c:pt idx="2895">
                  <c:v>2.5</c:v>
                </c:pt>
                <c:pt idx="2896">
                  <c:v>2.59</c:v>
                </c:pt>
                <c:pt idx="2897">
                  <c:v>2.59</c:v>
                </c:pt>
                <c:pt idx="2898">
                  <c:v>2.58</c:v>
                </c:pt>
                <c:pt idx="2899">
                  <c:v>2.59</c:v>
                </c:pt>
                <c:pt idx="2900">
                  <c:v>2.57</c:v>
                </c:pt>
                <c:pt idx="2901">
                  <c:v>2.65</c:v>
                </c:pt>
                <c:pt idx="2902">
                  <c:v>2.65</c:v>
                </c:pt>
                <c:pt idx="2903">
                  <c:v>2.4899999999999998</c:v>
                </c:pt>
                <c:pt idx="2904">
                  <c:v>2.48</c:v>
                </c:pt>
                <c:pt idx="2905">
                  <c:v>2.48</c:v>
                </c:pt>
                <c:pt idx="2906">
                  <c:v>2.5</c:v>
                </c:pt>
                <c:pt idx="2907">
                  <c:v>2.54</c:v>
                </c:pt>
                <c:pt idx="2908">
                  <c:v>2.52</c:v>
                </c:pt>
                <c:pt idx="2909">
                  <c:v>2.56</c:v>
                </c:pt>
                <c:pt idx="2910">
                  <c:v>2.5099999999999998</c:v>
                </c:pt>
                <c:pt idx="2911">
                  <c:v>2.5499999999999998</c:v>
                </c:pt>
                <c:pt idx="2912">
                  <c:v>2.54</c:v>
                </c:pt>
                <c:pt idx="2913">
                  <c:v>2.57</c:v>
                </c:pt>
                <c:pt idx="2914">
                  <c:v>2.56</c:v>
                </c:pt>
                <c:pt idx="2915">
                  <c:v>2.58</c:v>
                </c:pt>
                <c:pt idx="2916">
                  <c:v>2.63</c:v>
                </c:pt>
                <c:pt idx="2917">
                  <c:v>2.56</c:v>
                </c:pt>
                <c:pt idx="2918">
                  <c:v>2.54</c:v>
                </c:pt>
                <c:pt idx="2919">
                  <c:v>2.56</c:v>
                </c:pt>
                <c:pt idx="2920">
                  <c:v>2.59</c:v>
                </c:pt>
                <c:pt idx="2921">
                  <c:v>2.6</c:v>
                </c:pt>
                <c:pt idx="2922">
                  <c:v>2.56</c:v>
                </c:pt>
                <c:pt idx="2923">
                  <c:v>2.59</c:v>
                </c:pt>
                <c:pt idx="2924">
                  <c:v>2.59</c:v>
                </c:pt>
                <c:pt idx="2925">
                  <c:v>2.5099999999999998</c:v>
                </c:pt>
                <c:pt idx="2926">
                  <c:v>2.4899999999999998</c:v>
                </c:pt>
                <c:pt idx="2927">
                  <c:v>2.5099999999999998</c:v>
                </c:pt>
                <c:pt idx="2928">
                  <c:v>2.58</c:v>
                </c:pt>
                <c:pt idx="2929">
                  <c:v>2.5299999999999998</c:v>
                </c:pt>
                <c:pt idx="2930">
                  <c:v>2.5299999999999998</c:v>
                </c:pt>
                <c:pt idx="2931">
                  <c:v>2.54</c:v>
                </c:pt>
                <c:pt idx="2932">
                  <c:v>2.56</c:v>
                </c:pt>
                <c:pt idx="2933">
                  <c:v>2.57</c:v>
                </c:pt>
                <c:pt idx="2934">
                  <c:v>2.56</c:v>
                </c:pt>
                <c:pt idx="2935">
                  <c:v>2.6</c:v>
                </c:pt>
                <c:pt idx="2936">
                  <c:v>2.5499999999999998</c:v>
                </c:pt>
                <c:pt idx="2937">
                  <c:v>2.63</c:v>
                </c:pt>
                <c:pt idx="2938">
                  <c:v>2.5099999999999998</c:v>
                </c:pt>
                <c:pt idx="2939">
                  <c:v>2.58</c:v>
                </c:pt>
                <c:pt idx="2940">
                  <c:v>2.59</c:v>
                </c:pt>
                <c:pt idx="2941">
                  <c:v>2.62</c:v>
                </c:pt>
                <c:pt idx="2942">
                  <c:v>2.5499999999999998</c:v>
                </c:pt>
                <c:pt idx="2943">
                  <c:v>2.6</c:v>
                </c:pt>
                <c:pt idx="2944">
                  <c:v>2.61</c:v>
                </c:pt>
                <c:pt idx="2945">
                  <c:v>2.4699999999999998</c:v>
                </c:pt>
                <c:pt idx="2946">
                  <c:v>2.4699999999999998</c:v>
                </c:pt>
                <c:pt idx="2947">
                  <c:v>2.4299999999999997</c:v>
                </c:pt>
                <c:pt idx="2948">
                  <c:v>2.44</c:v>
                </c:pt>
                <c:pt idx="2949">
                  <c:v>2.44</c:v>
                </c:pt>
                <c:pt idx="2950">
                  <c:v>2.4299999999999997</c:v>
                </c:pt>
                <c:pt idx="2951">
                  <c:v>2.44</c:v>
                </c:pt>
                <c:pt idx="2952">
                  <c:v>2.4099999999999997</c:v>
                </c:pt>
                <c:pt idx="2953">
                  <c:v>2.4099999999999997</c:v>
                </c:pt>
                <c:pt idx="2954">
                  <c:v>2.4</c:v>
                </c:pt>
                <c:pt idx="2955">
                  <c:v>2.44</c:v>
                </c:pt>
                <c:pt idx="2956">
                  <c:v>2.4299999999999997</c:v>
                </c:pt>
                <c:pt idx="2957">
                  <c:v>2.44</c:v>
                </c:pt>
                <c:pt idx="2958">
                  <c:v>2.4099999999999997</c:v>
                </c:pt>
                <c:pt idx="2959">
                  <c:v>2.48</c:v>
                </c:pt>
                <c:pt idx="2960">
                  <c:v>2.4499999999999997</c:v>
                </c:pt>
                <c:pt idx="2961">
                  <c:v>2.44</c:v>
                </c:pt>
                <c:pt idx="2962">
                  <c:v>2.4499999999999997</c:v>
                </c:pt>
                <c:pt idx="2963">
                  <c:v>2.4299999999999997</c:v>
                </c:pt>
                <c:pt idx="2964">
                  <c:v>2.42</c:v>
                </c:pt>
                <c:pt idx="2965">
                  <c:v>2.42</c:v>
                </c:pt>
                <c:pt idx="2966">
                  <c:v>2.42</c:v>
                </c:pt>
                <c:pt idx="2967">
                  <c:v>2.4099999999999997</c:v>
                </c:pt>
                <c:pt idx="2968">
                  <c:v>2.42</c:v>
                </c:pt>
                <c:pt idx="2969">
                  <c:v>2.4099999999999997</c:v>
                </c:pt>
                <c:pt idx="2970">
                  <c:v>2.4499999999999997</c:v>
                </c:pt>
                <c:pt idx="2971">
                  <c:v>2.4699999999999998</c:v>
                </c:pt>
                <c:pt idx="2972">
                  <c:v>2.4699999999999998</c:v>
                </c:pt>
                <c:pt idx="2973">
                  <c:v>2.4699999999999998</c:v>
                </c:pt>
                <c:pt idx="2974">
                  <c:v>2.5</c:v>
                </c:pt>
                <c:pt idx="2975">
                  <c:v>2.5</c:v>
                </c:pt>
                <c:pt idx="2976">
                  <c:v>2.5099999999999998</c:v>
                </c:pt>
                <c:pt idx="2977">
                  <c:v>2.5099999999999998</c:v>
                </c:pt>
                <c:pt idx="2978">
                  <c:v>2.46</c:v>
                </c:pt>
                <c:pt idx="2979">
                  <c:v>2.44</c:v>
                </c:pt>
                <c:pt idx="2980">
                  <c:v>2.44</c:v>
                </c:pt>
                <c:pt idx="2981">
                  <c:v>2.4699999999999998</c:v>
                </c:pt>
                <c:pt idx="2982">
                  <c:v>2.4699999999999998</c:v>
                </c:pt>
                <c:pt idx="2983">
                  <c:v>2.48</c:v>
                </c:pt>
                <c:pt idx="2984">
                  <c:v>2.5</c:v>
                </c:pt>
                <c:pt idx="2985">
                  <c:v>2.4299999999999997</c:v>
                </c:pt>
                <c:pt idx="2986">
                  <c:v>2.4499999999999997</c:v>
                </c:pt>
                <c:pt idx="2987">
                  <c:v>2.48</c:v>
                </c:pt>
                <c:pt idx="2988">
                  <c:v>2.4899999999999998</c:v>
                </c:pt>
                <c:pt idx="2989">
                  <c:v>2.48</c:v>
                </c:pt>
                <c:pt idx="2990">
                  <c:v>2.48</c:v>
                </c:pt>
                <c:pt idx="2991">
                  <c:v>2.54</c:v>
                </c:pt>
                <c:pt idx="2992">
                  <c:v>2.5299999999999998</c:v>
                </c:pt>
                <c:pt idx="2993">
                  <c:v>2.5099999999999998</c:v>
                </c:pt>
                <c:pt idx="2994">
                  <c:v>2.5299999999999998</c:v>
                </c:pt>
                <c:pt idx="2995">
                  <c:v>2.52</c:v>
                </c:pt>
                <c:pt idx="2996">
                  <c:v>2.5099999999999998</c:v>
                </c:pt>
                <c:pt idx="2997">
                  <c:v>2.52</c:v>
                </c:pt>
                <c:pt idx="2998">
                  <c:v>2.52</c:v>
                </c:pt>
                <c:pt idx="2999">
                  <c:v>2.5099999999999998</c:v>
                </c:pt>
                <c:pt idx="3000">
                  <c:v>2.5299999999999998</c:v>
                </c:pt>
                <c:pt idx="3001">
                  <c:v>2.5299999999999998</c:v>
                </c:pt>
                <c:pt idx="3002">
                  <c:v>2.5299999999999998</c:v>
                </c:pt>
                <c:pt idx="3003">
                  <c:v>2.5499999999999998</c:v>
                </c:pt>
                <c:pt idx="3004">
                  <c:v>2.6</c:v>
                </c:pt>
                <c:pt idx="3005">
                  <c:v>2.56</c:v>
                </c:pt>
                <c:pt idx="3006">
                  <c:v>2.57</c:v>
                </c:pt>
                <c:pt idx="3007">
                  <c:v>2.5499999999999998</c:v>
                </c:pt>
                <c:pt idx="3008">
                  <c:v>2.54</c:v>
                </c:pt>
                <c:pt idx="3009">
                  <c:v>2.5099999999999998</c:v>
                </c:pt>
                <c:pt idx="3010">
                  <c:v>2.4899999999999998</c:v>
                </c:pt>
                <c:pt idx="3011">
                  <c:v>2.52</c:v>
                </c:pt>
                <c:pt idx="3012">
                  <c:v>2.5099999999999998</c:v>
                </c:pt>
                <c:pt idx="3013">
                  <c:v>2.5299999999999998</c:v>
                </c:pt>
                <c:pt idx="3014">
                  <c:v>2.54</c:v>
                </c:pt>
                <c:pt idx="3015">
                  <c:v>2.61</c:v>
                </c:pt>
                <c:pt idx="3016">
                  <c:v>2.61</c:v>
                </c:pt>
                <c:pt idx="3017">
                  <c:v>2.61</c:v>
                </c:pt>
                <c:pt idx="3018">
                  <c:v>2.6</c:v>
                </c:pt>
                <c:pt idx="3019">
                  <c:v>2.6</c:v>
                </c:pt>
                <c:pt idx="3020">
                  <c:v>2.61</c:v>
                </c:pt>
                <c:pt idx="3021">
                  <c:v>2.62</c:v>
                </c:pt>
                <c:pt idx="3022">
                  <c:v>2.6</c:v>
                </c:pt>
                <c:pt idx="3023">
                  <c:v>2.58</c:v>
                </c:pt>
                <c:pt idx="3024">
                  <c:v>2.6</c:v>
                </c:pt>
                <c:pt idx="3025">
                  <c:v>2.59</c:v>
                </c:pt>
                <c:pt idx="3026">
                  <c:v>2.64</c:v>
                </c:pt>
                <c:pt idx="3027">
                  <c:v>2.64</c:v>
                </c:pt>
                <c:pt idx="3028">
                  <c:v>2.61</c:v>
                </c:pt>
                <c:pt idx="3029">
                  <c:v>2.58</c:v>
                </c:pt>
                <c:pt idx="3030">
                  <c:v>2.58</c:v>
                </c:pt>
                <c:pt idx="3031">
                  <c:v>2.5299999999999998</c:v>
                </c:pt>
                <c:pt idx="3032">
                  <c:v>2.5099999999999998</c:v>
                </c:pt>
                <c:pt idx="3033">
                  <c:v>2.5299999999999998</c:v>
                </c:pt>
                <c:pt idx="3034">
                  <c:v>2.5099999999999998</c:v>
                </c:pt>
                <c:pt idx="3035">
                  <c:v>2.54</c:v>
                </c:pt>
                <c:pt idx="3036">
                  <c:v>2.4899999999999998</c:v>
                </c:pt>
                <c:pt idx="3037">
                  <c:v>2.52</c:v>
                </c:pt>
                <c:pt idx="3038">
                  <c:v>2.4499999999999997</c:v>
                </c:pt>
                <c:pt idx="3039">
                  <c:v>2.48</c:v>
                </c:pt>
                <c:pt idx="3040">
                  <c:v>2.4899999999999998</c:v>
                </c:pt>
                <c:pt idx="3041">
                  <c:v>2.48</c:v>
                </c:pt>
                <c:pt idx="3042">
                  <c:v>2.48</c:v>
                </c:pt>
                <c:pt idx="3043">
                  <c:v>2.54</c:v>
                </c:pt>
                <c:pt idx="3044">
                  <c:v>2.57</c:v>
                </c:pt>
                <c:pt idx="3045">
                  <c:v>2.58</c:v>
                </c:pt>
                <c:pt idx="3046">
                  <c:v>2.5299999999999998</c:v>
                </c:pt>
                <c:pt idx="3047">
                  <c:v>2.52</c:v>
                </c:pt>
                <c:pt idx="3048">
                  <c:v>2.5099999999999998</c:v>
                </c:pt>
                <c:pt idx="3049">
                  <c:v>2.5099999999999998</c:v>
                </c:pt>
                <c:pt idx="3050">
                  <c:v>2.48</c:v>
                </c:pt>
                <c:pt idx="3051">
                  <c:v>2.5099999999999998</c:v>
                </c:pt>
                <c:pt idx="3052">
                  <c:v>2.5299999999999998</c:v>
                </c:pt>
                <c:pt idx="3053">
                  <c:v>2.4899999999999998</c:v>
                </c:pt>
                <c:pt idx="3054">
                  <c:v>2.4899999999999998</c:v>
                </c:pt>
                <c:pt idx="3055">
                  <c:v>2.48</c:v>
                </c:pt>
                <c:pt idx="3056">
                  <c:v>2.5</c:v>
                </c:pt>
                <c:pt idx="3057">
                  <c:v>2.38</c:v>
                </c:pt>
                <c:pt idx="3058">
                  <c:v>2.4099999999999997</c:v>
                </c:pt>
                <c:pt idx="3059">
                  <c:v>2.4</c:v>
                </c:pt>
                <c:pt idx="3060">
                  <c:v>2.42</c:v>
                </c:pt>
                <c:pt idx="3061">
                  <c:v>2.3499999999999988</c:v>
                </c:pt>
                <c:pt idx="3062">
                  <c:v>2.29</c:v>
                </c:pt>
                <c:pt idx="3063">
                  <c:v>2.38</c:v>
                </c:pt>
                <c:pt idx="3064">
                  <c:v>2.3199999999999981</c:v>
                </c:pt>
                <c:pt idx="3065">
                  <c:v>2.3299999999999987</c:v>
                </c:pt>
                <c:pt idx="3066">
                  <c:v>2.2999999999999998</c:v>
                </c:pt>
                <c:pt idx="3067">
                  <c:v>2.3099999999999987</c:v>
                </c:pt>
                <c:pt idx="3068">
                  <c:v>2.3199999999999981</c:v>
                </c:pt>
                <c:pt idx="3069">
                  <c:v>2.38</c:v>
                </c:pt>
                <c:pt idx="3070">
                  <c:v>2.42</c:v>
                </c:pt>
                <c:pt idx="3071">
                  <c:v>2.4</c:v>
                </c:pt>
                <c:pt idx="3072">
                  <c:v>2.4</c:v>
                </c:pt>
                <c:pt idx="3073">
                  <c:v>2.4299999999999997</c:v>
                </c:pt>
                <c:pt idx="3074">
                  <c:v>2.3499999999999988</c:v>
                </c:pt>
                <c:pt idx="3075">
                  <c:v>2.4099999999999997</c:v>
                </c:pt>
                <c:pt idx="3076">
                  <c:v>2.4099999999999997</c:v>
                </c:pt>
                <c:pt idx="3077">
                  <c:v>2.3699999999999997</c:v>
                </c:pt>
                <c:pt idx="3078">
                  <c:v>2.38</c:v>
                </c:pt>
                <c:pt idx="3079">
                  <c:v>2.3499999999999988</c:v>
                </c:pt>
                <c:pt idx="3080">
                  <c:v>2.3899999999999997</c:v>
                </c:pt>
                <c:pt idx="3081">
                  <c:v>2.34</c:v>
                </c:pt>
                <c:pt idx="3082">
                  <c:v>2.34</c:v>
                </c:pt>
                <c:pt idx="3083">
                  <c:v>2.3499999999999988</c:v>
                </c:pt>
                <c:pt idx="3084">
                  <c:v>2.3699999999999997</c:v>
                </c:pt>
                <c:pt idx="3085">
                  <c:v>2.3099999999999987</c:v>
                </c:pt>
                <c:pt idx="3086">
                  <c:v>2.3099999999999987</c:v>
                </c:pt>
                <c:pt idx="3087">
                  <c:v>2.3099999999999987</c:v>
                </c:pt>
                <c:pt idx="3088">
                  <c:v>2.3499999999999988</c:v>
                </c:pt>
                <c:pt idx="3089">
                  <c:v>2.3199999999999981</c:v>
                </c:pt>
                <c:pt idx="3090">
                  <c:v>2.2999999999999998</c:v>
                </c:pt>
                <c:pt idx="3091">
                  <c:v>2.29</c:v>
                </c:pt>
                <c:pt idx="3092">
                  <c:v>2.2999999999999998</c:v>
                </c:pt>
                <c:pt idx="3093">
                  <c:v>2.2999999999999998</c:v>
                </c:pt>
                <c:pt idx="3094">
                  <c:v>2.29</c:v>
                </c:pt>
                <c:pt idx="3095">
                  <c:v>2.2799999999999998</c:v>
                </c:pt>
                <c:pt idx="3096">
                  <c:v>2.3299999999999987</c:v>
                </c:pt>
                <c:pt idx="3097">
                  <c:v>2.2999999999999998</c:v>
                </c:pt>
                <c:pt idx="3098">
                  <c:v>2.2599999999999998</c:v>
                </c:pt>
                <c:pt idx="3099">
                  <c:v>2.27</c:v>
                </c:pt>
                <c:pt idx="3100">
                  <c:v>2.29</c:v>
                </c:pt>
                <c:pt idx="3101">
                  <c:v>2.2799999999999998</c:v>
                </c:pt>
                <c:pt idx="3102">
                  <c:v>2.29</c:v>
                </c:pt>
                <c:pt idx="3103">
                  <c:v>2.23</c:v>
                </c:pt>
                <c:pt idx="3104">
                  <c:v>2.2000000000000002</c:v>
                </c:pt>
                <c:pt idx="3105">
                  <c:v>2.2000000000000002</c:v>
                </c:pt>
                <c:pt idx="3106">
                  <c:v>2.19</c:v>
                </c:pt>
                <c:pt idx="3107">
                  <c:v>2.19</c:v>
                </c:pt>
                <c:pt idx="3108">
                  <c:v>2.1800000000000002</c:v>
                </c:pt>
                <c:pt idx="3109">
                  <c:v>2.2000000000000002</c:v>
                </c:pt>
                <c:pt idx="3110">
                  <c:v>2.1800000000000002</c:v>
                </c:pt>
                <c:pt idx="3111">
                  <c:v>2.15</c:v>
                </c:pt>
                <c:pt idx="3112">
                  <c:v>2.1800000000000002</c:v>
                </c:pt>
                <c:pt idx="3113">
                  <c:v>2.12</c:v>
                </c:pt>
                <c:pt idx="3114">
                  <c:v>2.15</c:v>
                </c:pt>
                <c:pt idx="3115">
                  <c:v>2.13</c:v>
                </c:pt>
                <c:pt idx="3116">
                  <c:v>2.08</c:v>
                </c:pt>
                <c:pt idx="3117">
                  <c:v>2.0699999999999998</c:v>
                </c:pt>
                <c:pt idx="3118">
                  <c:v>2.09</c:v>
                </c:pt>
                <c:pt idx="3119">
                  <c:v>2.08</c:v>
                </c:pt>
                <c:pt idx="3120">
                  <c:v>2.1</c:v>
                </c:pt>
                <c:pt idx="3121">
                  <c:v>2.09</c:v>
                </c:pt>
                <c:pt idx="3122">
                  <c:v>2.11</c:v>
                </c:pt>
                <c:pt idx="3123">
                  <c:v>2.1</c:v>
                </c:pt>
                <c:pt idx="3124">
                  <c:v>2.1</c:v>
                </c:pt>
                <c:pt idx="3125">
                  <c:v>2.1</c:v>
                </c:pt>
                <c:pt idx="3126">
                  <c:v>2.08</c:v>
                </c:pt>
                <c:pt idx="3127">
                  <c:v>2.08</c:v>
                </c:pt>
                <c:pt idx="3128">
                  <c:v>2.0699999999999998</c:v>
                </c:pt>
                <c:pt idx="3129">
                  <c:v>2.09</c:v>
                </c:pt>
                <c:pt idx="3130">
                  <c:v>2.09</c:v>
                </c:pt>
                <c:pt idx="3131">
                  <c:v>2.12</c:v>
                </c:pt>
                <c:pt idx="3132">
                  <c:v>2.0299999999999998</c:v>
                </c:pt>
                <c:pt idx="3133">
                  <c:v>1.9600000000000009</c:v>
                </c:pt>
                <c:pt idx="3134">
                  <c:v>1.9800000000000009</c:v>
                </c:pt>
                <c:pt idx="3135">
                  <c:v>2.0299999999999998</c:v>
                </c:pt>
                <c:pt idx="3136">
                  <c:v>2.04</c:v>
                </c:pt>
                <c:pt idx="3137">
                  <c:v>1.9800000000000009</c:v>
                </c:pt>
                <c:pt idx="3138">
                  <c:v>2.0299999999999998</c:v>
                </c:pt>
                <c:pt idx="3139">
                  <c:v>1.9600000000000009</c:v>
                </c:pt>
                <c:pt idx="3140">
                  <c:v>1.9800000000000009</c:v>
                </c:pt>
                <c:pt idx="3141">
                  <c:v>2.0099999999999998</c:v>
                </c:pt>
                <c:pt idx="3142">
                  <c:v>2.0099999999999998</c:v>
                </c:pt>
                <c:pt idx="3143">
                  <c:v>1.9900000000000009</c:v>
                </c:pt>
                <c:pt idx="3144">
                  <c:v>2.0499999999999998</c:v>
                </c:pt>
                <c:pt idx="3145">
                  <c:v>2.0299999999999998</c:v>
                </c:pt>
                <c:pt idx="3146">
                  <c:v>1.9900000000000009</c:v>
                </c:pt>
                <c:pt idx="3147">
                  <c:v>1.9800000000000009</c:v>
                </c:pt>
                <c:pt idx="3148">
                  <c:v>2.0299999999999998</c:v>
                </c:pt>
                <c:pt idx="3149">
                  <c:v>1.9800000000000009</c:v>
                </c:pt>
                <c:pt idx="3150">
                  <c:v>1.9300000000000008</c:v>
                </c:pt>
                <c:pt idx="3151">
                  <c:v>2.0099999999999998</c:v>
                </c:pt>
                <c:pt idx="3152">
                  <c:v>1.9800000000000009</c:v>
                </c:pt>
                <c:pt idx="3153">
                  <c:v>2</c:v>
                </c:pt>
                <c:pt idx="3154">
                  <c:v>2.0699999999999998</c:v>
                </c:pt>
                <c:pt idx="3155">
                  <c:v>2.02</c:v>
                </c:pt>
                <c:pt idx="3156">
                  <c:v>2.06</c:v>
                </c:pt>
                <c:pt idx="3157">
                  <c:v>2.06</c:v>
                </c:pt>
                <c:pt idx="3158">
                  <c:v>2.08</c:v>
                </c:pt>
                <c:pt idx="3159">
                  <c:v>2.04</c:v>
                </c:pt>
                <c:pt idx="3160">
                  <c:v>1.9500000000000008</c:v>
                </c:pt>
                <c:pt idx="3161">
                  <c:v>2.04</c:v>
                </c:pt>
                <c:pt idx="3162">
                  <c:v>2.04</c:v>
                </c:pt>
                <c:pt idx="3163">
                  <c:v>2.09</c:v>
                </c:pt>
                <c:pt idx="3164">
                  <c:v>2.1</c:v>
                </c:pt>
                <c:pt idx="3165">
                  <c:v>2.13</c:v>
                </c:pt>
                <c:pt idx="3166">
                  <c:v>2.13</c:v>
                </c:pt>
                <c:pt idx="3167">
                  <c:v>2.1</c:v>
                </c:pt>
                <c:pt idx="3168">
                  <c:v>2.11</c:v>
                </c:pt>
                <c:pt idx="3169">
                  <c:v>2.08</c:v>
                </c:pt>
                <c:pt idx="3170">
                  <c:v>2.09</c:v>
                </c:pt>
                <c:pt idx="3171">
                  <c:v>2.17</c:v>
                </c:pt>
                <c:pt idx="3172">
                  <c:v>2.12</c:v>
                </c:pt>
                <c:pt idx="3173">
                  <c:v>2.15</c:v>
                </c:pt>
                <c:pt idx="3174">
                  <c:v>2.13</c:v>
                </c:pt>
                <c:pt idx="3175">
                  <c:v>2.15</c:v>
                </c:pt>
                <c:pt idx="3176">
                  <c:v>2.11</c:v>
                </c:pt>
                <c:pt idx="3177">
                  <c:v>2.0499999999999998</c:v>
                </c:pt>
                <c:pt idx="3178">
                  <c:v>2.1</c:v>
                </c:pt>
                <c:pt idx="3179">
                  <c:v>1.9900000000000009</c:v>
                </c:pt>
                <c:pt idx="3180">
                  <c:v>2.0099999999999998</c:v>
                </c:pt>
                <c:pt idx="3181">
                  <c:v>1.9800000000000009</c:v>
                </c:pt>
                <c:pt idx="3182">
                  <c:v>2.0299999999999998</c:v>
                </c:pt>
                <c:pt idx="3183">
                  <c:v>1.9400000000000008</c:v>
                </c:pt>
                <c:pt idx="3184">
                  <c:v>2.0699999999999998</c:v>
                </c:pt>
                <c:pt idx="3185">
                  <c:v>2.09</c:v>
                </c:pt>
                <c:pt idx="3186">
                  <c:v>2.02</c:v>
                </c:pt>
                <c:pt idx="3187">
                  <c:v>2.02</c:v>
                </c:pt>
                <c:pt idx="3188">
                  <c:v>2.0099999999999998</c:v>
                </c:pt>
                <c:pt idx="3189">
                  <c:v>2.06</c:v>
                </c:pt>
                <c:pt idx="3190">
                  <c:v>2.0299999999999998</c:v>
                </c:pt>
                <c:pt idx="3191">
                  <c:v>1.9800000000000009</c:v>
                </c:pt>
                <c:pt idx="3192">
                  <c:v>1.9700000000000009</c:v>
                </c:pt>
                <c:pt idx="3193">
                  <c:v>2.0099999999999998</c:v>
                </c:pt>
                <c:pt idx="3194">
                  <c:v>2.02</c:v>
                </c:pt>
                <c:pt idx="3195">
                  <c:v>2.06</c:v>
                </c:pt>
                <c:pt idx="3196">
                  <c:v>2.08</c:v>
                </c:pt>
                <c:pt idx="3197">
                  <c:v>2.1</c:v>
                </c:pt>
                <c:pt idx="3198">
                  <c:v>2.1</c:v>
                </c:pt>
                <c:pt idx="3199">
                  <c:v>2.1</c:v>
                </c:pt>
                <c:pt idx="3200">
                  <c:v>2.09</c:v>
                </c:pt>
                <c:pt idx="3201">
                  <c:v>2.08</c:v>
                </c:pt>
                <c:pt idx="3202">
                  <c:v>2.0499999999999998</c:v>
                </c:pt>
                <c:pt idx="3203">
                  <c:v>2.0499999999999998</c:v>
                </c:pt>
                <c:pt idx="3204">
                  <c:v>2.09</c:v>
                </c:pt>
                <c:pt idx="3205">
                  <c:v>2.12</c:v>
                </c:pt>
                <c:pt idx="3206">
                  <c:v>2.13</c:v>
                </c:pt>
                <c:pt idx="3207">
                  <c:v>2.1800000000000002</c:v>
                </c:pt>
                <c:pt idx="3208">
                  <c:v>2.13</c:v>
                </c:pt>
                <c:pt idx="3209">
                  <c:v>2.14</c:v>
                </c:pt>
                <c:pt idx="3210">
                  <c:v>2.08</c:v>
                </c:pt>
                <c:pt idx="3211">
                  <c:v>2.0699999999999998</c:v>
                </c:pt>
                <c:pt idx="3212">
                  <c:v>2.11</c:v>
                </c:pt>
                <c:pt idx="3213">
                  <c:v>2.09</c:v>
                </c:pt>
                <c:pt idx="3214">
                  <c:v>2.14</c:v>
                </c:pt>
                <c:pt idx="3215">
                  <c:v>2.16</c:v>
                </c:pt>
                <c:pt idx="3216">
                  <c:v>2.16</c:v>
                </c:pt>
                <c:pt idx="3217">
                  <c:v>2.15</c:v>
                </c:pt>
                <c:pt idx="3218">
                  <c:v>2.16</c:v>
                </c:pt>
                <c:pt idx="3219">
                  <c:v>2.13</c:v>
                </c:pt>
                <c:pt idx="3220">
                  <c:v>2.1</c:v>
                </c:pt>
                <c:pt idx="3221">
                  <c:v>2.1</c:v>
                </c:pt>
                <c:pt idx="3222">
                  <c:v>2.12</c:v>
                </c:pt>
                <c:pt idx="3223">
                  <c:v>2.11</c:v>
                </c:pt>
              </c:numCache>
            </c:numRef>
          </c:val>
          <c:smooth val="0"/>
        </c:ser>
        <c:dLbls>
          <c:showLegendKey val="0"/>
          <c:showVal val="0"/>
          <c:showCatName val="0"/>
          <c:showSerName val="0"/>
          <c:showPercent val="0"/>
          <c:showBubbleSize val="0"/>
        </c:dLbls>
        <c:marker val="1"/>
        <c:smooth val="0"/>
        <c:axId val="193582208"/>
        <c:axId val="193583744"/>
      </c:lineChart>
      <c:lineChart>
        <c:grouping val="standard"/>
        <c:varyColors val="0"/>
        <c:ser>
          <c:idx val="1"/>
          <c:order val="1"/>
          <c:tx>
            <c:strRef>
              <c:f>T5YIFR!$D$20</c:f>
              <c:strCache>
                <c:ptCount val="1"/>
                <c:pt idx="0">
                  <c:v>10Y Treasury Yield (RHS)</c:v>
                </c:pt>
              </c:strCache>
            </c:strRef>
          </c:tx>
          <c:spPr>
            <a:ln w="25400">
              <a:solidFill>
                <a:schemeClr val="accent1"/>
              </a:solidFill>
            </a:ln>
          </c:spPr>
          <c:marker>
            <c:symbol val="none"/>
          </c:marker>
          <c:cat>
            <c:numRef>
              <c:f>T5YIFR!$A$21:$A$3244</c:f>
              <c:numCache>
                <c:formatCode>yyyy\-mm\-dd</c:formatCode>
                <c:ptCount val="3224"/>
                <c:pt idx="0">
                  <c:v>37623</c:v>
                </c:pt>
                <c:pt idx="1">
                  <c:v>37624</c:v>
                </c:pt>
                <c:pt idx="2">
                  <c:v>37627</c:v>
                </c:pt>
                <c:pt idx="3">
                  <c:v>37628</c:v>
                </c:pt>
                <c:pt idx="4">
                  <c:v>37629</c:v>
                </c:pt>
                <c:pt idx="5">
                  <c:v>37630</c:v>
                </c:pt>
                <c:pt idx="6">
                  <c:v>37631</c:v>
                </c:pt>
                <c:pt idx="7">
                  <c:v>37634</c:v>
                </c:pt>
                <c:pt idx="8">
                  <c:v>37635</c:v>
                </c:pt>
                <c:pt idx="9">
                  <c:v>37636</c:v>
                </c:pt>
                <c:pt idx="10">
                  <c:v>37637</c:v>
                </c:pt>
                <c:pt idx="11">
                  <c:v>37638</c:v>
                </c:pt>
                <c:pt idx="12">
                  <c:v>37641</c:v>
                </c:pt>
                <c:pt idx="13">
                  <c:v>37642</c:v>
                </c:pt>
                <c:pt idx="14">
                  <c:v>37643</c:v>
                </c:pt>
                <c:pt idx="15">
                  <c:v>37644</c:v>
                </c:pt>
                <c:pt idx="16">
                  <c:v>37645</c:v>
                </c:pt>
                <c:pt idx="17">
                  <c:v>37648</c:v>
                </c:pt>
                <c:pt idx="18">
                  <c:v>37649</c:v>
                </c:pt>
                <c:pt idx="19">
                  <c:v>37650</c:v>
                </c:pt>
                <c:pt idx="20">
                  <c:v>37651</c:v>
                </c:pt>
                <c:pt idx="21">
                  <c:v>37652</c:v>
                </c:pt>
                <c:pt idx="22">
                  <c:v>37655</c:v>
                </c:pt>
                <c:pt idx="23">
                  <c:v>37656</c:v>
                </c:pt>
                <c:pt idx="24">
                  <c:v>37657</c:v>
                </c:pt>
                <c:pt idx="25">
                  <c:v>37658</c:v>
                </c:pt>
                <c:pt idx="26">
                  <c:v>37659</c:v>
                </c:pt>
                <c:pt idx="27">
                  <c:v>37662</c:v>
                </c:pt>
                <c:pt idx="28">
                  <c:v>37663</c:v>
                </c:pt>
                <c:pt idx="29">
                  <c:v>37664</c:v>
                </c:pt>
                <c:pt idx="30">
                  <c:v>37665</c:v>
                </c:pt>
                <c:pt idx="31">
                  <c:v>37666</c:v>
                </c:pt>
                <c:pt idx="32">
                  <c:v>37669</c:v>
                </c:pt>
                <c:pt idx="33">
                  <c:v>37670</c:v>
                </c:pt>
                <c:pt idx="34">
                  <c:v>37671</c:v>
                </c:pt>
                <c:pt idx="35">
                  <c:v>37672</c:v>
                </c:pt>
                <c:pt idx="36">
                  <c:v>37673</c:v>
                </c:pt>
                <c:pt idx="37">
                  <c:v>37676</c:v>
                </c:pt>
                <c:pt idx="38">
                  <c:v>37677</c:v>
                </c:pt>
                <c:pt idx="39">
                  <c:v>37678</c:v>
                </c:pt>
                <c:pt idx="40">
                  <c:v>37679</c:v>
                </c:pt>
                <c:pt idx="41">
                  <c:v>37680</c:v>
                </c:pt>
                <c:pt idx="42">
                  <c:v>37683</c:v>
                </c:pt>
                <c:pt idx="43">
                  <c:v>37684</c:v>
                </c:pt>
                <c:pt idx="44">
                  <c:v>37685</c:v>
                </c:pt>
                <c:pt idx="45">
                  <c:v>37686</c:v>
                </c:pt>
                <c:pt idx="46">
                  <c:v>37687</c:v>
                </c:pt>
                <c:pt idx="47">
                  <c:v>37690</c:v>
                </c:pt>
                <c:pt idx="48">
                  <c:v>37691</c:v>
                </c:pt>
                <c:pt idx="49">
                  <c:v>37692</c:v>
                </c:pt>
                <c:pt idx="50">
                  <c:v>37693</c:v>
                </c:pt>
                <c:pt idx="51">
                  <c:v>37694</c:v>
                </c:pt>
                <c:pt idx="52">
                  <c:v>37697</c:v>
                </c:pt>
                <c:pt idx="53">
                  <c:v>37698</c:v>
                </c:pt>
                <c:pt idx="54">
                  <c:v>37699</c:v>
                </c:pt>
                <c:pt idx="55">
                  <c:v>37700</c:v>
                </c:pt>
                <c:pt idx="56">
                  <c:v>37701</c:v>
                </c:pt>
                <c:pt idx="57">
                  <c:v>37704</c:v>
                </c:pt>
                <c:pt idx="58">
                  <c:v>37705</c:v>
                </c:pt>
                <c:pt idx="59">
                  <c:v>37706</c:v>
                </c:pt>
                <c:pt idx="60">
                  <c:v>37707</c:v>
                </c:pt>
                <c:pt idx="61">
                  <c:v>37708</c:v>
                </c:pt>
                <c:pt idx="62">
                  <c:v>37711</c:v>
                </c:pt>
                <c:pt idx="63">
                  <c:v>37712</c:v>
                </c:pt>
                <c:pt idx="64">
                  <c:v>37713</c:v>
                </c:pt>
                <c:pt idx="65">
                  <c:v>37714</c:v>
                </c:pt>
                <c:pt idx="66">
                  <c:v>37715</c:v>
                </c:pt>
                <c:pt idx="67">
                  <c:v>37718</c:v>
                </c:pt>
                <c:pt idx="68">
                  <c:v>37719</c:v>
                </c:pt>
                <c:pt idx="69">
                  <c:v>37720</c:v>
                </c:pt>
                <c:pt idx="70">
                  <c:v>37721</c:v>
                </c:pt>
                <c:pt idx="71">
                  <c:v>37722</c:v>
                </c:pt>
                <c:pt idx="72">
                  <c:v>37725</c:v>
                </c:pt>
                <c:pt idx="73">
                  <c:v>37726</c:v>
                </c:pt>
                <c:pt idx="74">
                  <c:v>37727</c:v>
                </c:pt>
                <c:pt idx="75">
                  <c:v>37728</c:v>
                </c:pt>
                <c:pt idx="76">
                  <c:v>37729</c:v>
                </c:pt>
                <c:pt idx="77">
                  <c:v>37732</c:v>
                </c:pt>
                <c:pt idx="78">
                  <c:v>37733</c:v>
                </c:pt>
                <c:pt idx="79">
                  <c:v>37734</c:v>
                </c:pt>
                <c:pt idx="80">
                  <c:v>37735</c:v>
                </c:pt>
                <c:pt idx="81">
                  <c:v>37736</c:v>
                </c:pt>
                <c:pt idx="82">
                  <c:v>37739</c:v>
                </c:pt>
                <c:pt idx="83">
                  <c:v>37740</c:v>
                </c:pt>
                <c:pt idx="84">
                  <c:v>37741</c:v>
                </c:pt>
                <c:pt idx="85">
                  <c:v>37742</c:v>
                </c:pt>
                <c:pt idx="86">
                  <c:v>37743</c:v>
                </c:pt>
                <c:pt idx="87">
                  <c:v>37746</c:v>
                </c:pt>
                <c:pt idx="88">
                  <c:v>37747</c:v>
                </c:pt>
                <c:pt idx="89">
                  <c:v>37748</c:v>
                </c:pt>
                <c:pt idx="90">
                  <c:v>37749</c:v>
                </c:pt>
                <c:pt idx="91">
                  <c:v>37750</c:v>
                </c:pt>
                <c:pt idx="92">
                  <c:v>37753</c:v>
                </c:pt>
                <c:pt idx="93">
                  <c:v>37754</c:v>
                </c:pt>
                <c:pt idx="94">
                  <c:v>37755</c:v>
                </c:pt>
                <c:pt idx="95">
                  <c:v>37756</c:v>
                </c:pt>
                <c:pt idx="96">
                  <c:v>37757</c:v>
                </c:pt>
                <c:pt idx="97">
                  <c:v>37760</c:v>
                </c:pt>
                <c:pt idx="98">
                  <c:v>37761</c:v>
                </c:pt>
                <c:pt idx="99">
                  <c:v>37762</c:v>
                </c:pt>
                <c:pt idx="100">
                  <c:v>37763</c:v>
                </c:pt>
                <c:pt idx="101">
                  <c:v>37764</c:v>
                </c:pt>
                <c:pt idx="102">
                  <c:v>37767</c:v>
                </c:pt>
                <c:pt idx="103">
                  <c:v>37768</c:v>
                </c:pt>
                <c:pt idx="104">
                  <c:v>37769</c:v>
                </c:pt>
                <c:pt idx="105">
                  <c:v>37770</c:v>
                </c:pt>
                <c:pt idx="106">
                  <c:v>37771</c:v>
                </c:pt>
                <c:pt idx="107">
                  <c:v>37774</c:v>
                </c:pt>
                <c:pt idx="108">
                  <c:v>37775</c:v>
                </c:pt>
                <c:pt idx="109">
                  <c:v>37776</c:v>
                </c:pt>
                <c:pt idx="110">
                  <c:v>37777</c:v>
                </c:pt>
                <c:pt idx="111">
                  <c:v>37778</c:v>
                </c:pt>
                <c:pt idx="112">
                  <c:v>37781</c:v>
                </c:pt>
                <c:pt idx="113">
                  <c:v>37782</c:v>
                </c:pt>
                <c:pt idx="114">
                  <c:v>37783</c:v>
                </c:pt>
                <c:pt idx="115">
                  <c:v>37784</c:v>
                </c:pt>
                <c:pt idx="116">
                  <c:v>37785</c:v>
                </c:pt>
                <c:pt idx="117">
                  <c:v>37788</c:v>
                </c:pt>
                <c:pt idx="118">
                  <c:v>37789</c:v>
                </c:pt>
                <c:pt idx="119">
                  <c:v>37790</c:v>
                </c:pt>
                <c:pt idx="120">
                  <c:v>37791</c:v>
                </c:pt>
                <c:pt idx="121">
                  <c:v>37792</c:v>
                </c:pt>
                <c:pt idx="122">
                  <c:v>37795</c:v>
                </c:pt>
                <c:pt idx="123">
                  <c:v>37796</c:v>
                </c:pt>
                <c:pt idx="124">
                  <c:v>37797</c:v>
                </c:pt>
                <c:pt idx="125">
                  <c:v>37798</c:v>
                </c:pt>
                <c:pt idx="126">
                  <c:v>37799</c:v>
                </c:pt>
                <c:pt idx="127">
                  <c:v>37802</c:v>
                </c:pt>
                <c:pt idx="128">
                  <c:v>37803</c:v>
                </c:pt>
                <c:pt idx="129">
                  <c:v>37804</c:v>
                </c:pt>
                <c:pt idx="130">
                  <c:v>37805</c:v>
                </c:pt>
                <c:pt idx="131">
                  <c:v>37806</c:v>
                </c:pt>
                <c:pt idx="132">
                  <c:v>37809</c:v>
                </c:pt>
                <c:pt idx="133">
                  <c:v>37810</c:v>
                </c:pt>
                <c:pt idx="134">
                  <c:v>37811</c:v>
                </c:pt>
                <c:pt idx="135">
                  <c:v>37812</c:v>
                </c:pt>
                <c:pt idx="136">
                  <c:v>37813</c:v>
                </c:pt>
                <c:pt idx="137">
                  <c:v>37816</c:v>
                </c:pt>
                <c:pt idx="138">
                  <c:v>37817</c:v>
                </c:pt>
                <c:pt idx="139">
                  <c:v>37818</c:v>
                </c:pt>
                <c:pt idx="140">
                  <c:v>37819</c:v>
                </c:pt>
                <c:pt idx="141">
                  <c:v>37820</c:v>
                </c:pt>
                <c:pt idx="142">
                  <c:v>37823</c:v>
                </c:pt>
                <c:pt idx="143">
                  <c:v>37824</c:v>
                </c:pt>
                <c:pt idx="144">
                  <c:v>37825</c:v>
                </c:pt>
                <c:pt idx="145">
                  <c:v>37826</c:v>
                </c:pt>
                <c:pt idx="146">
                  <c:v>37827</c:v>
                </c:pt>
                <c:pt idx="147">
                  <c:v>37830</c:v>
                </c:pt>
                <c:pt idx="148">
                  <c:v>37831</c:v>
                </c:pt>
                <c:pt idx="149">
                  <c:v>37832</c:v>
                </c:pt>
                <c:pt idx="150">
                  <c:v>37833</c:v>
                </c:pt>
                <c:pt idx="151">
                  <c:v>37834</c:v>
                </c:pt>
                <c:pt idx="152">
                  <c:v>37837</c:v>
                </c:pt>
                <c:pt idx="153">
                  <c:v>37838</c:v>
                </c:pt>
                <c:pt idx="154">
                  <c:v>37839</c:v>
                </c:pt>
                <c:pt idx="155">
                  <c:v>37840</c:v>
                </c:pt>
                <c:pt idx="156">
                  <c:v>37841</c:v>
                </c:pt>
                <c:pt idx="157">
                  <c:v>37844</c:v>
                </c:pt>
                <c:pt idx="158">
                  <c:v>37845</c:v>
                </c:pt>
                <c:pt idx="159">
                  <c:v>37846</c:v>
                </c:pt>
                <c:pt idx="160">
                  <c:v>37847</c:v>
                </c:pt>
                <c:pt idx="161">
                  <c:v>37848</c:v>
                </c:pt>
                <c:pt idx="162">
                  <c:v>37851</c:v>
                </c:pt>
                <c:pt idx="163">
                  <c:v>37852</c:v>
                </c:pt>
                <c:pt idx="164">
                  <c:v>37853</c:v>
                </c:pt>
                <c:pt idx="165">
                  <c:v>37854</c:v>
                </c:pt>
                <c:pt idx="166">
                  <c:v>37855</c:v>
                </c:pt>
                <c:pt idx="167">
                  <c:v>37858</c:v>
                </c:pt>
                <c:pt idx="168">
                  <c:v>37859</c:v>
                </c:pt>
                <c:pt idx="169">
                  <c:v>37860</c:v>
                </c:pt>
                <c:pt idx="170">
                  <c:v>37861</c:v>
                </c:pt>
                <c:pt idx="171">
                  <c:v>37862</c:v>
                </c:pt>
                <c:pt idx="172">
                  <c:v>37865</c:v>
                </c:pt>
                <c:pt idx="173">
                  <c:v>37866</c:v>
                </c:pt>
                <c:pt idx="174">
                  <c:v>37867</c:v>
                </c:pt>
                <c:pt idx="175">
                  <c:v>37868</c:v>
                </c:pt>
                <c:pt idx="176">
                  <c:v>37869</c:v>
                </c:pt>
                <c:pt idx="177">
                  <c:v>37872</c:v>
                </c:pt>
                <c:pt idx="178">
                  <c:v>37873</c:v>
                </c:pt>
                <c:pt idx="179">
                  <c:v>37874</c:v>
                </c:pt>
                <c:pt idx="180">
                  <c:v>37875</c:v>
                </c:pt>
                <c:pt idx="181">
                  <c:v>37876</c:v>
                </c:pt>
                <c:pt idx="182">
                  <c:v>37879</c:v>
                </c:pt>
                <c:pt idx="183">
                  <c:v>37880</c:v>
                </c:pt>
                <c:pt idx="184">
                  <c:v>37881</c:v>
                </c:pt>
                <c:pt idx="185">
                  <c:v>37882</c:v>
                </c:pt>
                <c:pt idx="186">
                  <c:v>37883</c:v>
                </c:pt>
                <c:pt idx="187">
                  <c:v>37886</c:v>
                </c:pt>
                <c:pt idx="188">
                  <c:v>37887</c:v>
                </c:pt>
                <c:pt idx="189">
                  <c:v>37888</c:v>
                </c:pt>
                <c:pt idx="190">
                  <c:v>37889</c:v>
                </c:pt>
                <c:pt idx="191">
                  <c:v>37890</c:v>
                </c:pt>
                <c:pt idx="192">
                  <c:v>37893</c:v>
                </c:pt>
                <c:pt idx="193">
                  <c:v>37894</c:v>
                </c:pt>
                <c:pt idx="194">
                  <c:v>37895</c:v>
                </c:pt>
                <c:pt idx="195">
                  <c:v>37896</c:v>
                </c:pt>
                <c:pt idx="196">
                  <c:v>37897</c:v>
                </c:pt>
                <c:pt idx="197">
                  <c:v>37900</c:v>
                </c:pt>
                <c:pt idx="198">
                  <c:v>37901</c:v>
                </c:pt>
                <c:pt idx="199">
                  <c:v>37902</c:v>
                </c:pt>
                <c:pt idx="200">
                  <c:v>37903</c:v>
                </c:pt>
                <c:pt idx="201">
                  <c:v>37904</c:v>
                </c:pt>
                <c:pt idx="202">
                  <c:v>37907</c:v>
                </c:pt>
                <c:pt idx="203">
                  <c:v>37908</c:v>
                </c:pt>
                <c:pt idx="204">
                  <c:v>37909</c:v>
                </c:pt>
                <c:pt idx="205">
                  <c:v>37910</c:v>
                </c:pt>
                <c:pt idx="206">
                  <c:v>37911</c:v>
                </c:pt>
                <c:pt idx="207">
                  <c:v>37914</c:v>
                </c:pt>
                <c:pt idx="208">
                  <c:v>37915</c:v>
                </c:pt>
                <c:pt idx="209">
                  <c:v>37916</c:v>
                </c:pt>
                <c:pt idx="210">
                  <c:v>37917</c:v>
                </c:pt>
                <c:pt idx="211">
                  <c:v>37918</c:v>
                </c:pt>
                <c:pt idx="212">
                  <c:v>37921</c:v>
                </c:pt>
                <c:pt idx="213">
                  <c:v>37922</c:v>
                </c:pt>
                <c:pt idx="214">
                  <c:v>37923</c:v>
                </c:pt>
                <c:pt idx="215">
                  <c:v>37924</c:v>
                </c:pt>
                <c:pt idx="216">
                  <c:v>37925</c:v>
                </c:pt>
                <c:pt idx="217">
                  <c:v>37928</c:v>
                </c:pt>
                <c:pt idx="218">
                  <c:v>37929</c:v>
                </c:pt>
                <c:pt idx="219">
                  <c:v>37930</c:v>
                </c:pt>
                <c:pt idx="220">
                  <c:v>37931</c:v>
                </c:pt>
                <c:pt idx="221">
                  <c:v>37932</c:v>
                </c:pt>
                <c:pt idx="222">
                  <c:v>37935</c:v>
                </c:pt>
                <c:pt idx="223">
                  <c:v>37936</c:v>
                </c:pt>
                <c:pt idx="224">
                  <c:v>37937</c:v>
                </c:pt>
                <c:pt idx="225">
                  <c:v>37938</c:v>
                </c:pt>
                <c:pt idx="226">
                  <c:v>37939</c:v>
                </c:pt>
                <c:pt idx="227">
                  <c:v>37942</c:v>
                </c:pt>
                <c:pt idx="228">
                  <c:v>37943</c:v>
                </c:pt>
                <c:pt idx="229">
                  <c:v>37944</c:v>
                </c:pt>
                <c:pt idx="230">
                  <c:v>37945</c:v>
                </c:pt>
                <c:pt idx="231">
                  <c:v>37946</c:v>
                </c:pt>
                <c:pt idx="232">
                  <c:v>37949</c:v>
                </c:pt>
                <c:pt idx="233">
                  <c:v>37950</c:v>
                </c:pt>
                <c:pt idx="234">
                  <c:v>37951</c:v>
                </c:pt>
                <c:pt idx="235">
                  <c:v>37952</c:v>
                </c:pt>
                <c:pt idx="236">
                  <c:v>37953</c:v>
                </c:pt>
                <c:pt idx="237">
                  <c:v>37956</c:v>
                </c:pt>
                <c:pt idx="238">
                  <c:v>37957</c:v>
                </c:pt>
                <c:pt idx="239">
                  <c:v>37958</c:v>
                </c:pt>
                <c:pt idx="240">
                  <c:v>37959</c:v>
                </c:pt>
                <c:pt idx="241">
                  <c:v>37960</c:v>
                </c:pt>
                <c:pt idx="242">
                  <c:v>37963</c:v>
                </c:pt>
                <c:pt idx="243">
                  <c:v>37964</c:v>
                </c:pt>
                <c:pt idx="244">
                  <c:v>37965</c:v>
                </c:pt>
                <c:pt idx="245">
                  <c:v>37966</c:v>
                </c:pt>
                <c:pt idx="246">
                  <c:v>37967</c:v>
                </c:pt>
                <c:pt idx="247">
                  <c:v>37970</c:v>
                </c:pt>
                <c:pt idx="248">
                  <c:v>37971</c:v>
                </c:pt>
                <c:pt idx="249">
                  <c:v>37972</c:v>
                </c:pt>
                <c:pt idx="250">
                  <c:v>37973</c:v>
                </c:pt>
                <c:pt idx="251">
                  <c:v>37974</c:v>
                </c:pt>
                <c:pt idx="252">
                  <c:v>37977</c:v>
                </c:pt>
                <c:pt idx="253">
                  <c:v>37978</c:v>
                </c:pt>
                <c:pt idx="254">
                  <c:v>37979</c:v>
                </c:pt>
                <c:pt idx="255">
                  <c:v>37980</c:v>
                </c:pt>
                <c:pt idx="256">
                  <c:v>37981</c:v>
                </c:pt>
                <c:pt idx="257">
                  <c:v>37984</c:v>
                </c:pt>
                <c:pt idx="258">
                  <c:v>37985</c:v>
                </c:pt>
                <c:pt idx="259">
                  <c:v>37986</c:v>
                </c:pt>
                <c:pt idx="260">
                  <c:v>37987</c:v>
                </c:pt>
                <c:pt idx="261">
                  <c:v>37988</c:v>
                </c:pt>
                <c:pt idx="262">
                  <c:v>37991</c:v>
                </c:pt>
                <c:pt idx="263">
                  <c:v>37992</c:v>
                </c:pt>
                <c:pt idx="264">
                  <c:v>37993</c:v>
                </c:pt>
                <c:pt idx="265">
                  <c:v>37994</c:v>
                </c:pt>
                <c:pt idx="266">
                  <c:v>37995</c:v>
                </c:pt>
                <c:pt idx="267">
                  <c:v>37998</c:v>
                </c:pt>
                <c:pt idx="268">
                  <c:v>37999</c:v>
                </c:pt>
                <c:pt idx="269">
                  <c:v>38000</c:v>
                </c:pt>
                <c:pt idx="270">
                  <c:v>38001</c:v>
                </c:pt>
                <c:pt idx="271">
                  <c:v>38002</c:v>
                </c:pt>
                <c:pt idx="272">
                  <c:v>38005</c:v>
                </c:pt>
                <c:pt idx="273">
                  <c:v>38006</c:v>
                </c:pt>
                <c:pt idx="274">
                  <c:v>38007</c:v>
                </c:pt>
                <c:pt idx="275">
                  <c:v>38008</c:v>
                </c:pt>
                <c:pt idx="276">
                  <c:v>38009</c:v>
                </c:pt>
                <c:pt idx="277">
                  <c:v>38012</c:v>
                </c:pt>
                <c:pt idx="278">
                  <c:v>38013</c:v>
                </c:pt>
                <c:pt idx="279">
                  <c:v>38014</c:v>
                </c:pt>
                <c:pt idx="280">
                  <c:v>38015</c:v>
                </c:pt>
                <c:pt idx="281">
                  <c:v>38016</c:v>
                </c:pt>
                <c:pt idx="282">
                  <c:v>38019</c:v>
                </c:pt>
                <c:pt idx="283">
                  <c:v>38020</c:v>
                </c:pt>
                <c:pt idx="284">
                  <c:v>38021</c:v>
                </c:pt>
                <c:pt idx="285">
                  <c:v>38022</c:v>
                </c:pt>
                <c:pt idx="286">
                  <c:v>38023</c:v>
                </c:pt>
                <c:pt idx="287">
                  <c:v>38026</c:v>
                </c:pt>
                <c:pt idx="288">
                  <c:v>38027</c:v>
                </c:pt>
                <c:pt idx="289">
                  <c:v>38028</c:v>
                </c:pt>
                <c:pt idx="290">
                  <c:v>38029</c:v>
                </c:pt>
                <c:pt idx="291">
                  <c:v>38030</c:v>
                </c:pt>
                <c:pt idx="292">
                  <c:v>38033</c:v>
                </c:pt>
                <c:pt idx="293">
                  <c:v>38034</c:v>
                </c:pt>
                <c:pt idx="294">
                  <c:v>38035</c:v>
                </c:pt>
                <c:pt idx="295">
                  <c:v>38036</c:v>
                </c:pt>
                <c:pt idx="296">
                  <c:v>38037</c:v>
                </c:pt>
                <c:pt idx="297">
                  <c:v>38040</c:v>
                </c:pt>
                <c:pt idx="298">
                  <c:v>38041</c:v>
                </c:pt>
                <c:pt idx="299">
                  <c:v>38042</c:v>
                </c:pt>
                <c:pt idx="300">
                  <c:v>38043</c:v>
                </c:pt>
                <c:pt idx="301">
                  <c:v>38044</c:v>
                </c:pt>
                <c:pt idx="302">
                  <c:v>38047</c:v>
                </c:pt>
                <c:pt idx="303">
                  <c:v>38048</c:v>
                </c:pt>
                <c:pt idx="304">
                  <c:v>38049</c:v>
                </c:pt>
                <c:pt idx="305">
                  <c:v>38050</c:v>
                </c:pt>
                <c:pt idx="306">
                  <c:v>38051</c:v>
                </c:pt>
                <c:pt idx="307">
                  <c:v>38054</c:v>
                </c:pt>
                <c:pt idx="308">
                  <c:v>38055</c:v>
                </c:pt>
                <c:pt idx="309">
                  <c:v>38056</c:v>
                </c:pt>
                <c:pt idx="310">
                  <c:v>38057</c:v>
                </c:pt>
                <c:pt idx="311">
                  <c:v>38058</c:v>
                </c:pt>
                <c:pt idx="312">
                  <c:v>38061</c:v>
                </c:pt>
                <c:pt idx="313">
                  <c:v>38062</c:v>
                </c:pt>
                <c:pt idx="314">
                  <c:v>38063</c:v>
                </c:pt>
                <c:pt idx="315">
                  <c:v>38064</c:v>
                </c:pt>
                <c:pt idx="316">
                  <c:v>38065</c:v>
                </c:pt>
                <c:pt idx="317">
                  <c:v>38068</c:v>
                </c:pt>
                <c:pt idx="318">
                  <c:v>38069</c:v>
                </c:pt>
                <c:pt idx="319">
                  <c:v>38070</c:v>
                </c:pt>
                <c:pt idx="320">
                  <c:v>38071</c:v>
                </c:pt>
                <c:pt idx="321">
                  <c:v>38072</c:v>
                </c:pt>
                <c:pt idx="322">
                  <c:v>38075</c:v>
                </c:pt>
                <c:pt idx="323">
                  <c:v>38076</c:v>
                </c:pt>
                <c:pt idx="324">
                  <c:v>38077</c:v>
                </c:pt>
                <c:pt idx="325">
                  <c:v>38078</c:v>
                </c:pt>
                <c:pt idx="326">
                  <c:v>38079</c:v>
                </c:pt>
                <c:pt idx="327">
                  <c:v>38082</c:v>
                </c:pt>
                <c:pt idx="328">
                  <c:v>38083</c:v>
                </c:pt>
                <c:pt idx="329">
                  <c:v>38084</c:v>
                </c:pt>
                <c:pt idx="330">
                  <c:v>38085</c:v>
                </c:pt>
                <c:pt idx="331">
                  <c:v>38086</c:v>
                </c:pt>
                <c:pt idx="332">
                  <c:v>38089</c:v>
                </c:pt>
                <c:pt idx="333">
                  <c:v>38090</c:v>
                </c:pt>
                <c:pt idx="334">
                  <c:v>38091</c:v>
                </c:pt>
                <c:pt idx="335">
                  <c:v>38092</c:v>
                </c:pt>
                <c:pt idx="336">
                  <c:v>38093</c:v>
                </c:pt>
                <c:pt idx="337">
                  <c:v>38096</c:v>
                </c:pt>
                <c:pt idx="338">
                  <c:v>38097</c:v>
                </c:pt>
                <c:pt idx="339">
                  <c:v>38098</c:v>
                </c:pt>
                <c:pt idx="340">
                  <c:v>38099</c:v>
                </c:pt>
                <c:pt idx="341">
                  <c:v>38100</c:v>
                </c:pt>
                <c:pt idx="342">
                  <c:v>38103</c:v>
                </c:pt>
                <c:pt idx="343">
                  <c:v>38104</c:v>
                </c:pt>
                <c:pt idx="344">
                  <c:v>38105</c:v>
                </c:pt>
                <c:pt idx="345">
                  <c:v>38106</c:v>
                </c:pt>
                <c:pt idx="346">
                  <c:v>38107</c:v>
                </c:pt>
                <c:pt idx="347">
                  <c:v>38110</c:v>
                </c:pt>
                <c:pt idx="348">
                  <c:v>38111</c:v>
                </c:pt>
                <c:pt idx="349">
                  <c:v>38112</c:v>
                </c:pt>
                <c:pt idx="350">
                  <c:v>38113</c:v>
                </c:pt>
                <c:pt idx="351">
                  <c:v>38114</c:v>
                </c:pt>
                <c:pt idx="352">
                  <c:v>38117</c:v>
                </c:pt>
                <c:pt idx="353">
                  <c:v>38118</c:v>
                </c:pt>
                <c:pt idx="354">
                  <c:v>38119</c:v>
                </c:pt>
                <c:pt idx="355">
                  <c:v>38120</c:v>
                </c:pt>
                <c:pt idx="356">
                  <c:v>38121</c:v>
                </c:pt>
                <c:pt idx="357">
                  <c:v>38124</c:v>
                </c:pt>
                <c:pt idx="358">
                  <c:v>38125</c:v>
                </c:pt>
                <c:pt idx="359">
                  <c:v>38126</c:v>
                </c:pt>
                <c:pt idx="360">
                  <c:v>38127</c:v>
                </c:pt>
                <c:pt idx="361">
                  <c:v>38128</c:v>
                </c:pt>
                <c:pt idx="362">
                  <c:v>38131</c:v>
                </c:pt>
                <c:pt idx="363">
                  <c:v>38132</c:v>
                </c:pt>
                <c:pt idx="364">
                  <c:v>38133</c:v>
                </c:pt>
                <c:pt idx="365">
                  <c:v>38134</c:v>
                </c:pt>
                <c:pt idx="366">
                  <c:v>38135</c:v>
                </c:pt>
                <c:pt idx="367">
                  <c:v>38138</c:v>
                </c:pt>
                <c:pt idx="368">
                  <c:v>38139</c:v>
                </c:pt>
                <c:pt idx="369">
                  <c:v>38140</c:v>
                </c:pt>
                <c:pt idx="370">
                  <c:v>38141</c:v>
                </c:pt>
                <c:pt idx="371">
                  <c:v>38142</c:v>
                </c:pt>
                <c:pt idx="372">
                  <c:v>38145</c:v>
                </c:pt>
                <c:pt idx="373">
                  <c:v>38146</c:v>
                </c:pt>
                <c:pt idx="374">
                  <c:v>38147</c:v>
                </c:pt>
                <c:pt idx="375">
                  <c:v>38148</c:v>
                </c:pt>
                <c:pt idx="376">
                  <c:v>38149</c:v>
                </c:pt>
                <c:pt idx="377">
                  <c:v>38152</c:v>
                </c:pt>
                <c:pt idx="378">
                  <c:v>38153</c:v>
                </c:pt>
                <c:pt idx="379">
                  <c:v>38154</c:v>
                </c:pt>
                <c:pt idx="380">
                  <c:v>38155</c:v>
                </c:pt>
                <c:pt idx="381">
                  <c:v>38156</c:v>
                </c:pt>
                <c:pt idx="382">
                  <c:v>38159</c:v>
                </c:pt>
                <c:pt idx="383">
                  <c:v>38160</c:v>
                </c:pt>
                <c:pt idx="384">
                  <c:v>38161</c:v>
                </c:pt>
                <c:pt idx="385">
                  <c:v>38162</c:v>
                </c:pt>
                <c:pt idx="386">
                  <c:v>38163</c:v>
                </c:pt>
                <c:pt idx="387">
                  <c:v>38166</c:v>
                </c:pt>
                <c:pt idx="388">
                  <c:v>38167</c:v>
                </c:pt>
                <c:pt idx="389">
                  <c:v>38168</c:v>
                </c:pt>
                <c:pt idx="390">
                  <c:v>38169</c:v>
                </c:pt>
                <c:pt idx="391">
                  <c:v>38170</c:v>
                </c:pt>
                <c:pt idx="392">
                  <c:v>38173</c:v>
                </c:pt>
                <c:pt idx="393">
                  <c:v>38174</c:v>
                </c:pt>
                <c:pt idx="394">
                  <c:v>38175</c:v>
                </c:pt>
                <c:pt idx="395">
                  <c:v>38176</c:v>
                </c:pt>
                <c:pt idx="396">
                  <c:v>38177</c:v>
                </c:pt>
                <c:pt idx="397">
                  <c:v>38180</c:v>
                </c:pt>
                <c:pt idx="398">
                  <c:v>38181</c:v>
                </c:pt>
                <c:pt idx="399">
                  <c:v>38182</c:v>
                </c:pt>
                <c:pt idx="400">
                  <c:v>38183</c:v>
                </c:pt>
                <c:pt idx="401">
                  <c:v>38184</c:v>
                </c:pt>
                <c:pt idx="402">
                  <c:v>38187</c:v>
                </c:pt>
                <c:pt idx="403">
                  <c:v>38188</c:v>
                </c:pt>
                <c:pt idx="404">
                  <c:v>38189</c:v>
                </c:pt>
                <c:pt idx="405">
                  <c:v>38190</c:v>
                </c:pt>
                <c:pt idx="406">
                  <c:v>38191</c:v>
                </c:pt>
                <c:pt idx="407">
                  <c:v>38194</c:v>
                </c:pt>
                <c:pt idx="408">
                  <c:v>38195</c:v>
                </c:pt>
                <c:pt idx="409">
                  <c:v>38196</c:v>
                </c:pt>
                <c:pt idx="410">
                  <c:v>38197</c:v>
                </c:pt>
                <c:pt idx="411">
                  <c:v>38198</c:v>
                </c:pt>
                <c:pt idx="412">
                  <c:v>38201</c:v>
                </c:pt>
                <c:pt idx="413">
                  <c:v>38202</c:v>
                </c:pt>
                <c:pt idx="414">
                  <c:v>38203</c:v>
                </c:pt>
                <c:pt idx="415">
                  <c:v>38204</c:v>
                </c:pt>
                <c:pt idx="416">
                  <c:v>38205</c:v>
                </c:pt>
                <c:pt idx="417">
                  <c:v>38208</c:v>
                </c:pt>
                <c:pt idx="418">
                  <c:v>38209</c:v>
                </c:pt>
                <c:pt idx="419">
                  <c:v>38210</c:v>
                </c:pt>
                <c:pt idx="420">
                  <c:v>38211</c:v>
                </c:pt>
                <c:pt idx="421">
                  <c:v>38212</c:v>
                </c:pt>
                <c:pt idx="422">
                  <c:v>38215</c:v>
                </c:pt>
                <c:pt idx="423">
                  <c:v>38216</c:v>
                </c:pt>
                <c:pt idx="424">
                  <c:v>38217</c:v>
                </c:pt>
                <c:pt idx="425">
                  <c:v>38218</c:v>
                </c:pt>
                <c:pt idx="426">
                  <c:v>38219</c:v>
                </c:pt>
                <c:pt idx="427">
                  <c:v>38222</c:v>
                </c:pt>
                <c:pt idx="428">
                  <c:v>38223</c:v>
                </c:pt>
                <c:pt idx="429">
                  <c:v>38224</c:v>
                </c:pt>
                <c:pt idx="430">
                  <c:v>38225</c:v>
                </c:pt>
                <c:pt idx="431">
                  <c:v>38226</c:v>
                </c:pt>
                <c:pt idx="432">
                  <c:v>38229</c:v>
                </c:pt>
                <c:pt idx="433">
                  <c:v>38230</c:v>
                </c:pt>
                <c:pt idx="434">
                  <c:v>38231</c:v>
                </c:pt>
                <c:pt idx="435">
                  <c:v>38232</c:v>
                </c:pt>
                <c:pt idx="436">
                  <c:v>38233</c:v>
                </c:pt>
                <c:pt idx="437">
                  <c:v>38236</c:v>
                </c:pt>
                <c:pt idx="438">
                  <c:v>38237</c:v>
                </c:pt>
                <c:pt idx="439">
                  <c:v>38238</c:v>
                </c:pt>
                <c:pt idx="440">
                  <c:v>38239</c:v>
                </c:pt>
                <c:pt idx="441">
                  <c:v>38240</c:v>
                </c:pt>
                <c:pt idx="442">
                  <c:v>38243</c:v>
                </c:pt>
                <c:pt idx="443">
                  <c:v>38244</c:v>
                </c:pt>
                <c:pt idx="444">
                  <c:v>38245</c:v>
                </c:pt>
                <c:pt idx="445">
                  <c:v>38246</c:v>
                </c:pt>
                <c:pt idx="446">
                  <c:v>38247</c:v>
                </c:pt>
                <c:pt idx="447">
                  <c:v>38250</c:v>
                </c:pt>
                <c:pt idx="448">
                  <c:v>38251</c:v>
                </c:pt>
                <c:pt idx="449">
                  <c:v>38252</c:v>
                </c:pt>
                <c:pt idx="450">
                  <c:v>38253</c:v>
                </c:pt>
                <c:pt idx="451">
                  <c:v>38254</c:v>
                </c:pt>
                <c:pt idx="452">
                  <c:v>38257</c:v>
                </c:pt>
                <c:pt idx="453">
                  <c:v>38258</c:v>
                </c:pt>
                <c:pt idx="454">
                  <c:v>38259</c:v>
                </c:pt>
                <c:pt idx="455">
                  <c:v>38260</c:v>
                </c:pt>
                <c:pt idx="456">
                  <c:v>38261</c:v>
                </c:pt>
                <c:pt idx="457">
                  <c:v>38264</c:v>
                </c:pt>
                <c:pt idx="458">
                  <c:v>38265</c:v>
                </c:pt>
                <c:pt idx="459">
                  <c:v>38266</c:v>
                </c:pt>
                <c:pt idx="460">
                  <c:v>38267</c:v>
                </c:pt>
                <c:pt idx="461">
                  <c:v>38268</c:v>
                </c:pt>
                <c:pt idx="462">
                  <c:v>38271</c:v>
                </c:pt>
                <c:pt idx="463">
                  <c:v>38272</c:v>
                </c:pt>
                <c:pt idx="464">
                  <c:v>38273</c:v>
                </c:pt>
                <c:pt idx="465">
                  <c:v>38274</c:v>
                </c:pt>
                <c:pt idx="466">
                  <c:v>38275</c:v>
                </c:pt>
                <c:pt idx="467">
                  <c:v>38278</c:v>
                </c:pt>
                <c:pt idx="468">
                  <c:v>38279</c:v>
                </c:pt>
                <c:pt idx="469">
                  <c:v>38280</c:v>
                </c:pt>
                <c:pt idx="470">
                  <c:v>38281</c:v>
                </c:pt>
                <c:pt idx="471">
                  <c:v>38282</c:v>
                </c:pt>
                <c:pt idx="472">
                  <c:v>38285</c:v>
                </c:pt>
                <c:pt idx="473">
                  <c:v>38286</c:v>
                </c:pt>
                <c:pt idx="474">
                  <c:v>38287</c:v>
                </c:pt>
                <c:pt idx="475">
                  <c:v>38288</c:v>
                </c:pt>
                <c:pt idx="476">
                  <c:v>38289</c:v>
                </c:pt>
                <c:pt idx="477">
                  <c:v>38292</c:v>
                </c:pt>
                <c:pt idx="478">
                  <c:v>38293</c:v>
                </c:pt>
                <c:pt idx="479">
                  <c:v>38294</c:v>
                </c:pt>
                <c:pt idx="480">
                  <c:v>38295</c:v>
                </c:pt>
                <c:pt idx="481">
                  <c:v>38296</c:v>
                </c:pt>
                <c:pt idx="482">
                  <c:v>38299</c:v>
                </c:pt>
                <c:pt idx="483">
                  <c:v>38300</c:v>
                </c:pt>
                <c:pt idx="484">
                  <c:v>38301</c:v>
                </c:pt>
                <c:pt idx="485">
                  <c:v>38302</c:v>
                </c:pt>
                <c:pt idx="486">
                  <c:v>38303</c:v>
                </c:pt>
                <c:pt idx="487">
                  <c:v>38306</c:v>
                </c:pt>
                <c:pt idx="488">
                  <c:v>38307</c:v>
                </c:pt>
                <c:pt idx="489">
                  <c:v>38308</c:v>
                </c:pt>
                <c:pt idx="490">
                  <c:v>38309</c:v>
                </c:pt>
                <c:pt idx="491">
                  <c:v>38310</c:v>
                </c:pt>
                <c:pt idx="492">
                  <c:v>38313</c:v>
                </c:pt>
                <c:pt idx="493">
                  <c:v>38314</c:v>
                </c:pt>
                <c:pt idx="494">
                  <c:v>38315</c:v>
                </c:pt>
                <c:pt idx="495">
                  <c:v>38316</c:v>
                </c:pt>
                <c:pt idx="496">
                  <c:v>38317</c:v>
                </c:pt>
                <c:pt idx="497">
                  <c:v>38320</c:v>
                </c:pt>
                <c:pt idx="498">
                  <c:v>38321</c:v>
                </c:pt>
                <c:pt idx="499">
                  <c:v>38322</c:v>
                </c:pt>
                <c:pt idx="500">
                  <c:v>38323</c:v>
                </c:pt>
                <c:pt idx="501">
                  <c:v>38324</c:v>
                </c:pt>
                <c:pt idx="502">
                  <c:v>38327</c:v>
                </c:pt>
                <c:pt idx="503">
                  <c:v>38328</c:v>
                </c:pt>
                <c:pt idx="504">
                  <c:v>38329</c:v>
                </c:pt>
                <c:pt idx="505">
                  <c:v>38330</c:v>
                </c:pt>
                <c:pt idx="506">
                  <c:v>38331</c:v>
                </c:pt>
                <c:pt idx="507">
                  <c:v>38334</c:v>
                </c:pt>
                <c:pt idx="508">
                  <c:v>38335</c:v>
                </c:pt>
                <c:pt idx="509">
                  <c:v>38336</c:v>
                </c:pt>
                <c:pt idx="510">
                  <c:v>38337</c:v>
                </c:pt>
                <c:pt idx="511">
                  <c:v>38338</c:v>
                </c:pt>
                <c:pt idx="512">
                  <c:v>38341</c:v>
                </c:pt>
                <c:pt idx="513">
                  <c:v>38342</c:v>
                </c:pt>
                <c:pt idx="514">
                  <c:v>38343</c:v>
                </c:pt>
                <c:pt idx="515">
                  <c:v>38344</c:v>
                </c:pt>
                <c:pt idx="516">
                  <c:v>38345</c:v>
                </c:pt>
                <c:pt idx="517">
                  <c:v>38348</c:v>
                </c:pt>
                <c:pt idx="518">
                  <c:v>38349</c:v>
                </c:pt>
                <c:pt idx="519">
                  <c:v>38350</c:v>
                </c:pt>
                <c:pt idx="520">
                  <c:v>38351</c:v>
                </c:pt>
                <c:pt idx="521">
                  <c:v>38352</c:v>
                </c:pt>
                <c:pt idx="522">
                  <c:v>38355</c:v>
                </c:pt>
                <c:pt idx="523">
                  <c:v>38356</c:v>
                </c:pt>
                <c:pt idx="524">
                  <c:v>38357</c:v>
                </c:pt>
                <c:pt idx="525">
                  <c:v>38358</c:v>
                </c:pt>
                <c:pt idx="526">
                  <c:v>38359</c:v>
                </c:pt>
                <c:pt idx="527">
                  <c:v>38362</c:v>
                </c:pt>
                <c:pt idx="528">
                  <c:v>38363</c:v>
                </c:pt>
                <c:pt idx="529">
                  <c:v>38364</c:v>
                </c:pt>
                <c:pt idx="530">
                  <c:v>38365</c:v>
                </c:pt>
                <c:pt idx="531">
                  <c:v>38366</c:v>
                </c:pt>
                <c:pt idx="532">
                  <c:v>38369</c:v>
                </c:pt>
                <c:pt idx="533">
                  <c:v>38370</c:v>
                </c:pt>
                <c:pt idx="534">
                  <c:v>38371</c:v>
                </c:pt>
                <c:pt idx="535">
                  <c:v>38372</c:v>
                </c:pt>
                <c:pt idx="536">
                  <c:v>38373</c:v>
                </c:pt>
                <c:pt idx="537">
                  <c:v>38376</c:v>
                </c:pt>
                <c:pt idx="538">
                  <c:v>38377</c:v>
                </c:pt>
                <c:pt idx="539">
                  <c:v>38378</c:v>
                </c:pt>
                <c:pt idx="540">
                  <c:v>38379</c:v>
                </c:pt>
                <c:pt idx="541">
                  <c:v>38380</c:v>
                </c:pt>
                <c:pt idx="542">
                  <c:v>38383</c:v>
                </c:pt>
                <c:pt idx="543">
                  <c:v>38384</c:v>
                </c:pt>
                <c:pt idx="544">
                  <c:v>38385</c:v>
                </c:pt>
                <c:pt idx="545">
                  <c:v>38386</c:v>
                </c:pt>
                <c:pt idx="546">
                  <c:v>38387</c:v>
                </c:pt>
                <c:pt idx="547">
                  <c:v>38390</c:v>
                </c:pt>
                <c:pt idx="548">
                  <c:v>38391</c:v>
                </c:pt>
                <c:pt idx="549">
                  <c:v>38392</c:v>
                </c:pt>
                <c:pt idx="550">
                  <c:v>38393</c:v>
                </c:pt>
                <c:pt idx="551">
                  <c:v>38394</c:v>
                </c:pt>
                <c:pt idx="552">
                  <c:v>38397</c:v>
                </c:pt>
                <c:pt idx="553">
                  <c:v>38398</c:v>
                </c:pt>
                <c:pt idx="554">
                  <c:v>38399</c:v>
                </c:pt>
                <c:pt idx="555">
                  <c:v>38400</c:v>
                </c:pt>
                <c:pt idx="556">
                  <c:v>38401</c:v>
                </c:pt>
                <c:pt idx="557">
                  <c:v>38404</c:v>
                </c:pt>
                <c:pt idx="558">
                  <c:v>38405</c:v>
                </c:pt>
                <c:pt idx="559">
                  <c:v>38406</c:v>
                </c:pt>
                <c:pt idx="560">
                  <c:v>38407</c:v>
                </c:pt>
                <c:pt idx="561">
                  <c:v>38408</c:v>
                </c:pt>
                <c:pt idx="562">
                  <c:v>38411</c:v>
                </c:pt>
                <c:pt idx="563">
                  <c:v>38412</c:v>
                </c:pt>
                <c:pt idx="564">
                  <c:v>38413</c:v>
                </c:pt>
                <c:pt idx="565">
                  <c:v>38414</c:v>
                </c:pt>
                <c:pt idx="566">
                  <c:v>38415</c:v>
                </c:pt>
                <c:pt idx="567">
                  <c:v>38418</c:v>
                </c:pt>
                <c:pt idx="568">
                  <c:v>38419</c:v>
                </c:pt>
                <c:pt idx="569">
                  <c:v>38420</c:v>
                </c:pt>
                <c:pt idx="570">
                  <c:v>38421</c:v>
                </c:pt>
                <c:pt idx="571">
                  <c:v>38422</c:v>
                </c:pt>
                <c:pt idx="572">
                  <c:v>38425</c:v>
                </c:pt>
                <c:pt idx="573">
                  <c:v>38426</c:v>
                </c:pt>
                <c:pt idx="574">
                  <c:v>38427</c:v>
                </c:pt>
                <c:pt idx="575">
                  <c:v>38428</c:v>
                </c:pt>
                <c:pt idx="576">
                  <c:v>38429</c:v>
                </c:pt>
                <c:pt idx="577">
                  <c:v>38432</c:v>
                </c:pt>
                <c:pt idx="578">
                  <c:v>38433</c:v>
                </c:pt>
                <c:pt idx="579">
                  <c:v>38434</c:v>
                </c:pt>
                <c:pt idx="580">
                  <c:v>38435</c:v>
                </c:pt>
                <c:pt idx="581">
                  <c:v>38436</c:v>
                </c:pt>
                <c:pt idx="582">
                  <c:v>38439</c:v>
                </c:pt>
                <c:pt idx="583">
                  <c:v>38440</c:v>
                </c:pt>
                <c:pt idx="584">
                  <c:v>38441</c:v>
                </c:pt>
                <c:pt idx="585">
                  <c:v>38442</c:v>
                </c:pt>
                <c:pt idx="586">
                  <c:v>38443</c:v>
                </c:pt>
                <c:pt idx="587">
                  <c:v>38446</c:v>
                </c:pt>
                <c:pt idx="588">
                  <c:v>38447</c:v>
                </c:pt>
                <c:pt idx="589">
                  <c:v>38448</c:v>
                </c:pt>
                <c:pt idx="590">
                  <c:v>38449</c:v>
                </c:pt>
                <c:pt idx="591">
                  <c:v>38450</c:v>
                </c:pt>
                <c:pt idx="592">
                  <c:v>38453</c:v>
                </c:pt>
                <c:pt idx="593">
                  <c:v>38454</c:v>
                </c:pt>
                <c:pt idx="594">
                  <c:v>38455</c:v>
                </c:pt>
                <c:pt idx="595">
                  <c:v>38456</c:v>
                </c:pt>
                <c:pt idx="596">
                  <c:v>38457</c:v>
                </c:pt>
                <c:pt idx="597">
                  <c:v>38460</c:v>
                </c:pt>
                <c:pt idx="598">
                  <c:v>38461</c:v>
                </c:pt>
                <c:pt idx="599">
                  <c:v>38462</c:v>
                </c:pt>
                <c:pt idx="600">
                  <c:v>38463</c:v>
                </c:pt>
                <c:pt idx="601">
                  <c:v>38464</c:v>
                </c:pt>
                <c:pt idx="602">
                  <c:v>38467</c:v>
                </c:pt>
                <c:pt idx="603">
                  <c:v>38468</c:v>
                </c:pt>
                <c:pt idx="604">
                  <c:v>38469</c:v>
                </c:pt>
                <c:pt idx="605">
                  <c:v>38470</c:v>
                </c:pt>
                <c:pt idx="606">
                  <c:v>38471</c:v>
                </c:pt>
                <c:pt idx="607">
                  <c:v>38474</c:v>
                </c:pt>
                <c:pt idx="608">
                  <c:v>38475</c:v>
                </c:pt>
                <c:pt idx="609">
                  <c:v>38476</c:v>
                </c:pt>
                <c:pt idx="610">
                  <c:v>38477</c:v>
                </c:pt>
                <c:pt idx="611">
                  <c:v>38478</c:v>
                </c:pt>
                <c:pt idx="612">
                  <c:v>38481</c:v>
                </c:pt>
                <c:pt idx="613">
                  <c:v>38482</c:v>
                </c:pt>
                <c:pt idx="614">
                  <c:v>38483</c:v>
                </c:pt>
                <c:pt idx="615">
                  <c:v>38484</c:v>
                </c:pt>
                <c:pt idx="616">
                  <c:v>38485</c:v>
                </c:pt>
                <c:pt idx="617">
                  <c:v>38488</c:v>
                </c:pt>
                <c:pt idx="618">
                  <c:v>38489</c:v>
                </c:pt>
                <c:pt idx="619">
                  <c:v>38490</c:v>
                </c:pt>
                <c:pt idx="620">
                  <c:v>38491</c:v>
                </c:pt>
                <c:pt idx="621">
                  <c:v>38492</c:v>
                </c:pt>
                <c:pt idx="622">
                  <c:v>38495</c:v>
                </c:pt>
                <c:pt idx="623">
                  <c:v>38496</c:v>
                </c:pt>
                <c:pt idx="624">
                  <c:v>38497</c:v>
                </c:pt>
                <c:pt idx="625">
                  <c:v>38498</c:v>
                </c:pt>
                <c:pt idx="626">
                  <c:v>38499</c:v>
                </c:pt>
                <c:pt idx="627">
                  <c:v>38502</c:v>
                </c:pt>
                <c:pt idx="628">
                  <c:v>38503</c:v>
                </c:pt>
                <c:pt idx="629">
                  <c:v>38504</c:v>
                </c:pt>
                <c:pt idx="630">
                  <c:v>38505</c:v>
                </c:pt>
                <c:pt idx="631">
                  <c:v>38506</c:v>
                </c:pt>
                <c:pt idx="632">
                  <c:v>38509</c:v>
                </c:pt>
                <c:pt idx="633">
                  <c:v>38510</c:v>
                </c:pt>
                <c:pt idx="634">
                  <c:v>38511</c:v>
                </c:pt>
                <c:pt idx="635">
                  <c:v>38512</c:v>
                </c:pt>
                <c:pt idx="636">
                  <c:v>38513</c:v>
                </c:pt>
                <c:pt idx="637">
                  <c:v>38516</c:v>
                </c:pt>
                <c:pt idx="638">
                  <c:v>38517</c:v>
                </c:pt>
                <c:pt idx="639">
                  <c:v>38518</c:v>
                </c:pt>
                <c:pt idx="640">
                  <c:v>38519</c:v>
                </c:pt>
                <c:pt idx="641">
                  <c:v>38520</c:v>
                </c:pt>
                <c:pt idx="642">
                  <c:v>38523</c:v>
                </c:pt>
                <c:pt idx="643">
                  <c:v>38524</c:v>
                </c:pt>
                <c:pt idx="644">
                  <c:v>38525</c:v>
                </c:pt>
                <c:pt idx="645">
                  <c:v>38526</c:v>
                </c:pt>
                <c:pt idx="646">
                  <c:v>38527</c:v>
                </c:pt>
                <c:pt idx="647">
                  <c:v>38530</c:v>
                </c:pt>
                <c:pt idx="648">
                  <c:v>38531</c:v>
                </c:pt>
                <c:pt idx="649">
                  <c:v>38532</c:v>
                </c:pt>
                <c:pt idx="650">
                  <c:v>38533</c:v>
                </c:pt>
                <c:pt idx="651">
                  <c:v>38534</c:v>
                </c:pt>
                <c:pt idx="652">
                  <c:v>38537</c:v>
                </c:pt>
                <c:pt idx="653">
                  <c:v>38538</c:v>
                </c:pt>
                <c:pt idx="654">
                  <c:v>38539</c:v>
                </c:pt>
                <c:pt idx="655">
                  <c:v>38540</c:v>
                </c:pt>
                <c:pt idx="656">
                  <c:v>38541</c:v>
                </c:pt>
                <c:pt idx="657">
                  <c:v>38544</c:v>
                </c:pt>
                <c:pt idx="658">
                  <c:v>38545</c:v>
                </c:pt>
                <c:pt idx="659">
                  <c:v>38546</c:v>
                </c:pt>
                <c:pt idx="660">
                  <c:v>38547</c:v>
                </c:pt>
                <c:pt idx="661">
                  <c:v>38548</c:v>
                </c:pt>
                <c:pt idx="662">
                  <c:v>38551</c:v>
                </c:pt>
                <c:pt idx="663">
                  <c:v>38552</c:v>
                </c:pt>
                <c:pt idx="664">
                  <c:v>38553</c:v>
                </c:pt>
                <c:pt idx="665">
                  <c:v>38554</c:v>
                </c:pt>
                <c:pt idx="666">
                  <c:v>38555</c:v>
                </c:pt>
                <c:pt idx="667">
                  <c:v>38558</c:v>
                </c:pt>
                <c:pt idx="668">
                  <c:v>38559</c:v>
                </c:pt>
                <c:pt idx="669">
                  <c:v>38560</c:v>
                </c:pt>
                <c:pt idx="670">
                  <c:v>38561</c:v>
                </c:pt>
                <c:pt idx="671">
                  <c:v>38562</c:v>
                </c:pt>
                <c:pt idx="672">
                  <c:v>38565</c:v>
                </c:pt>
                <c:pt idx="673">
                  <c:v>38566</c:v>
                </c:pt>
                <c:pt idx="674">
                  <c:v>38567</c:v>
                </c:pt>
                <c:pt idx="675">
                  <c:v>38568</c:v>
                </c:pt>
                <c:pt idx="676">
                  <c:v>38569</c:v>
                </c:pt>
                <c:pt idx="677">
                  <c:v>38572</c:v>
                </c:pt>
                <c:pt idx="678">
                  <c:v>38573</c:v>
                </c:pt>
                <c:pt idx="679">
                  <c:v>38574</c:v>
                </c:pt>
                <c:pt idx="680">
                  <c:v>38575</c:v>
                </c:pt>
                <c:pt idx="681">
                  <c:v>38576</c:v>
                </c:pt>
                <c:pt idx="682">
                  <c:v>38579</c:v>
                </c:pt>
                <c:pt idx="683">
                  <c:v>38580</c:v>
                </c:pt>
                <c:pt idx="684">
                  <c:v>38581</c:v>
                </c:pt>
                <c:pt idx="685">
                  <c:v>38582</c:v>
                </c:pt>
                <c:pt idx="686">
                  <c:v>38583</c:v>
                </c:pt>
                <c:pt idx="687">
                  <c:v>38586</c:v>
                </c:pt>
                <c:pt idx="688">
                  <c:v>38587</c:v>
                </c:pt>
                <c:pt idx="689">
                  <c:v>38588</c:v>
                </c:pt>
                <c:pt idx="690">
                  <c:v>38589</c:v>
                </c:pt>
                <c:pt idx="691">
                  <c:v>38590</c:v>
                </c:pt>
                <c:pt idx="692">
                  <c:v>38593</c:v>
                </c:pt>
                <c:pt idx="693">
                  <c:v>38594</c:v>
                </c:pt>
                <c:pt idx="694">
                  <c:v>38595</c:v>
                </c:pt>
                <c:pt idx="695">
                  <c:v>38596</c:v>
                </c:pt>
                <c:pt idx="696">
                  <c:v>38597</c:v>
                </c:pt>
                <c:pt idx="697">
                  <c:v>38600</c:v>
                </c:pt>
                <c:pt idx="698">
                  <c:v>38601</c:v>
                </c:pt>
                <c:pt idx="699">
                  <c:v>38602</c:v>
                </c:pt>
                <c:pt idx="700">
                  <c:v>38603</c:v>
                </c:pt>
                <c:pt idx="701">
                  <c:v>38604</c:v>
                </c:pt>
                <c:pt idx="702">
                  <c:v>38607</c:v>
                </c:pt>
                <c:pt idx="703">
                  <c:v>38608</c:v>
                </c:pt>
                <c:pt idx="704">
                  <c:v>38609</c:v>
                </c:pt>
                <c:pt idx="705">
                  <c:v>38610</c:v>
                </c:pt>
                <c:pt idx="706">
                  <c:v>38611</c:v>
                </c:pt>
                <c:pt idx="707">
                  <c:v>38614</c:v>
                </c:pt>
                <c:pt idx="708">
                  <c:v>38615</c:v>
                </c:pt>
                <c:pt idx="709">
                  <c:v>38616</c:v>
                </c:pt>
                <c:pt idx="710">
                  <c:v>38617</c:v>
                </c:pt>
                <c:pt idx="711">
                  <c:v>38618</c:v>
                </c:pt>
                <c:pt idx="712">
                  <c:v>38621</c:v>
                </c:pt>
                <c:pt idx="713">
                  <c:v>38622</c:v>
                </c:pt>
                <c:pt idx="714">
                  <c:v>38623</c:v>
                </c:pt>
                <c:pt idx="715">
                  <c:v>38624</c:v>
                </c:pt>
                <c:pt idx="716">
                  <c:v>38625</c:v>
                </c:pt>
                <c:pt idx="717">
                  <c:v>38628</c:v>
                </c:pt>
                <c:pt idx="718">
                  <c:v>38629</c:v>
                </c:pt>
                <c:pt idx="719">
                  <c:v>38630</c:v>
                </c:pt>
                <c:pt idx="720">
                  <c:v>38631</c:v>
                </c:pt>
                <c:pt idx="721">
                  <c:v>38632</c:v>
                </c:pt>
                <c:pt idx="722">
                  <c:v>38635</c:v>
                </c:pt>
                <c:pt idx="723">
                  <c:v>38636</c:v>
                </c:pt>
                <c:pt idx="724">
                  <c:v>38637</c:v>
                </c:pt>
                <c:pt idx="725">
                  <c:v>38638</c:v>
                </c:pt>
                <c:pt idx="726">
                  <c:v>38639</c:v>
                </c:pt>
                <c:pt idx="727">
                  <c:v>38642</c:v>
                </c:pt>
                <c:pt idx="728">
                  <c:v>38643</c:v>
                </c:pt>
                <c:pt idx="729">
                  <c:v>38644</c:v>
                </c:pt>
                <c:pt idx="730">
                  <c:v>38645</c:v>
                </c:pt>
                <c:pt idx="731">
                  <c:v>38646</c:v>
                </c:pt>
                <c:pt idx="732">
                  <c:v>38649</c:v>
                </c:pt>
                <c:pt idx="733">
                  <c:v>38650</c:v>
                </c:pt>
                <c:pt idx="734">
                  <c:v>38651</c:v>
                </c:pt>
                <c:pt idx="735">
                  <c:v>38652</c:v>
                </c:pt>
                <c:pt idx="736">
                  <c:v>38653</c:v>
                </c:pt>
                <c:pt idx="737">
                  <c:v>38656</c:v>
                </c:pt>
                <c:pt idx="738">
                  <c:v>38657</c:v>
                </c:pt>
                <c:pt idx="739">
                  <c:v>38658</c:v>
                </c:pt>
                <c:pt idx="740">
                  <c:v>38659</c:v>
                </c:pt>
                <c:pt idx="741">
                  <c:v>38660</c:v>
                </c:pt>
                <c:pt idx="742">
                  <c:v>38663</c:v>
                </c:pt>
                <c:pt idx="743">
                  <c:v>38664</c:v>
                </c:pt>
                <c:pt idx="744">
                  <c:v>38665</c:v>
                </c:pt>
                <c:pt idx="745">
                  <c:v>38666</c:v>
                </c:pt>
                <c:pt idx="746">
                  <c:v>38667</c:v>
                </c:pt>
                <c:pt idx="747">
                  <c:v>38670</c:v>
                </c:pt>
                <c:pt idx="748">
                  <c:v>38671</c:v>
                </c:pt>
                <c:pt idx="749">
                  <c:v>38672</c:v>
                </c:pt>
                <c:pt idx="750">
                  <c:v>38673</c:v>
                </c:pt>
                <c:pt idx="751">
                  <c:v>38674</c:v>
                </c:pt>
                <c:pt idx="752">
                  <c:v>38677</c:v>
                </c:pt>
                <c:pt idx="753">
                  <c:v>38678</c:v>
                </c:pt>
                <c:pt idx="754">
                  <c:v>38679</c:v>
                </c:pt>
                <c:pt idx="755">
                  <c:v>38680</c:v>
                </c:pt>
                <c:pt idx="756">
                  <c:v>38681</c:v>
                </c:pt>
                <c:pt idx="757">
                  <c:v>38684</c:v>
                </c:pt>
                <c:pt idx="758">
                  <c:v>38685</c:v>
                </c:pt>
                <c:pt idx="759">
                  <c:v>38686</c:v>
                </c:pt>
                <c:pt idx="760">
                  <c:v>38687</c:v>
                </c:pt>
                <c:pt idx="761">
                  <c:v>38688</c:v>
                </c:pt>
                <c:pt idx="762">
                  <c:v>38691</c:v>
                </c:pt>
                <c:pt idx="763">
                  <c:v>38692</c:v>
                </c:pt>
                <c:pt idx="764">
                  <c:v>38693</c:v>
                </c:pt>
                <c:pt idx="765">
                  <c:v>38694</c:v>
                </c:pt>
                <c:pt idx="766">
                  <c:v>38695</c:v>
                </c:pt>
                <c:pt idx="767">
                  <c:v>38698</c:v>
                </c:pt>
                <c:pt idx="768">
                  <c:v>38699</c:v>
                </c:pt>
                <c:pt idx="769">
                  <c:v>38700</c:v>
                </c:pt>
                <c:pt idx="770">
                  <c:v>38701</c:v>
                </c:pt>
                <c:pt idx="771">
                  <c:v>38702</c:v>
                </c:pt>
                <c:pt idx="772">
                  <c:v>38705</c:v>
                </c:pt>
                <c:pt idx="773">
                  <c:v>38706</c:v>
                </c:pt>
                <c:pt idx="774">
                  <c:v>38707</c:v>
                </c:pt>
                <c:pt idx="775">
                  <c:v>38708</c:v>
                </c:pt>
                <c:pt idx="776">
                  <c:v>38709</c:v>
                </c:pt>
                <c:pt idx="777">
                  <c:v>38712</c:v>
                </c:pt>
                <c:pt idx="778">
                  <c:v>38713</c:v>
                </c:pt>
                <c:pt idx="779">
                  <c:v>38714</c:v>
                </c:pt>
                <c:pt idx="780">
                  <c:v>38715</c:v>
                </c:pt>
                <c:pt idx="781">
                  <c:v>38716</c:v>
                </c:pt>
                <c:pt idx="782">
                  <c:v>38719</c:v>
                </c:pt>
                <c:pt idx="783">
                  <c:v>38720</c:v>
                </c:pt>
                <c:pt idx="784">
                  <c:v>38721</c:v>
                </c:pt>
                <c:pt idx="785">
                  <c:v>38722</c:v>
                </c:pt>
                <c:pt idx="786">
                  <c:v>38723</c:v>
                </c:pt>
                <c:pt idx="787">
                  <c:v>38726</c:v>
                </c:pt>
                <c:pt idx="788">
                  <c:v>38727</c:v>
                </c:pt>
                <c:pt idx="789">
                  <c:v>38728</c:v>
                </c:pt>
                <c:pt idx="790">
                  <c:v>38729</c:v>
                </c:pt>
                <c:pt idx="791">
                  <c:v>38730</c:v>
                </c:pt>
                <c:pt idx="792">
                  <c:v>38733</c:v>
                </c:pt>
                <c:pt idx="793">
                  <c:v>38734</c:v>
                </c:pt>
                <c:pt idx="794">
                  <c:v>38735</c:v>
                </c:pt>
                <c:pt idx="795">
                  <c:v>38736</c:v>
                </c:pt>
                <c:pt idx="796">
                  <c:v>38737</c:v>
                </c:pt>
                <c:pt idx="797">
                  <c:v>38740</c:v>
                </c:pt>
                <c:pt idx="798">
                  <c:v>38741</c:v>
                </c:pt>
                <c:pt idx="799">
                  <c:v>38742</c:v>
                </c:pt>
                <c:pt idx="800">
                  <c:v>38743</c:v>
                </c:pt>
                <c:pt idx="801">
                  <c:v>38744</c:v>
                </c:pt>
                <c:pt idx="802">
                  <c:v>38747</c:v>
                </c:pt>
                <c:pt idx="803">
                  <c:v>38748</c:v>
                </c:pt>
                <c:pt idx="804">
                  <c:v>38749</c:v>
                </c:pt>
                <c:pt idx="805">
                  <c:v>38750</c:v>
                </c:pt>
                <c:pt idx="806">
                  <c:v>38751</c:v>
                </c:pt>
                <c:pt idx="807">
                  <c:v>38754</c:v>
                </c:pt>
                <c:pt idx="808">
                  <c:v>38755</c:v>
                </c:pt>
                <c:pt idx="809">
                  <c:v>38756</c:v>
                </c:pt>
                <c:pt idx="810">
                  <c:v>38757</c:v>
                </c:pt>
                <c:pt idx="811">
                  <c:v>38758</c:v>
                </c:pt>
                <c:pt idx="812">
                  <c:v>38761</c:v>
                </c:pt>
                <c:pt idx="813">
                  <c:v>38762</c:v>
                </c:pt>
                <c:pt idx="814">
                  <c:v>38763</c:v>
                </c:pt>
                <c:pt idx="815">
                  <c:v>38764</c:v>
                </c:pt>
                <c:pt idx="816">
                  <c:v>38765</c:v>
                </c:pt>
                <c:pt idx="817">
                  <c:v>38768</c:v>
                </c:pt>
                <c:pt idx="818">
                  <c:v>38769</c:v>
                </c:pt>
                <c:pt idx="819">
                  <c:v>38770</c:v>
                </c:pt>
                <c:pt idx="820">
                  <c:v>38771</c:v>
                </c:pt>
                <c:pt idx="821">
                  <c:v>38772</c:v>
                </c:pt>
                <c:pt idx="822">
                  <c:v>38775</c:v>
                </c:pt>
                <c:pt idx="823">
                  <c:v>38776</c:v>
                </c:pt>
                <c:pt idx="824">
                  <c:v>38777</c:v>
                </c:pt>
                <c:pt idx="825">
                  <c:v>38778</c:v>
                </c:pt>
                <c:pt idx="826">
                  <c:v>38779</c:v>
                </c:pt>
                <c:pt idx="827">
                  <c:v>38782</c:v>
                </c:pt>
                <c:pt idx="828">
                  <c:v>38783</c:v>
                </c:pt>
                <c:pt idx="829">
                  <c:v>38784</c:v>
                </c:pt>
                <c:pt idx="830">
                  <c:v>38785</c:v>
                </c:pt>
                <c:pt idx="831">
                  <c:v>38786</c:v>
                </c:pt>
                <c:pt idx="832">
                  <c:v>38789</c:v>
                </c:pt>
                <c:pt idx="833">
                  <c:v>38790</c:v>
                </c:pt>
                <c:pt idx="834">
                  <c:v>38791</c:v>
                </c:pt>
                <c:pt idx="835">
                  <c:v>38792</c:v>
                </c:pt>
                <c:pt idx="836">
                  <c:v>38793</c:v>
                </c:pt>
                <c:pt idx="837">
                  <c:v>38796</c:v>
                </c:pt>
                <c:pt idx="838">
                  <c:v>38797</c:v>
                </c:pt>
                <c:pt idx="839">
                  <c:v>38798</c:v>
                </c:pt>
                <c:pt idx="840">
                  <c:v>38799</c:v>
                </c:pt>
                <c:pt idx="841">
                  <c:v>38800</c:v>
                </c:pt>
                <c:pt idx="842">
                  <c:v>38803</c:v>
                </c:pt>
                <c:pt idx="843">
                  <c:v>38804</c:v>
                </c:pt>
                <c:pt idx="844">
                  <c:v>38805</c:v>
                </c:pt>
                <c:pt idx="845">
                  <c:v>38806</c:v>
                </c:pt>
                <c:pt idx="846">
                  <c:v>38807</c:v>
                </c:pt>
                <c:pt idx="847">
                  <c:v>38810</c:v>
                </c:pt>
                <c:pt idx="848">
                  <c:v>38811</c:v>
                </c:pt>
                <c:pt idx="849">
                  <c:v>38812</c:v>
                </c:pt>
                <c:pt idx="850">
                  <c:v>38813</c:v>
                </c:pt>
                <c:pt idx="851">
                  <c:v>38814</c:v>
                </c:pt>
                <c:pt idx="852">
                  <c:v>38817</c:v>
                </c:pt>
                <c:pt idx="853">
                  <c:v>38818</c:v>
                </c:pt>
                <c:pt idx="854">
                  <c:v>38819</c:v>
                </c:pt>
                <c:pt idx="855">
                  <c:v>38820</c:v>
                </c:pt>
                <c:pt idx="856">
                  <c:v>38821</c:v>
                </c:pt>
                <c:pt idx="857">
                  <c:v>38824</c:v>
                </c:pt>
                <c:pt idx="858">
                  <c:v>38825</c:v>
                </c:pt>
                <c:pt idx="859">
                  <c:v>38826</c:v>
                </c:pt>
                <c:pt idx="860">
                  <c:v>38827</c:v>
                </c:pt>
                <c:pt idx="861">
                  <c:v>38828</c:v>
                </c:pt>
                <c:pt idx="862">
                  <c:v>38831</c:v>
                </c:pt>
                <c:pt idx="863">
                  <c:v>38832</c:v>
                </c:pt>
                <c:pt idx="864">
                  <c:v>38833</c:v>
                </c:pt>
                <c:pt idx="865">
                  <c:v>38834</c:v>
                </c:pt>
                <c:pt idx="866">
                  <c:v>38835</c:v>
                </c:pt>
                <c:pt idx="867">
                  <c:v>38838</c:v>
                </c:pt>
                <c:pt idx="868">
                  <c:v>38839</c:v>
                </c:pt>
                <c:pt idx="869">
                  <c:v>38840</c:v>
                </c:pt>
                <c:pt idx="870">
                  <c:v>38841</c:v>
                </c:pt>
                <c:pt idx="871">
                  <c:v>38842</c:v>
                </c:pt>
                <c:pt idx="872">
                  <c:v>38845</c:v>
                </c:pt>
                <c:pt idx="873">
                  <c:v>38846</c:v>
                </c:pt>
                <c:pt idx="874">
                  <c:v>38847</c:v>
                </c:pt>
                <c:pt idx="875">
                  <c:v>38848</c:v>
                </c:pt>
                <c:pt idx="876">
                  <c:v>38849</c:v>
                </c:pt>
                <c:pt idx="877">
                  <c:v>38852</c:v>
                </c:pt>
                <c:pt idx="878">
                  <c:v>38853</c:v>
                </c:pt>
                <c:pt idx="879">
                  <c:v>38854</c:v>
                </c:pt>
                <c:pt idx="880">
                  <c:v>38855</c:v>
                </c:pt>
                <c:pt idx="881">
                  <c:v>38856</c:v>
                </c:pt>
                <c:pt idx="882">
                  <c:v>38859</c:v>
                </c:pt>
                <c:pt idx="883">
                  <c:v>38860</c:v>
                </c:pt>
                <c:pt idx="884">
                  <c:v>38861</c:v>
                </c:pt>
                <c:pt idx="885">
                  <c:v>38862</c:v>
                </c:pt>
                <c:pt idx="886">
                  <c:v>38863</c:v>
                </c:pt>
                <c:pt idx="887">
                  <c:v>38866</c:v>
                </c:pt>
                <c:pt idx="888">
                  <c:v>38867</c:v>
                </c:pt>
                <c:pt idx="889">
                  <c:v>38868</c:v>
                </c:pt>
                <c:pt idx="890">
                  <c:v>38869</c:v>
                </c:pt>
                <c:pt idx="891">
                  <c:v>38870</c:v>
                </c:pt>
                <c:pt idx="892">
                  <c:v>38873</c:v>
                </c:pt>
                <c:pt idx="893">
                  <c:v>38874</c:v>
                </c:pt>
                <c:pt idx="894">
                  <c:v>38875</c:v>
                </c:pt>
                <c:pt idx="895">
                  <c:v>38876</c:v>
                </c:pt>
                <c:pt idx="896">
                  <c:v>38877</c:v>
                </c:pt>
                <c:pt idx="897">
                  <c:v>38880</c:v>
                </c:pt>
                <c:pt idx="898">
                  <c:v>38881</c:v>
                </c:pt>
                <c:pt idx="899">
                  <c:v>38882</c:v>
                </c:pt>
                <c:pt idx="900">
                  <c:v>38883</c:v>
                </c:pt>
                <c:pt idx="901">
                  <c:v>38884</c:v>
                </c:pt>
                <c:pt idx="902">
                  <c:v>38887</c:v>
                </c:pt>
                <c:pt idx="903">
                  <c:v>38888</c:v>
                </c:pt>
                <c:pt idx="904">
                  <c:v>38889</c:v>
                </c:pt>
                <c:pt idx="905">
                  <c:v>38890</c:v>
                </c:pt>
                <c:pt idx="906">
                  <c:v>38891</c:v>
                </c:pt>
                <c:pt idx="907">
                  <c:v>38894</c:v>
                </c:pt>
                <c:pt idx="908">
                  <c:v>38895</c:v>
                </c:pt>
                <c:pt idx="909">
                  <c:v>38896</c:v>
                </c:pt>
                <c:pt idx="910">
                  <c:v>38897</c:v>
                </c:pt>
                <c:pt idx="911">
                  <c:v>38898</c:v>
                </c:pt>
                <c:pt idx="912">
                  <c:v>38901</c:v>
                </c:pt>
                <c:pt idx="913">
                  <c:v>38902</c:v>
                </c:pt>
                <c:pt idx="914">
                  <c:v>38903</c:v>
                </c:pt>
                <c:pt idx="915">
                  <c:v>38904</c:v>
                </c:pt>
                <c:pt idx="916">
                  <c:v>38905</c:v>
                </c:pt>
                <c:pt idx="917">
                  <c:v>38908</c:v>
                </c:pt>
                <c:pt idx="918">
                  <c:v>38909</c:v>
                </c:pt>
                <c:pt idx="919">
                  <c:v>38910</c:v>
                </c:pt>
                <c:pt idx="920">
                  <c:v>38911</c:v>
                </c:pt>
                <c:pt idx="921">
                  <c:v>38912</c:v>
                </c:pt>
                <c:pt idx="922">
                  <c:v>38915</c:v>
                </c:pt>
                <c:pt idx="923">
                  <c:v>38916</c:v>
                </c:pt>
                <c:pt idx="924">
                  <c:v>38917</c:v>
                </c:pt>
                <c:pt idx="925">
                  <c:v>38918</c:v>
                </c:pt>
                <c:pt idx="926">
                  <c:v>38919</c:v>
                </c:pt>
                <c:pt idx="927">
                  <c:v>38922</c:v>
                </c:pt>
                <c:pt idx="928">
                  <c:v>38923</c:v>
                </c:pt>
                <c:pt idx="929">
                  <c:v>38924</c:v>
                </c:pt>
                <c:pt idx="930">
                  <c:v>38925</c:v>
                </c:pt>
                <c:pt idx="931">
                  <c:v>38926</c:v>
                </c:pt>
                <c:pt idx="932">
                  <c:v>38929</c:v>
                </c:pt>
                <c:pt idx="933">
                  <c:v>38930</c:v>
                </c:pt>
                <c:pt idx="934">
                  <c:v>38931</c:v>
                </c:pt>
                <c:pt idx="935">
                  <c:v>38932</c:v>
                </c:pt>
                <c:pt idx="936">
                  <c:v>38933</c:v>
                </c:pt>
                <c:pt idx="937">
                  <c:v>38936</c:v>
                </c:pt>
                <c:pt idx="938">
                  <c:v>38937</c:v>
                </c:pt>
                <c:pt idx="939">
                  <c:v>38938</c:v>
                </c:pt>
                <c:pt idx="940">
                  <c:v>38939</c:v>
                </c:pt>
                <c:pt idx="941">
                  <c:v>38940</c:v>
                </c:pt>
                <c:pt idx="942">
                  <c:v>38943</c:v>
                </c:pt>
                <c:pt idx="943">
                  <c:v>38944</c:v>
                </c:pt>
                <c:pt idx="944">
                  <c:v>38945</c:v>
                </c:pt>
                <c:pt idx="945">
                  <c:v>38946</c:v>
                </c:pt>
                <c:pt idx="946">
                  <c:v>38947</c:v>
                </c:pt>
                <c:pt idx="947">
                  <c:v>38950</c:v>
                </c:pt>
                <c:pt idx="948">
                  <c:v>38951</c:v>
                </c:pt>
                <c:pt idx="949">
                  <c:v>38952</c:v>
                </c:pt>
                <c:pt idx="950">
                  <c:v>38953</c:v>
                </c:pt>
                <c:pt idx="951">
                  <c:v>38954</c:v>
                </c:pt>
                <c:pt idx="952">
                  <c:v>38957</c:v>
                </c:pt>
                <c:pt idx="953">
                  <c:v>38958</c:v>
                </c:pt>
                <c:pt idx="954">
                  <c:v>38959</c:v>
                </c:pt>
                <c:pt idx="955">
                  <c:v>38960</c:v>
                </c:pt>
                <c:pt idx="956">
                  <c:v>38961</c:v>
                </c:pt>
                <c:pt idx="957">
                  <c:v>38964</c:v>
                </c:pt>
                <c:pt idx="958">
                  <c:v>38965</c:v>
                </c:pt>
                <c:pt idx="959">
                  <c:v>38966</c:v>
                </c:pt>
                <c:pt idx="960">
                  <c:v>38967</c:v>
                </c:pt>
                <c:pt idx="961">
                  <c:v>38968</c:v>
                </c:pt>
                <c:pt idx="962">
                  <c:v>38971</c:v>
                </c:pt>
                <c:pt idx="963">
                  <c:v>38972</c:v>
                </c:pt>
                <c:pt idx="964">
                  <c:v>38973</c:v>
                </c:pt>
                <c:pt idx="965">
                  <c:v>38974</c:v>
                </c:pt>
                <c:pt idx="966">
                  <c:v>38975</c:v>
                </c:pt>
                <c:pt idx="967">
                  <c:v>38978</c:v>
                </c:pt>
                <c:pt idx="968">
                  <c:v>38979</c:v>
                </c:pt>
                <c:pt idx="969">
                  <c:v>38980</c:v>
                </c:pt>
                <c:pt idx="970">
                  <c:v>38981</c:v>
                </c:pt>
                <c:pt idx="971">
                  <c:v>38982</c:v>
                </c:pt>
                <c:pt idx="972">
                  <c:v>38985</c:v>
                </c:pt>
                <c:pt idx="973">
                  <c:v>38986</c:v>
                </c:pt>
                <c:pt idx="974">
                  <c:v>38987</c:v>
                </c:pt>
                <c:pt idx="975">
                  <c:v>38988</c:v>
                </c:pt>
                <c:pt idx="976">
                  <c:v>38989</c:v>
                </c:pt>
                <c:pt idx="977">
                  <c:v>38992</c:v>
                </c:pt>
                <c:pt idx="978">
                  <c:v>38993</c:v>
                </c:pt>
                <c:pt idx="979">
                  <c:v>38994</c:v>
                </c:pt>
                <c:pt idx="980">
                  <c:v>38995</c:v>
                </c:pt>
                <c:pt idx="981">
                  <c:v>38996</c:v>
                </c:pt>
                <c:pt idx="982">
                  <c:v>38999</c:v>
                </c:pt>
                <c:pt idx="983">
                  <c:v>39000</c:v>
                </c:pt>
                <c:pt idx="984">
                  <c:v>39001</c:v>
                </c:pt>
                <c:pt idx="985">
                  <c:v>39002</c:v>
                </c:pt>
                <c:pt idx="986">
                  <c:v>39003</c:v>
                </c:pt>
                <c:pt idx="987">
                  <c:v>39006</c:v>
                </c:pt>
                <c:pt idx="988">
                  <c:v>39007</c:v>
                </c:pt>
                <c:pt idx="989">
                  <c:v>39008</c:v>
                </c:pt>
                <c:pt idx="990">
                  <c:v>39009</c:v>
                </c:pt>
                <c:pt idx="991">
                  <c:v>39010</c:v>
                </c:pt>
                <c:pt idx="992">
                  <c:v>39013</c:v>
                </c:pt>
                <c:pt idx="993">
                  <c:v>39014</c:v>
                </c:pt>
                <c:pt idx="994">
                  <c:v>39015</c:v>
                </c:pt>
                <c:pt idx="995">
                  <c:v>39016</c:v>
                </c:pt>
                <c:pt idx="996">
                  <c:v>39017</c:v>
                </c:pt>
                <c:pt idx="997">
                  <c:v>39020</c:v>
                </c:pt>
                <c:pt idx="998">
                  <c:v>39021</c:v>
                </c:pt>
                <c:pt idx="999">
                  <c:v>39022</c:v>
                </c:pt>
                <c:pt idx="1000">
                  <c:v>39023</c:v>
                </c:pt>
                <c:pt idx="1001">
                  <c:v>39024</c:v>
                </c:pt>
                <c:pt idx="1002">
                  <c:v>39027</c:v>
                </c:pt>
                <c:pt idx="1003">
                  <c:v>39028</c:v>
                </c:pt>
                <c:pt idx="1004">
                  <c:v>39029</c:v>
                </c:pt>
                <c:pt idx="1005">
                  <c:v>39030</c:v>
                </c:pt>
                <c:pt idx="1006">
                  <c:v>39031</c:v>
                </c:pt>
                <c:pt idx="1007">
                  <c:v>39034</c:v>
                </c:pt>
                <c:pt idx="1008">
                  <c:v>39035</c:v>
                </c:pt>
                <c:pt idx="1009">
                  <c:v>39036</c:v>
                </c:pt>
                <c:pt idx="1010">
                  <c:v>39037</c:v>
                </c:pt>
                <c:pt idx="1011">
                  <c:v>39038</c:v>
                </c:pt>
                <c:pt idx="1012">
                  <c:v>39041</c:v>
                </c:pt>
                <c:pt idx="1013">
                  <c:v>39042</c:v>
                </c:pt>
                <c:pt idx="1014">
                  <c:v>39043</c:v>
                </c:pt>
                <c:pt idx="1015">
                  <c:v>39044</c:v>
                </c:pt>
                <c:pt idx="1016">
                  <c:v>39045</c:v>
                </c:pt>
                <c:pt idx="1017">
                  <c:v>39048</c:v>
                </c:pt>
                <c:pt idx="1018">
                  <c:v>39049</c:v>
                </c:pt>
                <c:pt idx="1019">
                  <c:v>39050</c:v>
                </c:pt>
                <c:pt idx="1020">
                  <c:v>39051</c:v>
                </c:pt>
                <c:pt idx="1021">
                  <c:v>39052</c:v>
                </c:pt>
                <c:pt idx="1022">
                  <c:v>39055</c:v>
                </c:pt>
                <c:pt idx="1023">
                  <c:v>39056</c:v>
                </c:pt>
                <c:pt idx="1024">
                  <c:v>39057</c:v>
                </c:pt>
                <c:pt idx="1025">
                  <c:v>39058</c:v>
                </c:pt>
                <c:pt idx="1026">
                  <c:v>39059</c:v>
                </c:pt>
                <c:pt idx="1027">
                  <c:v>39062</c:v>
                </c:pt>
                <c:pt idx="1028">
                  <c:v>39063</c:v>
                </c:pt>
                <c:pt idx="1029">
                  <c:v>39064</c:v>
                </c:pt>
                <c:pt idx="1030">
                  <c:v>39065</c:v>
                </c:pt>
                <c:pt idx="1031">
                  <c:v>39066</c:v>
                </c:pt>
                <c:pt idx="1032">
                  <c:v>39069</c:v>
                </c:pt>
                <c:pt idx="1033">
                  <c:v>39070</c:v>
                </c:pt>
                <c:pt idx="1034">
                  <c:v>39071</c:v>
                </c:pt>
                <c:pt idx="1035">
                  <c:v>39072</c:v>
                </c:pt>
                <c:pt idx="1036">
                  <c:v>39073</c:v>
                </c:pt>
                <c:pt idx="1037">
                  <c:v>39076</c:v>
                </c:pt>
                <c:pt idx="1038">
                  <c:v>39077</c:v>
                </c:pt>
                <c:pt idx="1039">
                  <c:v>39078</c:v>
                </c:pt>
                <c:pt idx="1040">
                  <c:v>39079</c:v>
                </c:pt>
                <c:pt idx="1041">
                  <c:v>39080</c:v>
                </c:pt>
                <c:pt idx="1042">
                  <c:v>39083</c:v>
                </c:pt>
                <c:pt idx="1043">
                  <c:v>39084</c:v>
                </c:pt>
                <c:pt idx="1044">
                  <c:v>39085</c:v>
                </c:pt>
                <c:pt idx="1045">
                  <c:v>39086</c:v>
                </c:pt>
                <c:pt idx="1046">
                  <c:v>39087</c:v>
                </c:pt>
                <c:pt idx="1047">
                  <c:v>39090</c:v>
                </c:pt>
                <c:pt idx="1048">
                  <c:v>39091</c:v>
                </c:pt>
                <c:pt idx="1049">
                  <c:v>39092</c:v>
                </c:pt>
                <c:pt idx="1050">
                  <c:v>39093</c:v>
                </c:pt>
                <c:pt idx="1051">
                  <c:v>39094</c:v>
                </c:pt>
                <c:pt idx="1052">
                  <c:v>39097</c:v>
                </c:pt>
                <c:pt idx="1053">
                  <c:v>39098</c:v>
                </c:pt>
                <c:pt idx="1054">
                  <c:v>39099</c:v>
                </c:pt>
                <c:pt idx="1055">
                  <c:v>39100</c:v>
                </c:pt>
                <c:pt idx="1056">
                  <c:v>39101</c:v>
                </c:pt>
                <c:pt idx="1057">
                  <c:v>39104</c:v>
                </c:pt>
                <c:pt idx="1058">
                  <c:v>39105</c:v>
                </c:pt>
                <c:pt idx="1059">
                  <c:v>39106</c:v>
                </c:pt>
                <c:pt idx="1060">
                  <c:v>39107</c:v>
                </c:pt>
                <c:pt idx="1061">
                  <c:v>39108</c:v>
                </c:pt>
                <c:pt idx="1062">
                  <c:v>39111</c:v>
                </c:pt>
                <c:pt idx="1063">
                  <c:v>39112</c:v>
                </c:pt>
                <c:pt idx="1064">
                  <c:v>39113</c:v>
                </c:pt>
                <c:pt idx="1065">
                  <c:v>39114</c:v>
                </c:pt>
                <c:pt idx="1066">
                  <c:v>39115</c:v>
                </c:pt>
                <c:pt idx="1067">
                  <c:v>39118</c:v>
                </c:pt>
                <c:pt idx="1068">
                  <c:v>39119</c:v>
                </c:pt>
                <c:pt idx="1069">
                  <c:v>39120</c:v>
                </c:pt>
                <c:pt idx="1070">
                  <c:v>39121</c:v>
                </c:pt>
                <c:pt idx="1071">
                  <c:v>39122</c:v>
                </c:pt>
                <c:pt idx="1072">
                  <c:v>39125</c:v>
                </c:pt>
                <c:pt idx="1073">
                  <c:v>39126</c:v>
                </c:pt>
                <c:pt idx="1074">
                  <c:v>39127</c:v>
                </c:pt>
                <c:pt idx="1075">
                  <c:v>39128</c:v>
                </c:pt>
                <c:pt idx="1076">
                  <c:v>39129</c:v>
                </c:pt>
                <c:pt idx="1077">
                  <c:v>39132</c:v>
                </c:pt>
                <c:pt idx="1078">
                  <c:v>39133</c:v>
                </c:pt>
                <c:pt idx="1079">
                  <c:v>39134</c:v>
                </c:pt>
                <c:pt idx="1080">
                  <c:v>39135</c:v>
                </c:pt>
                <c:pt idx="1081">
                  <c:v>39136</c:v>
                </c:pt>
                <c:pt idx="1082">
                  <c:v>39139</c:v>
                </c:pt>
                <c:pt idx="1083">
                  <c:v>39140</c:v>
                </c:pt>
                <c:pt idx="1084">
                  <c:v>39141</c:v>
                </c:pt>
                <c:pt idx="1085">
                  <c:v>39142</c:v>
                </c:pt>
                <c:pt idx="1086">
                  <c:v>39143</c:v>
                </c:pt>
                <c:pt idx="1087">
                  <c:v>39146</c:v>
                </c:pt>
                <c:pt idx="1088">
                  <c:v>39147</c:v>
                </c:pt>
                <c:pt idx="1089">
                  <c:v>39148</c:v>
                </c:pt>
                <c:pt idx="1090">
                  <c:v>39149</c:v>
                </c:pt>
                <c:pt idx="1091">
                  <c:v>39150</c:v>
                </c:pt>
                <c:pt idx="1092">
                  <c:v>39153</c:v>
                </c:pt>
                <c:pt idx="1093">
                  <c:v>39154</c:v>
                </c:pt>
                <c:pt idx="1094">
                  <c:v>39155</c:v>
                </c:pt>
                <c:pt idx="1095">
                  <c:v>39156</c:v>
                </c:pt>
                <c:pt idx="1096">
                  <c:v>39157</c:v>
                </c:pt>
                <c:pt idx="1097">
                  <c:v>39160</c:v>
                </c:pt>
                <c:pt idx="1098">
                  <c:v>39161</c:v>
                </c:pt>
                <c:pt idx="1099">
                  <c:v>39162</c:v>
                </c:pt>
                <c:pt idx="1100">
                  <c:v>39163</c:v>
                </c:pt>
                <c:pt idx="1101">
                  <c:v>39164</c:v>
                </c:pt>
                <c:pt idx="1102">
                  <c:v>39167</c:v>
                </c:pt>
                <c:pt idx="1103">
                  <c:v>39168</c:v>
                </c:pt>
                <c:pt idx="1104">
                  <c:v>39169</c:v>
                </c:pt>
                <c:pt idx="1105">
                  <c:v>39170</c:v>
                </c:pt>
                <c:pt idx="1106">
                  <c:v>39171</c:v>
                </c:pt>
                <c:pt idx="1107">
                  <c:v>39174</c:v>
                </c:pt>
                <c:pt idx="1108">
                  <c:v>39175</c:v>
                </c:pt>
                <c:pt idx="1109">
                  <c:v>39176</c:v>
                </c:pt>
                <c:pt idx="1110">
                  <c:v>39177</c:v>
                </c:pt>
                <c:pt idx="1111">
                  <c:v>39178</c:v>
                </c:pt>
                <c:pt idx="1112">
                  <c:v>39181</c:v>
                </c:pt>
                <c:pt idx="1113">
                  <c:v>39182</c:v>
                </c:pt>
                <c:pt idx="1114">
                  <c:v>39183</c:v>
                </c:pt>
                <c:pt idx="1115">
                  <c:v>39184</c:v>
                </c:pt>
                <c:pt idx="1116">
                  <c:v>39185</c:v>
                </c:pt>
                <c:pt idx="1117">
                  <c:v>39188</c:v>
                </c:pt>
                <c:pt idx="1118">
                  <c:v>39189</c:v>
                </c:pt>
                <c:pt idx="1119">
                  <c:v>39190</c:v>
                </c:pt>
                <c:pt idx="1120">
                  <c:v>39191</c:v>
                </c:pt>
                <c:pt idx="1121">
                  <c:v>39192</c:v>
                </c:pt>
                <c:pt idx="1122">
                  <c:v>39195</c:v>
                </c:pt>
                <c:pt idx="1123">
                  <c:v>39196</c:v>
                </c:pt>
                <c:pt idx="1124">
                  <c:v>39197</c:v>
                </c:pt>
                <c:pt idx="1125">
                  <c:v>39198</c:v>
                </c:pt>
                <c:pt idx="1126">
                  <c:v>39199</c:v>
                </c:pt>
                <c:pt idx="1127">
                  <c:v>39202</c:v>
                </c:pt>
                <c:pt idx="1128">
                  <c:v>39203</c:v>
                </c:pt>
                <c:pt idx="1129">
                  <c:v>39204</c:v>
                </c:pt>
                <c:pt idx="1130">
                  <c:v>39205</c:v>
                </c:pt>
                <c:pt idx="1131">
                  <c:v>39206</c:v>
                </c:pt>
                <c:pt idx="1132">
                  <c:v>39209</c:v>
                </c:pt>
                <c:pt idx="1133">
                  <c:v>39210</c:v>
                </c:pt>
                <c:pt idx="1134">
                  <c:v>39211</c:v>
                </c:pt>
                <c:pt idx="1135">
                  <c:v>39212</c:v>
                </c:pt>
                <c:pt idx="1136">
                  <c:v>39213</c:v>
                </c:pt>
                <c:pt idx="1137">
                  <c:v>39216</c:v>
                </c:pt>
                <c:pt idx="1138">
                  <c:v>39217</c:v>
                </c:pt>
                <c:pt idx="1139">
                  <c:v>39218</c:v>
                </c:pt>
                <c:pt idx="1140">
                  <c:v>39219</c:v>
                </c:pt>
                <c:pt idx="1141">
                  <c:v>39220</c:v>
                </c:pt>
                <c:pt idx="1142">
                  <c:v>39223</c:v>
                </c:pt>
                <c:pt idx="1143">
                  <c:v>39224</c:v>
                </c:pt>
                <c:pt idx="1144">
                  <c:v>39225</c:v>
                </c:pt>
                <c:pt idx="1145">
                  <c:v>39226</c:v>
                </c:pt>
                <c:pt idx="1146">
                  <c:v>39227</c:v>
                </c:pt>
                <c:pt idx="1147">
                  <c:v>39230</c:v>
                </c:pt>
                <c:pt idx="1148">
                  <c:v>39231</c:v>
                </c:pt>
                <c:pt idx="1149">
                  <c:v>39232</c:v>
                </c:pt>
                <c:pt idx="1150">
                  <c:v>39233</c:v>
                </c:pt>
                <c:pt idx="1151">
                  <c:v>39234</c:v>
                </c:pt>
                <c:pt idx="1152">
                  <c:v>39237</c:v>
                </c:pt>
                <c:pt idx="1153">
                  <c:v>39238</c:v>
                </c:pt>
                <c:pt idx="1154">
                  <c:v>39239</c:v>
                </c:pt>
                <c:pt idx="1155">
                  <c:v>39240</c:v>
                </c:pt>
                <c:pt idx="1156">
                  <c:v>39241</c:v>
                </c:pt>
                <c:pt idx="1157">
                  <c:v>39244</c:v>
                </c:pt>
                <c:pt idx="1158">
                  <c:v>39245</c:v>
                </c:pt>
                <c:pt idx="1159">
                  <c:v>39246</c:v>
                </c:pt>
                <c:pt idx="1160">
                  <c:v>39247</c:v>
                </c:pt>
                <c:pt idx="1161">
                  <c:v>39248</c:v>
                </c:pt>
                <c:pt idx="1162">
                  <c:v>39251</c:v>
                </c:pt>
                <c:pt idx="1163">
                  <c:v>39252</c:v>
                </c:pt>
                <c:pt idx="1164">
                  <c:v>39253</c:v>
                </c:pt>
                <c:pt idx="1165">
                  <c:v>39254</c:v>
                </c:pt>
                <c:pt idx="1166">
                  <c:v>39255</c:v>
                </c:pt>
                <c:pt idx="1167">
                  <c:v>39258</c:v>
                </c:pt>
                <c:pt idx="1168">
                  <c:v>39259</c:v>
                </c:pt>
                <c:pt idx="1169">
                  <c:v>39260</c:v>
                </c:pt>
                <c:pt idx="1170">
                  <c:v>39261</c:v>
                </c:pt>
                <c:pt idx="1171">
                  <c:v>39262</c:v>
                </c:pt>
                <c:pt idx="1172">
                  <c:v>39265</c:v>
                </c:pt>
                <c:pt idx="1173">
                  <c:v>39266</c:v>
                </c:pt>
                <c:pt idx="1174">
                  <c:v>39267</c:v>
                </c:pt>
                <c:pt idx="1175">
                  <c:v>39268</c:v>
                </c:pt>
                <c:pt idx="1176">
                  <c:v>39269</c:v>
                </c:pt>
                <c:pt idx="1177">
                  <c:v>39272</c:v>
                </c:pt>
                <c:pt idx="1178">
                  <c:v>39273</c:v>
                </c:pt>
                <c:pt idx="1179">
                  <c:v>39274</c:v>
                </c:pt>
                <c:pt idx="1180">
                  <c:v>39275</c:v>
                </c:pt>
                <c:pt idx="1181">
                  <c:v>39276</c:v>
                </c:pt>
                <c:pt idx="1182">
                  <c:v>39279</c:v>
                </c:pt>
                <c:pt idx="1183">
                  <c:v>39280</c:v>
                </c:pt>
                <c:pt idx="1184">
                  <c:v>39281</c:v>
                </c:pt>
                <c:pt idx="1185">
                  <c:v>39282</c:v>
                </c:pt>
                <c:pt idx="1186">
                  <c:v>39283</c:v>
                </c:pt>
                <c:pt idx="1187">
                  <c:v>39286</c:v>
                </c:pt>
                <c:pt idx="1188">
                  <c:v>39287</c:v>
                </c:pt>
                <c:pt idx="1189">
                  <c:v>39288</c:v>
                </c:pt>
                <c:pt idx="1190">
                  <c:v>39289</c:v>
                </c:pt>
                <c:pt idx="1191">
                  <c:v>39290</c:v>
                </c:pt>
                <c:pt idx="1192">
                  <c:v>39293</c:v>
                </c:pt>
                <c:pt idx="1193">
                  <c:v>39294</c:v>
                </c:pt>
                <c:pt idx="1194">
                  <c:v>39295</c:v>
                </c:pt>
                <c:pt idx="1195">
                  <c:v>39296</c:v>
                </c:pt>
                <c:pt idx="1196">
                  <c:v>39297</c:v>
                </c:pt>
                <c:pt idx="1197">
                  <c:v>39300</c:v>
                </c:pt>
                <c:pt idx="1198">
                  <c:v>39301</c:v>
                </c:pt>
                <c:pt idx="1199">
                  <c:v>39302</c:v>
                </c:pt>
                <c:pt idx="1200">
                  <c:v>39303</c:v>
                </c:pt>
                <c:pt idx="1201">
                  <c:v>39304</c:v>
                </c:pt>
                <c:pt idx="1202">
                  <c:v>39307</c:v>
                </c:pt>
                <c:pt idx="1203">
                  <c:v>39308</c:v>
                </c:pt>
                <c:pt idx="1204">
                  <c:v>39309</c:v>
                </c:pt>
                <c:pt idx="1205">
                  <c:v>39310</c:v>
                </c:pt>
                <c:pt idx="1206">
                  <c:v>39311</c:v>
                </c:pt>
                <c:pt idx="1207">
                  <c:v>39314</c:v>
                </c:pt>
                <c:pt idx="1208">
                  <c:v>39315</c:v>
                </c:pt>
                <c:pt idx="1209">
                  <c:v>39316</c:v>
                </c:pt>
                <c:pt idx="1210">
                  <c:v>39317</c:v>
                </c:pt>
                <c:pt idx="1211">
                  <c:v>39318</c:v>
                </c:pt>
                <c:pt idx="1212">
                  <c:v>39321</c:v>
                </c:pt>
                <c:pt idx="1213">
                  <c:v>39322</c:v>
                </c:pt>
                <c:pt idx="1214">
                  <c:v>39323</c:v>
                </c:pt>
                <c:pt idx="1215">
                  <c:v>39324</c:v>
                </c:pt>
                <c:pt idx="1216">
                  <c:v>39325</c:v>
                </c:pt>
                <c:pt idx="1217">
                  <c:v>39328</c:v>
                </c:pt>
                <c:pt idx="1218">
                  <c:v>39329</c:v>
                </c:pt>
                <c:pt idx="1219">
                  <c:v>39330</c:v>
                </c:pt>
                <c:pt idx="1220">
                  <c:v>39331</c:v>
                </c:pt>
                <c:pt idx="1221">
                  <c:v>39332</c:v>
                </c:pt>
                <c:pt idx="1222">
                  <c:v>39335</c:v>
                </c:pt>
                <c:pt idx="1223">
                  <c:v>39336</c:v>
                </c:pt>
                <c:pt idx="1224">
                  <c:v>39337</c:v>
                </c:pt>
                <c:pt idx="1225">
                  <c:v>39338</c:v>
                </c:pt>
                <c:pt idx="1226">
                  <c:v>39339</c:v>
                </c:pt>
                <c:pt idx="1227">
                  <c:v>39342</c:v>
                </c:pt>
                <c:pt idx="1228">
                  <c:v>39343</c:v>
                </c:pt>
                <c:pt idx="1229">
                  <c:v>39344</c:v>
                </c:pt>
                <c:pt idx="1230">
                  <c:v>39345</c:v>
                </c:pt>
                <c:pt idx="1231">
                  <c:v>39346</c:v>
                </c:pt>
                <c:pt idx="1232">
                  <c:v>39349</c:v>
                </c:pt>
                <c:pt idx="1233">
                  <c:v>39350</c:v>
                </c:pt>
                <c:pt idx="1234">
                  <c:v>39351</c:v>
                </c:pt>
                <c:pt idx="1235">
                  <c:v>39352</c:v>
                </c:pt>
                <c:pt idx="1236">
                  <c:v>39353</c:v>
                </c:pt>
                <c:pt idx="1237">
                  <c:v>39356</c:v>
                </c:pt>
                <c:pt idx="1238">
                  <c:v>39357</c:v>
                </c:pt>
                <c:pt idx="1239">
                  <c:v>39358</c:v>
                </c:pt>
                <c:pt idx="1240">
                  <c:v>39359</c:v>
                </c:pt>
                <c:pt idx="1241">
                  <c:v>39360</c:v>
                </c:pt>
                <c:pt idx="1242">
                  <c:v>39363</c:v>
                </c:pt>
                <c:pt idx="1243">
                  <c:v>39364</c:v>
                </c:pt>
                <c:pt idx="1244">
                  <c:v>39365</c:v>
                </c:pt>
                <c:pt idx="1245">
                  <c:v>39366</c:v>
                </c:pt>
                <c:pt idx="1246">
                  <c:v>39367</c:v>
                </c:pt>
                <c:pt idx="1247">
                  <c:v>39370</c:v>
                </c:pt>
                <c:pt idx="1248">
                  <c:v>39371</c:v>
                </c:pt>
                <c:pt idx="1249">
                  <c:v>39372</c:v>
                </c:pt>
                <c:pt idx="1250">
                  <c:v>39373</c:v>
                </c:pt>
                <c:pt idx="1251">
                  <c:v>39374</c:v>
                </c:pt>
                <c:pt idx="1252">
                  <c:v>39377</c:v>
                </c:pt>
                <c:pt idx="1253">
                  <c:v>39378</c:v>
                </c:pt>
                <c:pt idx="1254">
                  <c:v>39379</c:v>
                </c:pt>
                <c:pt idx="1255">
                  <c:v>39380</c:v>
                </c:pt>
                <c:pt idx="1256">
                  <c:v>39381</c:v>
                </c:pt>
                <c:pt idx="1257">
                  <c:v>39384</c:v>
                </c:pt>
                <c:pt idx="1258">
                  <c:v>39385</c:v>
                </c:pt>
                <c:pt idx="1259">
                  <c:v>39386</c:v>
                </c:pt>
                <c:pt idx="1260">
                  <c:v>39387</c:v>
                </c:pt>
                <c:pt idx="1261">
                  <c:v>39388</c:v>
                </c:pt>
                <c:pt idx="1262">
                  <c:v>39391</c:v>
                </c:pt>
                <c:pt idx="1263">
                  <c:v>39392</c:v>
                </c:pt>
                <c:pt idx="1264">
                  <c:v>39393</c:v>
                </c:pt>
                <c:pt idx="1265">
                  <c:v>39394</c:v>
                </c:pt>
                <c:pt idx="1266">
                  <c:v>39395</c:v>
                </c:pt>
                <c:pt idx="1267">
                  <c:v>39398</c:v>
                </c:pt>
                <c:pt idx="1268">
                  <c:v>39399</c:v>
                </c:pt>
                <c:pt idx="1269">
                  <c:v>39400</c:v>
                </c:pt>
                <c:pt idx="1270">
                  <c:v>39401</c:v>
                </c:pt>
                <c:pt idx="1271">
                  <c:v>39402</c:v>
                </c:pt>
                <c:pt idx="1272">
                  <c:v>39405</c:v>
                </c:pt>
                <c:pt idx="1273">
                  <c:v>39406</c:v>
                </c:pt>
                <c:pt idx="1274">
                  <c:v>39407</c:v>
                </c:pt>
                <c:pt idx="1275">
                  <c:v>39408</c:v>
                </c:pt>
                <c:pt idx="1276">
                  <c:v>39409</c:v>
                </c:pt>
                <c:pt idx="1277">
                  <c:v>39412</c:v>
                </c:pt>
                <c:pt idx="1278">
                  <c:v>39413</c:v>
                </c:pt>
                <c:pt idx="1279">
                  <c:v>39414</c:v>
                </c:pt>
                <c:pt idx="1280">
                  <c:v>39415</c:v>
                </c:pt>
                <c:pt idx="1281">
                  <c:v>39416</c:v>
                </c:pt>
                <c:pt idx="1282">
                  <c:v>39419</c:v>
                </c:pt>
                <c:pt idx="1283">
                  <c:v>39420</c:v>
                </c:pt>
                <c:pt idx="1284">
                  <c:v>39421</c:v>
                </c:pt>
                <c:pt idx="1285">
                  <c:v>39422</c:v>
                </c:pt>
                <c:pt idx="1286">
                  <c:v>39423</c:v>
                </c:pt>
                <c:pt idx="1287">
                  <c:v>39426</c:v>
                </c:pt>
                <c:pt idx="1288">
                  <c:v>39427</c:v>
                </c:pt>
                <c:pt idx="1289">
                  <c:v>39428</c:v>
                </c:pt>
                <c:pt idx="1290">
                  <c:v>39429</c:v>
                </c:pt>
                <c:pt idx="1291">
                  <c:v>39430</c:v>
                </c:pt>
                <c:pt idx="1292">
                  <c:v>39433</c:v>
                </c:pt>
                <c:pt idx="1293">
                  <c:v>39434</c:v>
                </c:pt>
                <c:pt idx="1294">
                  <c:v>39435</c:v>
                </c:pt>
                <c:pt idx="1295">
                  <c:v>39436</c:v>
                </c:pt>
                <c:pt idx="1296">
                  <c:v>39437</c:v>
                </c:pt>
                <c:pt idx="1297">
                  <c:v>39440</c:v>
                </c:pt>
                <c:pt idx="1298">
                  <c:v>39441</c:v>
                </c:pt>
                <c:pt idx="1299">
                  <c:v>39442</c:v>
                </c:pt>
                <c:pt idx="1300">
                  <c:v>39443</c:v>
                </c:pt>
                <c:pt idx="1301">
                  <c:v>39444</c:v>
                </c:pt>
                <c:pt idx="1302">
                  <c:v>39447</c:v>
                </c:pt>
                <c:pt idx="1303">
                  <c:v>39448</c:v>
                </c:pt>
                <c:pt idx="1304">
                  <c:v>39449</c:v>
                </c:pt>
                <c:pt idx="1305">
                  <c:v>39450</c:v>
                </c:pt>
                <c:pt idx="1306">
                  <c:v>39451</c:v>
                </c:pt>
                <c:pt idx="1307">
                  <c:v>39454</c:v>
                </c:pt>
                <c:pt idx="1308">
                  <c:v>39455</c:v>
                </c:pt>
                <c:pt idx="1309">
                  <c:v>39456</c:v>
                </c:pt>
                <c:pt idx="1310">
                  <c:v>39457</c:v>
                </c:pt>
                <c:pt idx="1311">
                  <c:v>39458</c:v>
                </c:pt>
                <c:pt idx="1312">
                  <c:v>39461</c:v>
                </c:pt>
                <c:pt idx="1313">
                  <c:v>39462</c:v>
                </c:pt>
                <c:pt idx="1314">
                  <c:v>39463</c:v>
                </c:pt>
                <c:pt idx="1315">
                  <c:v>39464</c:v>
                </c:pt>
                <c:pt idx="1316">
                  <c:v>39465</c:v>
                </c:pt>
                <c:pt idx="1317">
                  <c:v>39468</c:v>
                </c:pt>
                <c:pt idx="1318">
                  <c:v>39469</c:v>
                </c:pt>
                <c:pt idx="1319">
                  <c:v>39470</c:v>
                </c:pt>
                <c:pt idx="1320">
                  <c:v>39471</c:v>
                </c:pt>
                <c:pt idx="1321">
                  <c:v>39472</c:v>
                </c:pt>
                <c:pt idx="1322">
                  <c:v>39475</c:v>
                </c:pt>
                <c:pt idx="1323">
                  <c:v>39476</c:v>
                </c:pt>
                <c:pt idx="1324">
                  <c:v>39477</c:v>
                </c:pt>
                <c:pt idx="1325">
                  <c:v>39478</c:v>
                </c:pt>
                <c:pt idx="1326">
                  <c:v>39479</c:v>
                </c:pt>
                <c:pt idx="1327">
                  <c:v>39482</c:v>
                </c:pt>
                <c:pt idx="1328">
                  <c:v>39483</c:v>
                </c:pt>
                <c:pt idx="1329">
                  <c:v>39484</c:v>
                </c:pt>
                <c:pt idx="1330">
                  <c:v>39485</c:v>
                </c:pt>
                <c:pt idx="1331">
                  <c:v>39486</c:v>
                </c:pt>
                <c:pt idx="1332">
                  <c:v>39489</c:v>
                </c:pt>
                <c:pt idx="1333">
                  <c:v>39490</c:v>
                </c:pt>
                <c:pt idx="1334">
                  <c:v>39491</c:v>
                </c:pt>
                <c:pt idx="1335">
                  <c:v>39492</c:v>
                </c:pt>
                <c:pt idx="1336">
                  <c:v>39493</c:v>
                </c:pt>
                <c:pt idx="1337">
                  <c:v>39496</c:v>
                </c:pt>
                <c:pt idx="1338">
                  <c:v>39497</c:v>
                </c:pt>
                <c:pt idx="1339">
                  <c:v>39498</c:v>
                </c:pt>
                <c:pt idx="1340">
                  <c:v>39499</c:v>
                </c:pt>
                <c:pt idx="1341">
                  <c:v>39500</c:v>
                </c:pt>
                <c:pt idx="1342">
                  <c:v>39503</c:v>
                </c:pt>
                <c:pt idx="1343">
                  <c:v>39504</c:v>
                </c:pt>
                <c:pt idx="1344">
                  <c:v>39505</c:v>
                </c:pt>
                <c:pt idx="1345">
                  <c:v>39506</c:v>
                </c:pt>
                <c:pt idx="1346">
                  <c:v>39507</c:v>
                </c:pt>
                <c:pt idx="1347">
                  <c:v>39510</c:v>
                </c:pt>
                <c:pt idx="1348">
                  <c:v>39511</c:v>
                </c:pt>
                <c:pt idx="1349">
                  <c:v>39512</c:v>
                </c:pt>
                <c:pt idx="1350">
                  <c:v>39513</c:v>
                </c:pt>
                <c:pt idx="1351">
                  <c:v>39514</c:v>
                </c:pt>
                <c:pt idx="1352">
                  <c:v>39517</c:v>
                </c:pt>
                <c:pt idx="1353">
                  <c:v>39518</c:v>
                </c:pt>
                <c:pt idx="1354">
                  <c:v>39519</c:v>
                </c:pt>
                <c:pt idx="1355">
                  <c:v>39520</c:v>
                </c:pt>
                <c:pt idx="1356">
                  <c:v>39521</c:v>
                </c:pt>
                <c:pt idx="1357">
                  <c:v>39524</c:v>
                </c:pt>
                <c:pt idx="1358">
                  <c:v>39525</c:v>
                </c:pt>
                <c:pt idx="1359">
                  <c:v>39526</c:v>
                </c:pt>
                <c:pt idx="1360">
                  <c:v>39527</c:v>
                </c:pt>
                <c:pt idx="1361">
                  <c:v>39528</c:v>
                </c:pt>
                <c:pt idx="1362">
                  <c:v>39531</c:v>
                </c:pt>
                <c:pt idx="1363">
                  <c:v>39532</c:v>
                </c:pt>
                <c:pt idx="1364">
                  <c:v>39533</c:v>
                </c:pt>
                <c:pt idx="1365">
                  <c:v>39534</c:v>
                </c:pt>
                <c:pt idx="1366">
                  <c:v>39535</c:v>
                </c:pt>
                <c:pt idx="1367">
                  <c:v>39538</c:v>
                </c:pt>
                <c:pt idx="1368">
                  <c:v>39539</c:v>
                </c:pt>
                <c:pt idx="1369">
                  <c:v>39540</c:v>
                </c:pt>
                <c:pt idx="1370">
                  <c:v>39541</c:v>
                </c:pt>
                <c:pt idx="1371">
                  <c:v>39542</c:v>
                </c:pt>
                <c:pt idx="1372">
                  <c:v>39545</c:v>
                </c:pt>
                <c:pt idx="1373">
                  <c:v>39546</c:v>
                </c:pt>
                <c:pt idx="1374">
                  <c:v>39547</c:v>
                </c:pt>
                <c:pt idx="1375">
                  <c:v>39548</c:v>
                </c:pt>
                <c:pt idx="1376">
                  <c:v>39549</c:v>
                </c:pt>
                <c:pt idx="1377">
                  <c:v>39552</c:v>
                </c:pt>
                <c:pt idx="1378">
                  <c:v>39553</c:v>
                </c:pt>
                <c:pt idx="1379">
                  <c:v>39554</c:v>
                </c:pt>
                <c:pt idx="1380">
                  <c:v>39555</c:v>
                </c:pt>
                <c:pt idx="1381">
                  <c:v>39556</c:v>
                </c:pt>
                <c:pt idx="1382">
                  <c:v>39559</c:v>
                </c:pt>
                <c:pt idx="1383">
                  <c:v>39560</c:v>
                </c:pt>
                <c:pt idx="1384">
                  <c:v>39561</c:v>
                </c:pt>
                <c:pt idx="1385">
                  <c:v>39562</c:v>
                </c:pt>
                <c:pt idx="1386">
                  <c:v>39563</c:v>
                </c:pt>
                <c:pt idx="1387">
                  <c:v>39566</c:v>
                </c:pt>
                <c:pt idx="1388">
                  <c:v>39567</c:v>
                </c:pt>
                <c:pt idx="1389">
                  <c:v>39568</c:v>
                </c:pt>
                <c:pt idx="1390">
                  <c:v>39569</c:v>
                </c:pt>
                <c:pt idx="1391">
                  <c:v>39570</c:v>
                </c:pt>
                <c:pt idx="1392">
                  <c:v>39573</c:v>
                </c:pt>
                <c:pt idx="1393">
                  <c:v>39574</c:v>
                </c:pt>
                <c:pt idx="1394">
                  <c:v>39575</c:v>
                </c:pt>
                <c:pt idx="1395">
                  <c:v>39576</c:v>
                </c:pt>
                <c:pt idx="1396">
                  <c:v>39577</c:v>
                </c:pt>
                <c:pt idx="1397">
                  <c:v>39580</c:v>
                </c:pt>
                <c:pt idx="1398">
                  <c:v>39581</c:v>
                </c:pt>
                <c:pt idx="1399">
                  <c:v>39582</c:v>
                </c:pt>
                <c:pt idx="1400">
                  <c:v>39583</c:v>
                </c:pt>
                <c:pt idx="1401">
                  <c:v>39584</c:v>
                </c:pt>
                <c:pt idx="1402">
                  <c:v>39587</c:v>
                </c:pt>
                <c:pt idx="1403">
                  <c:v>39588</c:v>
                </c:pt>
                <c:pt idx="1404">
                  <c:v>39589</c:v>
                </c:pt>
                <c:pt idx="1405">
                  <c:v>39590</c:v>
                </c:pt>
                <c:pt idx="1406">
                  <c:v>39591</c:v>
                </c:pt>
                <c:pt idx="1407">
                  <c:v>39594</c:v>
                </c:pt>
                <c:pt idx="1408">
                  <c:v>39595</c:v>
                </c:pt>
                <c:pt idx="1409">
                  <c:v>39596</c:v>
                </c:pt>
                <c:pt idx="1410">
                  <c:v>39597</c:v>
                </c:pt>
                <c:pt idx="1411">
                  <c:v>39598</c:v>
                </c:pt>
                <c:pt idx="1412">
                  <c:v>39601</c:v>
                </c:pt>
                <c:pt idx="1413">
                  <c:v>39602</c:v>
                </c:pt>
                <c:pt idx="1414">
                  <c:v>39603</c:v>
                </c:pt>
                <c:pt idx="1415">
                  <c:v>39604</c:v>
                </c:pt>
                <c:pt idx="1416">
                  <c:v>39605</c:v>
                </c:pt>
                <c:pt idx="1417">
                  <c:v>39608</c:v>
                </c:pt>
                <c:pt idx="1418">
                  <c:v>39609</c:v>
                </c:pt>
                <c:pt idx="1419">
                  <c:v>39610</c:v>
                </c:pt>
                <c:pt idx="1420">
                  <c:v>39611</c:v>
                </c:pt>
                <c:pt idx="1421">
                  <c:v>39612</c:v>
                </c:pt>
                <c:pt idx="1422">
                  <c:v>39615</c:v>
                </c:pt>
                <c:pt idx="1423">
                  <c:v>39616</c:v>
                </c:pt>
                <c:pt idx="1424">
                  <c:v>39617</c:v>
                </c:pt>
                <c:pt idx="1425">
                  <c:v>39618</c:v>
                </c:pt>
                <c:pt idx="1426">
                  <c:v>39619</c:v>
                </c:pt>
                <c:pt idx="1427">
                  <c:v>39622</c:v>
                </c:pt>
                <c:pt idx="1428">
                  <c:v>39623</c:v>
                </c:pt>
                <c:pt idx="1429">
                  <c:v>39624</c:v>
                </c:pt>
                <c:pt idx="1430">
                  <c:v>39625</c:v>
                </c:pt>
                <c:pt idx="1431">
                  <c:v>39626</c:v>
                </c:pt>
                <c:pt idx="1432">
                  <c:v>39629</c:v>
                </c:pt>
                <c:pt idx="1433">
                  <c:v>39630</c:v>
                </c:pt>
                <c:pt idx="1434">
                  <c:v>39631</c:v>
                </c:pt>
                <c:pt idx="1435">
                  <c:v>39632</c:v>
                </c:pt>
                <c:pt idx="1436">
                  <c:v>39633</c:v>
                </c:pt>
                <c:pt idx="1437">
                  <c:v>39636</c:v>
                </c:pt>
                <c:pt idx="1438">
                  <c:v>39637</c:v>
                </c:pt>
                <c:pt idx="1439">
                  <c:v>39638</c:v>
                </c:pt>
                <c:pt idx="1440">
                  <c:v>39639</c:v>
                </c:pt>
                <c:pt idx="1441">
                  <c:v>39640</c:v>
                </c:pt>
                <c:pt idx="1442">
                  <c:v>39643</c:v>
                </c:pt>
                <c:pt idx="1443">
                  <c:v>39644</c:v>
                </c:pt>
                <c:pt idx="1444">
                  <c:v>39645</c:v>
                </c:pt>
                <c:pt idx="1445">
                  <c:v>39646</c:v>
                </c:pt>
                <c:pt idx="1446">
                  <c:v>39647</c:v>
                </c:pt>
                <c:pt idx="1447">
                  <c:v>39650</c:v>
                </c:pt>
                <c:pt idx="1448">
                  <c:v>39651</c:v>
                </c:pt>
                <c:pt idx="1449">
                  <c:v>39652</c:v>
                </c:pt>
                <c:pt idx="1450">
                  <c:v>39653</c:v>
                </c:pt>
                <c:pt idx="1451">
                  <c:v>39654</c:v>
                </c:pt>
                <c:pt idx="1452">
                  <c:v>39657</c:v>
                </c:pt>
                <c:pt idx="1453">
                  <c:v>39658</c:v>
                </c:pt>
                <c:pt idx="1454">
                  <c:v>39659</c:v>
                </c:pt>
                <c:pt idx="1455">
                  <c:v>39660</c:v>
                </c:pt>
                <c:pt idx="1456">
                  <c:v>39661</c:v>
                </c:pt>
                <c:pt idx="1457">
                  <c:v>39664</c:v>
                </c:pt>
                <c:pt idx="1458">
                  <c:v>39665</c:v>
                </c:pt>
                <c:pt idx="1459">
                  <c:v>39666</c:v>
                </c:pt>
                <c:pt idx="1460">
                  <c:v>39667</c:v>
                </c:pt>
                <c:pt idx="1461">
                  <c:v>39668</c:v>
                </c:pt>
                <c:pt idx="1462">
                  <c:v>39671</c:v>
                </c:pt>
                <c:pt idx="1463">
                  <c:v>39672</c:v>
                </c:pt>
                <c:pt idx="1464">
                  <c:v>39673</c:v>
                </c:pt>
                <c:pt idx="1465">
                  <c:v>39674</c:v>
                </c:pt>
                <c:pt idx="1466">
                  <c:v>39675</c:v>
                </c:pt>
                <c:pt idx="1467">
                  <c:v>39678</c:v>
                </c:pt>
                <c:pt idx="1468">
                  <c:v>39679</c:v>
                </c:pt>
                <c:pt idx="1469">
                  <c:v>39680</c:v>
                </c:pt>
                <c:pt idx="1470">
                  <c:v>39681</c:v>
                </c:pt>
                <c:pt idx="1471">
                  <c:v>39682</c:v>
                </c:pt>
                <c:pt idx="1472">
                  <c:v>39685</c:v>
                </c:pt>
                <c:pt idx="1473">
                  <c:v>39686</c:v>
                </c:pt>
                <c:pt idx="1474">
                  <c:v>39687</c:v>
                </c:pt>
                <c:pt idx="1475">
                  <c:v>39688</c:v>
                </c:pt>
                <c:pt idx="1476">
                  <c:v>39689</c:v>
                </c:pt>
                <c:pt idx="1477">
                  <c:v>39692</c:v>
                </c:pt>
                <c:pt idx="1478">
                  <c:v>39693</c:v>
                </c:pt>
                <c:pt idx="1479">
                  <c:v>39694</c:v>
                </c:pt>
                <c:pt idx="1480">
                  <c:v>39695</c:v>
                </c:pt>
                <c:pt idx="1481">
                  <c:v>39696</c:v>
                </c:pt>
                <c:pt idx="1482">
                  <c:v>39699</c:v>
                </c:pt>
                <c:pt idx="1483">
                  <c:v>39700</c:v>
                </c:pt>
                <c:pt idx="1484">
                  <c:v>39701</c:v>
                </c:pt>
                <c:pt idx="1485">
                  <c:v>39702</c:v>
                </c:pt>
                <c:pt idx="1486">
                  <c:v>39703</c:v>
                </c:pt>
                <c:pt idx="1487">
                  <c:v>39706</c:v>
                </c:pt>
                <c:pt idx="1488">
                  <c:v>39707</c:v>
                </c:pt>
                <c:pt idx="1489">
                  <c:v>39708</c:v>
                </c:pt>
                <c:pt idx="1490">
                  <c:v>39709</c:v>
                </c:pt>
                <c:pt idx="1491">
                  <c:v>39710</c:v>
                </c:pt>
                <c:pt idx="1492">
                  <c:v>39713</c:v>
                </c:pt>
                <c:pt idx="1493">
                  <c:v>39714</c:v>
                </c:pt>
                <c:pt idx="1494">
                  <c:v>39715</c:v>
                </c:pt>
                <c:pt idx="1495">
                  <c:v>39716</c:v>
                </c:pt>
                <c:pt idx="1496">
                  <c:v>39717</c:v>
                </c:pt>
                <c:pt idx="1497">
                  <c:v>39720</c:v>
                </c:pt>
                <c:pt idx="1498">
                  <c:v>39721</c:v>
                </c:pt>
                <c:pt idx="1499">
                  <c:v>39722</c:v>
                </c:pt>
                <c:pt idx="1500">
                  <c:v>39723</c:v>
                </c:pt>
                <c:pt idx="1501">
                  <c:v>39724</c:v>
                </c:pt>
                <c:pt idx="1502">
                  <c:v>39727</c:v>
                </c:pt>
                <c:pt idx="1503">
                  <c:v>39728</c:v>
                </c:pt>
                <c:pt idx="1504">
                  <c:v>39729</c:v>
                </c:pt>
                <c:pt idx="1505">
                  <c:v>39730</c:v>
                </c:pt>
                <c:pt idx="1506">
                  <c:v>39731</c:v>
                </c:pt>
                <c:pt idx="1507">
                  <c:v>39734</c:v>
                </c:pt>
                <c:pt idx="1508">
                  <c:v>39735</c:v>
                </c:pt>
                <c:pt idx="1509">
                  <c:v>39736</c:v>
                </c:pt>
                <c:pt idx="1510">
                  <c:v>39737</c:v>
                </c:pt>
                <c:pt idx="1511">
                  <c:v>39738</c:v>
                </c:pt>
                <c:pt idx="1512">
                  <c:v>39741</c:v>
                </c:pt>
                <c:pt idx="1513">
                  <c:v>39742</c:v>
                </c:pt>
                <c:pt idx="1514">
                  <c:v>39743</c:v>
                </c:pt>
                <c:pt idx="1515">
                  <c:v>39744</c:v>
                </c:pt>
                <c:pt idx="1516">
                  <c:v>39745</c:v>
                </c:pt>
                <c:pt idx="1517">
                  <c:v>39748</c:v>
                </c:pt>
                <c:pt idx="1518">
                  <c:v>39749</c:v>
                </c:pt>
                <c:pt idx="1519">
                  <c:v>39750</c:v>
                </c:pt>
                <c:pt idx="1520">
                  <c:v>39751</c:v>
                </c:pt>
                <c:pt idx="1521">
                  <c:v>39752</c:v>
                </c:pt>
                <c:pt idx="1522">
                  <c:v>39755</c:v>
                </c:pt>
                <c:pt idx="1523">
                  <c:v>39756</c:v>
                </c:pt>
                <c:pt idx="1524">
                  <c:v>39757</c:v>
                </c:pt>
                <c:pt idx="1525">
                  <c:v>39758</c:v>
                </c:pt>
                <c:pt idx="1526">
                  <c:v>39759</c:v>
                </c:pt>
                <c:pt idx="1527">
                  <c:v>39762</c:v>
                </c:pt>
                <c:pt idx="1528">
                  <c:v>39763</c:v>
                </c:pt>
                <c:pt idx="1529">
                  <c:v>39764</c:v>
                </c:pt>
                <c:pt idx="1530">
                  <c:v>39765</c:v>
                </c:pt>
                <c:pt idx="1531">
                  <c:v>39766</c:v>
                </c:pt>
                <c:pt idx="1532">
                  <c:v>39769</c:v>
                </c:pt>
                <c:pt idx="1533">
                  <c:v>39770</c:v>
                </c:pt>
                <c:pt idx="1534">
                  <c:v>39771</c:v>
                </c:pt>
                <c:pt idx="1535">
                  <c:v>39772</c:v>
                </c:pt>
                <c:pt idx="1536">
                  <c:v>39773</c:v>
                </c:pt>
                <c:pt idx="1537">
                  <c:v>39776</c:v>
                </c:pt>
                <c:pt idx="1538">
                  <c:v>39777</c:v>
                </c:pt>
                <c:pt idx="1539">
                  <c:v>39778</c:v>
                </c:pt>
                <c:pt idx="1540">
                  <c:v>39779</c:v>
                </c:pt>
                <c:pt idx="1541">
                  <c:v>39780</c:v>
                </c:pt>
                <c:pt idx="1542">
                  <c:v>39783</c:v>
                </c:pt>
                <c:pt idx="1543">
                  <c:v>39784</c:v>
                </c:pt>
                <c:pt idx="1544">
                  <c:v>39785</c:v>
                </c:pt>
                <c:pt idx="1545">
                  <c:v>39786</c:v>
                </c:pt>
                <c:pt idx="1546">
                  <c:v>39787</c:v>
                </c:pt>
                <c:pt idx="1547">
                  <c:v>39790</c:v>
                </c:pt>
                <c:pt idx="1548">
                  <c:v>39791</c:v>
                </c:pt>
                <c:pt idx="1549">
                  <c:v>39792</c:v>
                </c:pt>
                <c:pt idx="1550">
                  <c:v>39793</c:v>
                </c:pt>
                <c:pt idx="1551">
                  <c:v>39794</c:v>
                </c:pt>
                <c:pt idx="1552">
                  <c:v>39797</c:v>
                </c:pt>
                <c:pt idx="1553">
                  <c:v>39798</c:v>
                </c:pt>
                <c:pt idx="1554">
                  <c:v>39799</c:v>
                </c:pt>
                <c:pt idx="1555">
                  <c:v>39800</c:v>
                </c:pt>
                <c:pt idx="1556">
                  <c:v>39801</c:v>
                </c:pt>
                <c:pt idx="1557">
                  <c:v>39804</c:v>
                </c:pt>
                <c:pt idx="1558">
                  <c:v>39805</c:v>
                </c:pt>
                <c:pt idx="1559">
                  <c:v>39806</c:v>
                </c:pt>
                <c:pt idx="1560">
                  <c:v>39807</c:v>
                </c:pt>
                <c:pt idx="1561">
                  <c:v>39808</c:v>
                </c:pt>
                <c:pt idx="1562">
                  <c:v>39811</c:v>
                </c:pt>
                <c:pt idx="1563">
                  <c:v>39812</c:v>
                </c:pt>
                <c:pt idx="1564">
                  <c:v>39813</c:v>
                </c:pt>
                <c:pt idx="1565">
                  <c:v>39814</c:v>
                </c:pt>
                <c:pt idx="1566">
                  <c:v>39815</c:v>
                </c:pt>
                <c:pt idx="1567">
                  <c:v>39818</c:v>
                </c:pt>
                <c:pt idx="1568">
                  <c:v>39819</c:v>
                </c:pt>
                <c:pt idx="1569">
                  <c:v>39820</c:v>
                </c:pt>
                <c:pt idx="1570">
                  <c:v>39821</c:v>
                </c:pt>
                <c:pt idx="1571">
                  <c:v>39822</c:v>
                </c:pt>
                <c:pt idx="1572">
                  <c:v>39825</c:v>
                </c:pt>
                <c:pt idx="1573">
                  <c:v>39826</c:v>
                </c:pt>
                <c:pt idx="1574">
                  <c:v>39827</c:v>
                </c:pt>
                <c:pt idx="1575">
                  <c:v>39828</c:v>
                </c:pt>
                <c:pt idx="1576">
                  <c:v>39829</c:v>
                </c:pt>
                <c:pt idx="1577">
                  <c:v>39832</c:v>
                </c:pt>
                <c:pt idx="1578">
                  <c:v>39833</c:v>
                </c:pt>
                <c:pt idx="1579">
                  <c:v>39834</c:v>
                </c:pt>
                <c:pt idx="1580">
                  <c:v>39835</c:v>
                </c:pt>
                <c:pt idx="1581">
                  <c:v>39836</c:v>
                </c:pt>
                <c:pt idx="1582">
                  <c:v>39839</c:v>
                </c:pt>
                <c:pt idx="1583">
                  <c:v>39840</c:v>
                </c:pt>
                <c:pt idx="1584">
                  <c:v>39841</c:v>
                </c:pt>
                <c:pt idx="1585">
                  <c:v>39842</c:v>
                </c:pt>
                <c:pt idx="1586">
                  <c:v>39843</c:v>
                </c:pt>
                <c:pt idx="1587">
                  <c:v>39846</c:v>
                </c:pt>
                <c:pt idx="1588">
                  <c:v>39847</c:v>
                </c:pt>
                <c:pt idx="1589">
                  <c:v>39848</c:v>
                </c:pt>
                <c:pt idx="1590">
                  <c:v>39849</c:v>
                </c:pt>
                <c:pt idx="1591">
                  <c:v>39850</c:v>
                </c:pt>
                <c:pt idx="1592">
                  <c:v>39853</c:v>
                </c:pt>
                <c:pt idx="1593">
                  <c:v>39854</c:v>
                </c:pt>
                <c:pt idx="1594">
                  <c:v>39855</c:v>
                </c:pt>
                <c:pt idx="1595">
                  <c:v>39856</c:v>
                </c:pt>
                <c:pt idx="1596">
                  <c:v>39857</c:v>
                </c:pt>
                <c:pt idx="1597">
                  <c:v>39860</c:v>
                </c:pt>
                <c:pt idx="1598">
                  <c:v>39861</c:v>
                </c:pt>
                <c:pt idx="1599">
                  <c:v>39862</c:v>
                </c:pt>
                <c:pt idx="1600">
                  <c:v>39863</c:v>
                </c:pt>
                <c:pt idx="1601">
                  <c:v>39864</c:v>
                </c:pt>
                <c:pt idx="1602">
                  <c:v>39867</c:v>
                </c:pt>
                <c:pt idx="1603">
                  <c:v>39868</c:v>
                </c:pt>
                <c:pt idx="1604">
                  <c:v>39869</c:v>
                </c:pt>
                <c:pt idx="1605">
                  <c:v>39870</c:v>
                </c:pt>
                <c:pt idx="1606">
                  <c:v>39871</c:v>
                </c:pt>
                <c:pt idx="1607">
                  <c:v>39874</c:v>
                </c:pt>
                <c:pt idx="1608">
                  <c:v>39875</c:v>
                </c:pt>
                <c:pt idx="1609">
                  <c:v>39876</c:v>
                </c:pt>
                <c:pt idx="1610">
                  <c:v>39877</c:v>
                </c:pt>
                <c:pt idx="1611">
                  <c:v>39878</c:v>
                </c:pt>
                <c:pt idx="1612">
                  <c:v>39881</c:v>
                </c:pt>
                <c:pt idx="1613">
                  <c:v>39882</c:v>
                </c:pt>
                <c:pt idx="1614">
                  <c:v>39883</c:v>
                </c:pt>
                <c:pt idx="1615">
                  <c:v>39884</c:v>
                </c:pt>
                <c:pt idx="1616">
                  <c:v>39885</c:v>
                </c:pt>
                <c:pt idx="1617">
                  <c:v>39888</c:v>
                </c:pt>
                <c:pt idx="1618">
                  <c:v>39889</c:v>
                </c:pt>
                <c:pt idx="1619">
                  <c:v>39890</c:v>
                </c:pt>
                <c:pt idx="1620">
                  <c:v>39891</c:v>
                </c:pt>
                <c:pt idx="1621">
                  <c:v>39892</c:v>
                </c:pt>
                <c:pt idx="1622">
                  <c:v>39895</c:v>
                </c:pt>
                <c:pt idx="1623">
                  <c:v>39896</c:v>
                </c:pt>
                <c:pt idx="1624">
                  <c:v>39897</c:v>
                </c:pt>
                <c:pt idx="1625">
                  <c:v>39898</c:v>
                </c:pt>
                <c:pt idx="1626">
                  <c:v>39899</c:v>
                </c:pt>
                <c:pt idx="1627">
                  <c:v>39902</c:v>
                </c:pt>
                <c:pt idx="1628">
                  <c:v>39903</c:v>
                </c:pt>
                <c:pt idx="1629">
                  <c:v>39904</c:v>
                </c:pt>
                <c:pt idx="1630">
                  <c:v>39905</c:v>
                </c:pt>
                <c:pt idx="1631">
                  <c:v>39906</c:v>
                </c:pt>
                <c:pt idx="1632">
                  <c:v>39909</c:v>
                </c:pt>
                <c:pt idx="1633">
                  <c:v>39910</c:v>
                </c:pt>
                <c:pt idx="1634">
                  <c:v>39911</c:v>
                </c:pt>
                <c:pt idx="1635">
                  <c:v>39912</c:v>
                </c:pt>
                <c:pt idx="1636">
                  <c:v>39913</c:v>
                </c:pt>
                <c:pt idx="1637">
                  <c:v>39916</c:v>
                </c:pt>
                <c:pt idx="1638">
                  <c:v>39917</c:v>
                </c:pt>
                <c:pt idx="1639">
                  <c:v>39918</c:v>
                </c:pt>
                <c:pt idx="1640">
                  <c:v>39919</c:v>
                </c:pt>
                <c:pt idx="1641">
                  <c:v>39920</c:v>
                </c:pt>
                <c:pt idx="1642">
                  <c:v>39923</c:v>
                </c:pt>
                <c:pt idx="1643">
                  <c:v>39924</c:v>
                </c:pt>
                <c:pt idx="1644">
                  <c:v>39925</c:v>
                </c:pt>
                <c:pt idx="1645">
                  <c:v>39926</c:v>
                </c:pt>
                <c:pt idx="1646">
                  <c:v>39927</c:v>
                </c:pt>
                <c:pt idx="1647">
                  <c:v>39930</c:v>
                </c:pt>
                <c:pt idx="1648">
                  <c:v>39931</c:v>
                </c:pt>
                <c:pt idx="1649">
                  <c:v>39932</c:v>
                </c:pt>
                <c:pt idx="1650">
                  <c:v>39933</c:v>
                </c:pt>
                <c:pt idx="1651">
                  <c:v>39934</c:v>
                </c:pt>
                <c:pt idx="1652">
                  <c:v>39937</c:v>
                </c:pt>
                <c:pt idx="1653">
                  <c:v>39938</c:v>
                </c:pt>
                <c:pt idx="1654">
                  <c:v>39939</c:v>
                </c:pt>
                <c:pt idx="1655">
                  <c:v>39940</c:v>
                </c:pt>
                <c:pt idx="1656">
                  <c:v>39941</c:v>
                </c:pt>
                <c:pt idx="1657">
                  <c:v>39944</c:v>
                </c:pt>
                <c:pt idx="1658">
                  <c:v>39945</c:v>
                </c:pt>
                <c:pt idx="1659">
                  <c:v>39946</c:v>
                </c:pt>
                <c:pt idx="1660">
                  <c:v>39947</c:v>
                </c:pt>
                <c:pt idx="1661">
                  <c:v>39948</c:v>
                </c:pt>
                <c:pt idx="1662">
                  <c:v>39951</c:v>
                </c:pt>
                <c:pt idx="1663">
                  <c:v>39952</c:v>
                </c:pt>
                <c:pt idx="1664">
                  <c:v>39953</c:v>
                </c:pt>
                <c:pt idx="1665">
                  <c:v>39954</c:v>
                </c:pt>
                <c:pt idx="1666">
                  <c:v>39955</c:v>
                </c:pt>
                <c:pt idx="1667">
                  <c:v>39958</c:v>
                </c:pt>
                <c:pt idx="1668">
                  <c:v>39959</c:v>
                </c:pt>
                <c:pt idx="1669">
                  <c:v>39960</c:v>
                </c:pt>
                <c:pt idx="1670">
                  <c:v>39961</c:v>
                </c:pt>
                <c:pt idx="1671">
                  <c:v>39962</c:v>
                </c:pt>
                <c:pt idx="1672">
                  <c:v>39965</c:v>
                </c:pt>
                <c:pt idx="1673">
                  <c:v>39966</c:v>
                </c:pt>
                <c:pt idx="1674">
                  <c:v>39967</c:v>
                </c:pt>
                <c:pt idx="1675">
                  <c:v>39968</c:v>
                </c:pt>
                <c:pt idx="1676">
                  <c:v>39969</c:v>
                </c:pt>
                <c:pt idx="1677">
                  <c:v>39972</c:v>
                </c:pt>
                <c:pt idx="1678">
                  <c:v>39973</c:v>
                </c:pt>
                <c:pt idx="1679">
                  <c:v>39974</c:v>
                </c:pt>
                <c:pt idx="1680">
                  <c:v>39975</c:v>
                </c:pt>
                <c:pt idx="1681">
                  <c:v>39976</c:v>
                </c:pt>
                <c:pt idx="1682">
                  <c:v>39979</c:v>
                </c:pt>
                <c:pt idx="1683">
                  <c:v>39980</c:v>
                </c:pt>
                <c:pt idx="1684">
                  <c:v>39981</c:v>
                </c:pt>
                <c:pt idx="1685">
                  <c:v>39982</c:v>
                </c:pt>
                <c:pt idx="1686">
                  <c:v>39983</c:v>
                </c:pt>
                <c:pt idx="1687">
                  <c:v>39986</c:v>
                </c:pt>
                <c:pt idx="1688">
                  <c:v>39987</c:v>
                </c:pt>
                <c:pt idx="1689">
                  <c:v>39988</c:v>
                </c:pt>
                <c:pt idx="1690">
                  <c:v>39989</c:v>
                </c:pt>
                <c:pt idx="1691">
                  <c:v>39990</c:v>
                </c:pt>
                <c:pt idx="1692">
                  <c:v>39993</c:v>
                </c:pt>
                <c:pt idx="1693">
                  <c:v>39994</c:v>
                </c:pt>
                <c:pt idx="1694">
                  <c:v>39995</c:v>
                </c:pt>
                <c:pt idx="1695">
                  <c:v>39996</c:v>
                </c:pt>
                <c:pt idx="1696">
                  <c:v>39997</c:v>
                </c:pt>
                <c:pt idx="1697">
                  <c:v>40000</c:v>
                </c:pt>
                <c:pt idx="1698">
                  <c:v>40001</c:v>
                </c:pt>
                <c:pt idx="1699">
                  <c:v>40002</c:v>
                </c:pt>
                <c:pt idx="1700">
                  <c:v>40003</c:v>
                </c:pt>
                <c:pt idx="1701">
                  <c:v>40004</c:v>
                </c:pt>
                <c:pt idx="1702">
                  <c:v>40007</c:v>
                </c:pt>
                <c:pt idx="1703">
                  <c:v>40008</c:v>
                </c:pt>
                <c:pt idx="1704">
                  <c:v>40009</c:v>
                </c:pt>
                <c:pt idx="1705">
                  <c:v>40010</c:v>
                </c:pt>
                <c:pt idx="1706">
                  <c:v>40011</c:v>
                </c:pt>
                <c:pt idx="1707">
                  <c:v>40014</c:v>
                </c:pt>
                <c:pt idx="1708">
                  <c:v>40015</c:v>
                </c:pt>
                <c:pt idx="1709">
                  <c:v>40016</c:v>
                </c:pt>
                <c:pt idx="1710">
                  <c:v>40017</c:v>
                </c:pt>
                <c:pt idx="1711">
                  <c:v>40018</c:v>
                </c:pt>
                <c:pt idx="1712">
                  <c:v>40021</c:v>
                </c:pt>
                <c:pt idx="1713">
                  <c:v>40022</c:v>
                </c:pt>
                <c:pt idx="1714">
                  <c:v>40023</c:v>
                </c:pt>
                <c:pt idx="1715">
                  <c:v>40024</c:v>
                </c:pt>
                <c:pt idx="1716">
                  <c:v>40025</c:v>
                </c:pt>
                <c:pt idx="1717">
                  <c:v>40028</c:v>
                </c:pt>
                <c:pt idx="1718">
                  <c:v>40029</c:v>
                </c:pt>
                <c:pt idx="1719">
                  <c:v>40030</c:v>
                </c:pt>
                <c:pt idx="1720">
                  <c:v>40031</c:v>
                </c:pt>
                <c:pt idx="1721">
                  <c:v>40032</c:v>
                </c:pt>
                <c:pt idx="1722">
                  <c:v>40035</c:v>
                </c:pt>
                <c:pt idx="1723">
                  <c:v>40036</c:v>
                </c:pt>
                <c:pt idx="1724">
                  <c:v>40037</c:v>
                </c:pt>
                <c:pt idx="1725">
                  <c:v>40038</c:v>
                </c:pt>
                <c:pt idx="1726">
                  <c:v>40039</c:v>
                </c:pt>
                <c:pt idx="1727">
                  <c:v>40042</c:v>
                </c:pt>
                <c:pt idx="1728">
                  <c:v>40043</c:v>
                </c:pt>
                <c:pt idx="1729">
                  <c:v>40044</c:v>
                </c:pt>
                <c:pt idx="1730">
                  <c:v>40045</c:v>
                </c:pt>
                <c:pt idx="1731">
                  <c:v>40046</c:v>
                </c:pt>
                <c:pt idx="1732">
                  <c:v>40049</c:v>
                </c:pt>
                <c:pt idx="1733">
                  <c:v>40050</c:v>
                </c:pt>
                <c:pt idx="1734">
                  <c:v>40051</c:v>
                </c:pt>
                <c:pt idx="1735">
                  <c:v>40052</c:v>
                </c:pt>
                <c:pt idx="1736">
                  <c:v>40053</c:v>
                </c:pt>
                <c:pt idx="1737">
                  <c:v>40056</c:v>
                </c:pt>
                <c:pt idx="1738">
                  <c:v>40057</c:v>
                </c:pt>
                <c:pt idx="1739">
                  <c:v>40058</c:v>
                </c:pt>
                <c:pt idx="1740">
                  <c:v>40059</c:v>
                </c:pt>
                <c:pt idx="1741">
                  <c:v>40060</c:v>
                </c:pt>
                <c:pt idx="1742">
                  <c:v>40063</c:v>
                </c:pt>
                <c:pt idx="1743">
                  <c:v>40064</c:v>
                </c:pt>
                <c:pt idx="1744">
                  <c:v>40065</c:v>
                </c:pt>
                <c:pt idx="1745">
                  <c:v>40066</c:v>
                </c:pt>
                <c:pt idx="1746">
                  <c:v>40067</c:v>
                </c:pt>
                <c:pt idx="1747">
                  <c:v>40070</c:v>
                </c:pt>
                <c:pt idx="1748">
                  <c:v>40071</c:v>
                </c:pt>
                <c:pt idx="1749">
                  <c:v>40072</c:v>
                </c:pt>
                <c:pt idx="1750">
                  <c:v>40073</c:v>
                </c:pt>
                <c:pt idx="1751">
                  <c:v>40074</c:v>
                </c:pt>
                <c:pt idx="1752">
                  <c:v>40077</c:v>
                </c:pt>
                <c:pt idx="1753">
                  <c:v>40078</c:v>
                </c:pt>
                <c:pt idx="1754">
                  <c:v>40079</c:v>
                </c:pt>
                <c:pt idx="1755">
                  <c:v>40080</c:v>
                </c:pt>
                <c:pt idx="1756">
                  <c:v>40081</c:v>
                </c:pt>
                <c:pt idx="1757">
                  <c:v>40084</c:v>
                </c:pt>
                <c:pt idx="1758">
                  <c:v>40085</c:v>
                </c:pt>
                <c:pt idx="1759">
                  <c:v>40086</c:v>
                </c:pt>
                <c:pt idx="1760">
                  <c:v>40087</c:v>
                </c:pt>
                <c:pt idx="1761">
                  <c:v>40088</c:v>
                </c:pt>
                <c:pt idx="1762">
                  <c:v>40091</c:v>
                </c:pt>
                <c:pt idx="1763">
                  <c:v>40092</c:v>
                </c:pt>
                <c:pt idx="1764">
                  <c:v>40093</c:v>
                </c:pt>
                <c:pt idx="1765">
                  <c:v>40094</c:v>
                </c:pt>
                <c:pt idx="1766">
                  <c:v>40095</c:v>
                </c:pt>
                <c:pt idx="1767">
                  <c:v>40098</c:v>
                </c:pt>
                <c:pt idx="1768">
                  <c:v>40099</c:v>
                </c:pt>
                <c:pt idx="1769">
                  <c:v>40100</c:v>
                </c:pt>
                <c:pt idx="1770">
                  <c:v>40101</c:v>
                </c:pt>
                <c:pt idx="1771">
                  <c:v>40102</c:v>
                </c:pt>
                <c:pt idx="1772">
                  <c:v>40105</c:v>
                </c:pt>
                <c:pt idx="1773">
                  <c:v>40106</c:v>
                </c:pt>
                <c:pt idx="1774">
                  <c:v>40107</c:v>
                </c:pt>
                <c:pt idx="1775">
                  <c:v>40108</c:v>
                </c:pt>
                <c:pt idx="1776">
                  <c:v>40109</c:v>
                </c:pt>
                <c:pt idx="1777">
                  <c:v>40112</c:v>
                </c:pt>
                <c:pt idx="1778">
                  <c:v>40113</c:v>
                </c:pt>
                <c:pt idx="1779">
                  <c:v>40114</c:v>
                </c:pt>
                <c:pt idx="1780">
                  <c:v>40115</c:v>
                </c:pt>
                <c:pt idx="1781">
                  <c:v>40116</c:v>
                </c:pt>
                <c:pt idx="1782">
                  <c:v>40119</c:v>
                </c:pt>
                <c:pt idx="1783">
                  <c:v>40120</c:v>
                </c:pt>
                <c:pt idx="1784">
                  <c:v>40121</c:v>
                </c:pt>
                <c:pt idx="1785">
                  <c:v>40122</c:v>
                </c:pt>
                <c:pt idx="1786">
                  <c:v>40123</c:v>
                </c:pt>
                <c:pt idx="1787">
                  <c:v>40126</c:v>
                </c:pt>
                <c:pt idx="1788">
                  <c:v>40127</c:v>
                </c:pt>
                <c:pt idx="1789">
                  <c:v>40128</c:v>
                </c:pt>
                <c:pt idx="1790">
                  <c:v>40129</c:v>
                </c:pt>
                <c:pt idx="1791">
                  <c:v>40130</c:v>
                </c:pt>
                <c:pt idx="1792">
                  <c:v>40133</c:v>
                </c:pt>
                <c:pt idx="1793">
                  <c:v>40134</c:v>
                </c:pt>
                <c:pt idx="1794">
                  <c:v>40135</c:v>
                </c:pt>
                <c:pt idx="1795">
                  <c:v>40136</c:v>
                </c:pt>
                <c:pt idx="1796">
                  <c:v>40137</c:v>
                </c:pt>
                <c:pt idx="1797">
                  <c:v>40140</c:v>
                </c:pt>
                <c:pt idx="1798">
                  <c:v>40141</c:v>
                </c:pt>
                <c:pt idx="1799">
                  <c:v>40142</c:v>
                </c:pt>
                <c:pt idx="1800">
                  <c:v>40143</c:v>
                </c:pt>
                <c:pt idx="1801">
                  <c:v>40144</c:v>
                </c:pt>
                <c:pt idx="1802">
                  <c:v>40147</c:v>
                </c:pt>
                <c:pt idx="1803">
                  <c:v>40148</c:v>
                </c:pt>
                <c:pt idx="1804">
                  <c:v>40149</c:v>
                </c:pt>
                <c:pt idx="1805">
                  <c:v>40150</c:v>
                </c:pt>
                <c:pt idx="1806">
                  <c:v>40151</c:v>
                </c:pt>
                <c:pt idx="1807">
                  <c:v>40154</c:v>
                </c:pt>
                <c:pt idx="1808">
                  <c:v>40155</c:v>
                </c:pt>
                <c:pt idx="1809">
                  <c:v>40156</c:v>
                </c:pt>
                <c:pt idx="1810">
                  <c:v>40157</c:v>
                </c:pt>
                <c:pt idx="1811">
                  <c:v>40158</c:v>
                </c:pt>
                <c:pt idx="1812">
                  <c:v>40161</c:v>
                </c:pt>
                <c:pt idx="1813">
                  <c:v>40162</c:v>
                </c:pt>
                <c:pt idx="1814">
                  <c:v>40163</c:v>
                </c:pt>
                <c:pt idx="1815">
                  <c:v>40164</c:v>
                </c:pt>
                <c:pt idx="1816">
                  <c:v>40165</c:v>
                </c:pt>
                <c:pt idx="1817">
                  <c:v>40168</c:v>
                </c:pt>
                <c:pt idx="1818">
                  <c:v>40169</c:v>
                </c:pt>
                <c:pt idx="1819">
                  <c:v>40170</c:v>
                </c:pt>
                <c:pt idx="1820">
                  <c:v>40171</c:v>
                </c:pt>
                <c:pt idx="1821">
                  <c:v>40172</c:v>
                </c:pt>
                <c:pt idx="1822">
                  <c:v>40175</c:v>
                </c:pt>
                <c:pt idx="1823">
                  <c:v>40176</c:v>
                </c:pt>
                <c:pt idx="1824">
                  <c:v>40177</c:v>
                </c:pt>
                <c:pt idx="1825">
                  <c:v>40178</c:v>
                </c:pt>
                <c:pt idx="1826">
                  <c:v>40179</c:v>
                </c:pt>
                <c:pt idx="1827">
                  <c:v>40182</c:v>
                </c:pt>
                <c:pt idx="1828">
                  <c:v>40183</c:v>
                </c:pt>
                <c:pt idx="1829">
                  <c:v>40184</c:v>
                </c:pt>
                <c:pt idx="1830">
                  <c:v>40185</c:v>
                </c:pt>
                <c:pt idx="1831">
                  <c:v>40186</c:v>
                </c:pt>
                <c:pt idx="1832">
                  <c:v>40189</c:v>
                </c:pt>
                <c:pt idx="1833">
                  <c:v>40190</c:v>
                </c:pt>
                <c:pt idx="1834">
                  <c:v>40191</c:v>
                </c:pt>
                <c:pt idx="1835">
                  <c:v>40192</c:v>
                </c:pt>
                <c:pt idx="1836">
                  <c:v>40193</c:v>
                </c:pt>
                <c:pt idx="1837">
                  <c:v>40196</c:v>
                </c:pt>
                <c:pt idx="1838">
                  <c:v>40197</c:v>
                </c:pt>
                <c:pt idx="1839">
                  <c:v>40198</c:v>
                </c:pt>
                <c:pt idx="1840">
                  <c:v>40199</c:v>
                </c:pt>
                <c:pt idx="1841">
                  <c:v>40200</c:v>
                </c:pt>
                <c:pt idx="1842">
                  <c:v>40203</c:v>
                </c:pt>
                <c:pt idx="1843">
                  <c:v>40204</c:v>
                </c:pt>
                <c:pt idx="1844">
                  <c:v>40205</c:v>
                </c:pt>
                <c:pt idx="1845">
                  <c:v>40206</c:v>
                </c:pt>
                <c:pt idx="1846">
                  <c:v>40207</c:v>
                </c:pt>
                <c:pt idx="1847">
                  <c:v>40210</c:v>
                </c:pt>
                <c:pt idx="1848">
                  <c:v>40211</c:v>
                </c:pt>
                <c:pt idx="1849">
                  <c:v>40212</c:v>
                </c:pt>
                <c:pt idx="1850">
                  <c:v>40213</c:v>
                </c:pt>
                <c:pt idx="1851">
                  <c:v>40214</c:v>
                </c:pt>
                <c:pt idx="1852">
                  <c:v>40217</c:v>
                </c:pt>
                <c:pt idx="1853">
                  <c:v>40218</c:v>
                </c:pt>
                <c:pt idx="1854">
                  <c:v>40219</c:v>
                </c:pt>
                <c:pt idx="1855">
                  <c:v>40220</c:v>
                </c:pt>
                <c:pt idx="1856">
                  <c:v>40221</c:v>
                </c:pt>
                <c:pt idx="1857">
                  <c:v>40224</c:v>
                </c:pt>
                <c:pt idx="1858">
                  <c:v>40225</c:v>
                </c:pt>
                <c:pt idx="1859">
                  <c:v>40226</c:v>
                </c:pt>
                <c:pt idx="1860">
                  <c:v>40227</c:v>
                </c:pt>
                <c:pt idx="1861">
                  <c:v>40228</c:v>
                </c:pt>
                <c:pt idx="1862">
                  <c:v>40231</c:v>
                </c:pt>
                <c:pt idx="1863">
                  <c:v>40232</c:v>
                </c:pt>
                <c:pt idx="1864">
                  <c:v>40233</c:v>
                </c:pt>
                <c:pt idx="1865">
                  <c:v>40234</c:v>
                </c:pt>
                <c:pt idx="1866">
                  <c:v>40235</c:v>
                </c:pt>
                <c:pt idx="1867">
                  <c:v>40238</c:v>
                </c:pt>
                <c:pt idx="1868">
                  <c:v>40239</c:v>
                </c:pt>
                <c:pt idx="1869">
                  <c:v>40240</c:v>
                </c:pt>
                <c:pt idx="1870">
                  <c:v>40241</c:v>
                </c:pt>
                <c:pt idx="1871">
                  <c:v>40242</c:v>
                </c:pt>
                <c:pt idx="1872">
                  <c:v>40245</c:v>
                </c:pt>
                <c:pt idx="1873">
                  <c:v>40246</c:v>
                </c:pt>
                <c:pt idx="1874">
                  <c:v>40247</c:v>
                </c:pt>
                <c:pt idx="1875">
                  <c:v>40248</c:v>
                </c:pt>
                <c:pt idx="1876">
                  <c:v>40249</c:v>
                </c:pt>
                <c:pt idx="1877">
                  <c:v>40252</c:v>
                </c:pt>
                <c:pt idx="1878">
                  <c:v>40253</c:v>
                </c:pt>
                <c:pt idx="1879">
                  <c:v>40254</c:v>
                </c:pt>
                <c:pt idx="1880">
                  <c:v>40255</c:v>
                </c:pt>
                <c:pt idx="1881">
                  <c:v>40256</c:v>
                </c:pt>
                <c:pt idx="1882">
                  <c:v>40259</c:v>
                </c:pt>
                <c:pt idx="1883">
                  <c:v>40260</c:v>
                </c:pt>
                <c:pt idx="1884">
                  <c:v>40261</c:v>
                </c:pt>
                <c:pt idx="1885">
                  <c:v>40262</c:v>
                </c:pt>
                <c:pt idx="1886">
                  <c:v>40263</c:v>
                </c:pt>
                <c:pt idx="1887">
                  <c:v>40266</c:v>
                </c:pt>
                <c:pt idx="1888">
                  <c:v>40267</c:v>
                </c:pt>
                <c:pt idx="1889">
                  <c:v>40268</c:v>
                </c:pt>
                <c:pt idx="1890">
                  <c:v>40269</c:v>
                </c:pt>
                <c:pt idx="1891">
                  <c:v>40270</c:v>
                </c:pt>
                <c:pt idx="1892">
                  <c:v>40273</c:v>
                </c:pt>
                <c:pt idx="1893">
                  <c:v>40274</c:v>
                </c:pt>
                <c:pt idx="1894">
                  <c:v>40275</c:v>
                </c:pt>
                <c:pt idx="1895">
                  <c:v>40276</c:v>
                </c:pt>
                <c:pt idx="1896">
                  <c:v>40277</c:v>
                </c:pt>
                <c:pt idx="1897">
                  <c:v>40280</c:v>
                </c:pt>
                <c:pt idx="1898">
                  <c:v>40281</c:v>
                </c:pt>
                <c:pt idx="1899">
                  <c:v>40282</c:v>
                </c:pt>
                <c:pt idx="1900">
                  <c:v>40283</c:v>
                </c:pt>
                <c:pt idx="1901">
                  <c:v>40284</c:v>
                </c:pt>
                <c:pt idx="1902">
                  <c:v>40287</c:v>
                </c:pt>
                <c:pt idx="1903">
                  <c:v>40288</c:v>
                </c:pt>
                <c:pt idx="1904">
                  <c:v>40289</c:v>
                </c:pt>
                <c:pt idx="1905">
                  <c:v>40290</c:v>
                </c:pt>
                <c:pt idx="1906">
                  <c:v>40291</c:v>
                </c:pt>
                <c:pt idx="1907">
                  <c:v>40294</c:v>
                </c:pt>
                <c:pt idx="1908">
                  <c:v>40295</c:v>
                </c:pt>
                <c:pt idx="1909">
                  <c:v>40296</c:v>
                </c:pt>
                <c:pt idx="1910">
                  <c:v>40297</c:v>
                </c:pt>
                <c:pt idx="1911">
                  <c:v>40298</c:v>
                </c:pt>
                <c:pt idx="1912">
                  <c:v>40301</c:v>
                </c:pt>
                <c:pt idx="1913">
                  <c:v>40302</c:v>
                </c:pt>
                <c:pt idx="1914">
                  <c:v>40303</c:v>
                </c:pt>
                <c:pt idx="1915">
                  <c:v>40304</c:v>
                </c:pt>
                <c:pt idx="1916">
                  <c:v>40305</c:v>
                </c:pt>
                <c:pt idx="1917">
                  <c:v>40308</c:v>
                </c:pt>
                <c:pt idx="1918">
                  <c:v>40309</c:v>
                </c:pt>
                <c:pt idx="1919">
                  <c:v>40310</c:v>
                </c:pt>
                <c:pt idx="1920">
                  <c:v>40311</c:v>
                </c:pt>
                <c:pt idx="1921">
                  <c:v>40312</c:v>
                </c:pt>
                <c:pt idx="1922">
                  <c:v>40315</c:v>
                </c:pt>
                <c:pt idx="1923">
                  <c:v>40316</c:v>
                </c:pt>
                <c:pt idx="1924">
                  <c:v>40317</c:v>
                </c:pt>
                <c:pt idx="1925">
                  <c:v>40318</c:v>
                </c:pt>
                <c:pt idx="1926">
                  <c:v>40319</c:v>
                </c:pt>
                <c:pt idx="1927">
                  <c:v>40322</c:v>
                </c:pt>
                <c:pt idx="1928">
                  <c:v>40323</c:v>
                </c:pt>
                <c:pt idx="1929">
                  <c:v>40324</c:v>
                </c:pt>
                <c:pt idx="1930">
                  <c:v>40325</c:v>
                </c:pt>
                <c:pt idx="1931">
                  <c:v>40326</c:v>
                </c:pt>
                <c:pt idx="1932">
                  <c:v>40329</c:v>
                </c:pt>
                <c:pt idx="1933">
                  <c:v>40330</c:v>
                </c:pt>
                <c:pt idx="1934">
                  <c:v>40331</c:v>
                </c:pt>
                <c:pt idx="1935">
                  <c:v>40332</c:v>
                </c:pt>
                <c:pt idx="1936">
                  <c:v>40333</c:v>
                </c:pt>
                <c:pt idx="1937">
                  <c:v>40336</c:v>
                </c:pt>
                <c:pt idx="1938">
                  <c:v>40337</c:v>
                </c:pt>
                <c:pt idx="1939">
                  <c:v>40338</c:v>
                </c:pt>
                <c:pt idx="1940">
                  <c:v>40339</c:v>
                </c:pt>
                <c:pt idx="1941">
                  <c:v>40340</c:v>
                </c:pt>
                <c:pt idx="1942">
                  <c:v>40343</c:v>
                </c:pt>
                <c:pt idx="1943">
                  <c:v>40344</c:v>
                </c:pt>
                <c:pt idx="1944">
                  <c:v>40345</c:v>
                </c:pt>
                <c:pt idx="1945">
                  <c:v>40346</c:v>
                </c:pt>
                <c:pt idx="1946">
                  <c:v>40347</c:v>
                </c:pt>
                <c:pt idx="1947">
                  <c:v>40350</c:v>
                </c:pt>
                <c:pt idx="1948">
                  <c:v>40351</c:v>
                </c:pt>
                <c:pt idx="1949">
                  <c:v>40352</c:v>
                </c:pt>
                <c:pt idx="1950">
                  <c:v>40353</c:v>
                </c:pt>
                <c:pt idx="1951">
                  <c:v>40354</c:v>
                </c:pt>
                <c:pt idx="1952">
                  <c:v>40357</c:v>
                </c:pt>
                <c:pt idx="1953">
                  <c:v>40358</c:v>
                </c:pt>
                <c:pt idx="1954">
                  <c:v>40359</c:v>
                </c:pt>
                <c:pt idx="1955">
                  <c:v>40360</c:v>
                </c:pt>
                <c:pt idx="1956">
                  <c:v>40361</c:v>
                </c:pt>
                <c:pt idx="1957">
                  <c:v>40364</c:v>
                </c:pt>
                <c:pt idx="1958">
                  <c:v>40365</c:v>
                </c:pt>
                <c:pt idx="1959">
                  <c:v>40366</c:v>
                </c:pt>
                <c:pt idx="1960">
                  <c:v>40367</c:v>
                </c:pt>
                <c:pt idx="1961">
                  <c:v>40368</c:v>
                </c:pt>
                <c:pt idx="1962">
                  <c:v>40371</c:v>
                </c:pt>
                <c:pt idx="1963">
                  <c:v>40372</c:v>
                </c:pt>
                <c:pt idx="1964">
                  <c:v>40373</c:v>
                </c:pt>
                <c:pt idx="1965">
                  <c:v>40374</c:v>
                </c:pt>
                <c:pt idx="1966">
                  <c:v>40375</c:v>
                </c:pt>
                <c:pt idx="1967">
                  <c:v>40378</c:v>
                </c:pt>
                <c:pt idx="1968">
                  <c:v>40379</c:v>
                </c:pt>
                <c:pt idx="1969">
                  <c:v>40380</c:v>
                </c:pt>
                <c:pt idx="1970">
                  <c:v>40381</c:v>
                </c:pt>
                <c:pt idx="1971">
                  <c:v>40382</c:v>
                </c:pt>
                <c:pt idx="1972">
                  <c:v>40385</c:v>
                </c:pt>
                <c:pt idx="1973">
                  <c:v>40386</c:v>
                </c:pt>
                <c:pt idx="1974">
                  <c:v>40387</c:v>
                </c:pt>
                <c:pt idx="1975">
                  <c:v>40388</c:v>
                </c:pt>
                <c:pt idx="1976">
                  <c:v>40389</c:v>
                </c:pt>
                <c:pt idx="1977">
                  <c:v>40392</c:v>
                </c:pt>
                <c:pt idx="1978">
                  <c:v>40393</c:v>
                </c:pt>
                <c:pt idx="1979">
                  <c:v>40394</c:v>
                </c:pt>
                <c:pt idx="1980">
                  <c:v>40395</c:v>
                </c:pt>
                <c:pt idx="1981">
                  <c:v>40396</c:v>
                </c:pt>
                <c:pt idx="1982">
                  <c:v>40399</c:v>
                </c:pt>
                <c:pt idx="1983">
                  <c:v>40400</c:v>
                </c:pt>
                <c:pt idx="1984">
                  <c:v>40401</c:v>
                </c:pt>
                <c:pt idx="1985">
                  <c:v>40402</c:v>
                </c:pt>
                <c:pt idx="1986">
                  <c:v>40403</c:v>
                </c:pt>
                <c:pt idx="1987">
                  <c:v>40406</c:v>
                </c:pt>
                <c:pt idx="1988">
                  <c:v>40407</c:v>
                </c:pt>
                <c:pt idx="1989">
                  <c:v>40408</c:v>
                </c:pt>
                <c:pt idx="1990">
                  <c:v>40409</c:v>
                </c:pt>
                <c:pt idx="1991">
                  <c:v>40410</c:v>
                </c:pt>
                <c:pt idx="1992">
                  <c:v>40413</c:v>
                </c:pt>
                <c:pt idx="1993">
                  <c:v>40414</c:v>
                </c:pt>
                <c:pt idx="1994">
                  <c:v>40415</c:v>
                </c:pt>
                <c:pt idx="1995">
                  <c:v>40416</c:v>
                </c:pt>
                <c:pt idx="1996">
                  <c:v>40417</c:v>
                </c:pt>
                <c:pt idx="1997">
                  <c:v>40420</c:v>
                </c:pt>
                <c:pt idx="1998">
                  <c:v>40421</c:v>
                </c:pt>
                <c:pt idx="1999">
                  <c:v>40422</c:v>
                </c:pt>
                <c:pt idx="2000">
                  <c:v>40423</c:v>
                </c:pt>
                <c:pt idx="2001">
                  <c:v>40424</c:v>
                </c:pt>
                <c:pt idx="2002">
                  <c:v>40427</c:v>
                </c:pt>
                <c:pt idx="2003">
                  <c:v>40428</c:v>
                </c:pt>
                <c:pt idx="2004">
                  <c:v>40429</c:v>
                </c:pt>
                <c:pt idx="2005">
                  <c:v>40430</c:v>
                </c:pt>
                <c:pt idx="2006">
                  <c:v>40431</c:v>
                </c:pt>
                <c:pt idx="2007">
                  <c:v>40434</c:v>
                </c:pt>
                <c:pt idx="2008">
                  <c:v>40435</c:v>
                </c:pt>
                <c:pt idx="2009">
                  <c:v>40436</c:v>
                </c:pt>
                <c:pt idx="2010">
                  <c:v>40437</c:v>
                </c:pt>
                <c:pt idx="2011">
                  <c:v>40438</c:v>
                </c:pt>
                <c:pt idx="2012">
                  <c:v>40441</c:v>
                </c:pt>
                <c:pt idx="2013">
                  <c:v>40442</c:v>
                </c:pt>
                <c:pt idx="2014">
                  <c:v>40443</c:v>
                </c:pt>
                <c:pt idx="2015">
                  <c:v>40444</c:v>
                </c:pt>
                <c:pt idx="2016">
                  <c:v>40445</c:v>
                </c:pt>
                <c:pt idx="2017">
                  <c:v>40448</c:v>
                </c:pt>
                <c:pt idx="2018">
                  <c:v>40449</c:v>
                </c:pt>
                <c:pt idx="2019">
                  <c:v>40450</c:v>
                </c:pt>
                <c:pt idx="2020">
                  <c:v>40451</c:v>
                </c:pt>
                <c:pt idx="2021">
                  <c:v>40452</c:v>
                </c:pt>
                <c:pt idx="2022">
                  <c:v>40455</c:v>
                </c:pt>
                <c:pt idx="2023">
                  <c:v>40456</c:v>
                </c:pt>
                <c:pt idx="2024">
                  <c:v>40457</c:v>
                </c:pt>
                <c:pt idx="2025">
                  <c:v>40458</c:v>
                </c:pt>
                <c:pt idx="2026">
                  <c:v>40459</c:v>
                </c:pt>
                <c:pt idx="2027">
                  <c:v>40462</c:v>
                </c:pt>
                <c:pt idx="2028">
                  <c:v>40463</c:v>
                </c:pt>
                <c:pt idx="2029">
                  <c:v>40464</c:v>
                </c:pt>
                <c:pt idx="2030">
                  <c:v>40465</c:v>
                </c:pt>
                <c:pt idx="2031">
                  <c:v>40466</c:v>
                </c:pt>
                <c:pt idx="2032">
                  <c:v>40469</c:v>
                </c:pt>
                <c:pt idx="2033">
                  <c:v>40470</c:v>
                </c:pt>
                <c:pt idx="2034">
                  <c:v>40471</c:v>
                </c:pt>
                <c:pt idx="2035">
                  <c:v>40472</c:v>
                </c:pt>
                <c:pt idx="2036">
                  <c:v>40473</c:v>
                </c:pt>
                <c:pt idx="2037">
                  <c:v>40476</c:v>
                </c:pt>
                <c:pt idx="2038">
                  <c:v>40477</c:v>
                </c:pt>
                <c:pt idx="2039">
                  <c:v>40478</c:v>
                </c:pt>
                <c:pt idx="2040">
                  <c:v>40479</c:v>
                </c:pt>
                <c:pt idx="2041">
                  <c:v>40480</c:v>
                </c:pt>
                <c:pt idx="2042">
                  <c:v>40483</c:v>
                </c:pt>
                <c:pt idx="2043">
                  <c:v>40484</c:v>
                </c:pt>
                <c:pt idx="2044">
                  <c:v>40485</c:v>
                </c:pt>
                <c:pt idx="2045">
                  <c:v>40486</c:v>
                </c:pt>
                <c:pt idx="2046">
                  <c:v>40487</c:v>
                </c:pt>
                <c:pt idx="2047">
                  <c:v>40490</c:v>
                </c:pt>
                <c:pt idx="2048">
                  <c:v>40491</c:v>
                </c:pt>
                <c:pt idx="2049">
                  <c:v>40492</c:v>
                </c:pt>
                <c:pt idx="2050">
                  <c:v>40493</c:v>
                </c:pt>
                <c:pt idx="2051">
                  <c:v>40494</c:v>
                </c:pt>
                <c:pt idx="2052">
                  <c:v>40497</c:v>
                </c:pt>
                <c:pt idx="2053">
                  <c:v>40498</c:v>
                </c:pt>
                <c:pt idx="2054">
                  <c:v>40499</c:v>
                </c:pt>
                <c:pt idx="2055">
                  <c:v>40500</c:v>
                </c:pt>
                <c:pt idx="2056">
                  <c:v>40501</c:v>
                </c:pt>
                <c:pt idx="2057">
                  <c:v>40504</c:v>
                </c:pt>
                <c:pt idx="2058">
                  <c:v>40505</c:v>
                </c:pt>
                <c:pt idx="2059">
                  <c:v>40506</c:v>
                </c:pt>
                <c:pt idx="2060">
                  <c:v>40507</c:v>
                </c:pt>
                <c:pt idx="2061">
                  <c:v>40508</c:v>
                </c:pt>
                <c:pt idx="2062">
                  <c:v>40511</c:v>
                </c:pt>
                <c:pt idx="2063">
                  <c:v>40512</c:v>
                </c:pt>
                <c:pt idx="2064">
                  <c:v>40513</c:v>
                </c:pt>
                <c:pt idx="2065">
                  <c:v>40514</c:v>
                </c:pt>
                <c:pt idx="2066">
                  <c:v>40515</c:v>
                </c:pt>
                <c:pt idx="2067">
                  <c:v>40518</c:v>
                </c:pt>
                <c:pt idx="2068">
                  <c:v>40519</c:v>
                </c:pt>
                <c:pt idx="2069">
                  <c:v>40520</c:v>
                </c:pt>
                <c:pt idx="2070">
                  <c:v>40521</c:v>
                </c:pt>
                <c:pt idx="2071">
                  <c:v>40522</c:v>
                </c:pt>
                <c:pt idx="2072">
                  <c:v>40525</c:v>
                </c:pt>
                <c:pt idx="2073">
                  <c:v>40526</c:v>
                </c:pt>
                <c:pt idx="2074">
                  <c:v>40527</c:v>
                </c:pt>
                <c:pt idx="2075">
                  <c:v>40528</c:v>
                </c:pt>
                <c:pt idx="2076">
                  <c:v>40529</c:v>
                </c:pt>
                <c:pt idx="2077">
                  <c:v>40532</c:v>
                </c:pt>
                <c:pt idx="2078">
                  <c:v>40533</c:v>
                </c:pt>
                <c:pt idx="2079">
                  <c:v>40534</c:v>
                </c:pt>
                <c:pt idx="2080">
                  <c:v>40535</c:v>
                </c:pt>
                <c:pt idx="2081">
                  <c:v>40536</c:v>
                </c:pt>
                <c:pt idx="2082">
                  <c:v>40539</c:v>
                </c:pt>
                <c:pt idx="2083">
                  <c:v>40540</c:v>
                </c:pt>
                <c:pt idx="2084">
                  <c:v>40541</c:v>
                </c:pt>
                <c:pt idx="2085">
                  <c:v>40542</c:v>
                </c:pt>
                <c:pt idx="2086">
                  <c:v>40543</c:v>
                </c:pt>
                <c:pt idx="2087">
                  <c:v>40546</c:v>
                </c:pt>
                <c:pt idx="2088">
                  <c:v>40547</c:v>
                </c:pt>
                <c:pt idx="2089">
                  <c:v>40548</c:v>
                </c:pt>
                <c:pt idx="2090">
                  <c:v>40549</c:v>
                </c:pt>
                <c:pt idx="2091">
                  <c:v>40550</c:v>
                </c:pt>
                <c:pt idx="2092">
                  <c:v>40553</c:v>
                </c:pt>
                <c:pt idx="2093">
                  <c:v>40554</c:v>
                </c:pt>
                <c:pt idx="2094">
                  <c:v>40555</c:v>
                </c:pt>
                <c:pt idx="2095">
                  <c:v>40556</c:v>
                </c:pt>
                <c:pt idx="2096">
                  <c:v>40557</c:v>
                </c:pt>
                <c:pt idx="2097">
                  <c:v>40560</c:v>
                </c:pt>
                <c:pt idx="2098">
                  <c:v>40561</c:v>
                </c:pt>
                <c:pt idx="2099">
                  <c:v>40562</c:v>
                </c:pt>
                <c:pt idx="2100">
                  <c:v>40563</c:v>
                </c:pt>
                <c:pt idx="2101">
                  <c:v>40564</c:v>
                </c:pt>
                <c:pt idx="2102">
                  <c:v>40567</c:v>
                </c:pt>
                <c:pt idx="2103">
                  <c:v>40568</c:v>
                </c:pt>
                <c:pt idx="2104">
                  <c:v>40569</c:v>
                </c:pt>
                <c:pt idx="2105">
                  <c:v>40570</c:v>
                </c:pt>
                <c:pt idx="2106">
                  <c:v>40571</c:v>
                </c:pt>
                <c:pt idx="2107">
                  <c:v>40574</c:v>
                </c:pt>
                <c:pt idx="2108">
                  <c:v>40575</c:v>
                </c:pt>
                <c:pt idx="2109">
                  <c:v>40576</c:v>
                </c:pt>
                <c:pt idx="2110">
                  <c:v>40577</c:v>
                </c:pt>
                <c:pt idx="2111">
                  <c:v>40578</c:v>
                </c:pt>
                <c:pt idx="2112">
                  <c:v>40581</c:v>
                </c:pt>
                <c:pt idx="2113">
                  <c:v>40582</c:v>
                </c:pt>
                <c:pt idx="2114">
                  <c:v>40583</c:v>
                </c:pt>
                <c:pt idx="2115">
                  <c:v>40584</c:v>
                </c:pt>
                <c:pt idx="2116">
                  <c:v>40585</c:v>
                </c:pt>
                <c:pt idx="2117">
                  <c:v>40588</c:v>
                </c:pt>
                <c:pt idx="2118">
                  <c:v>40589</c:v>
                </c:pt>
                <c:pt idx="2119">
                  <c:v>40590</c:v>
                </c:pt>
                <c:pt idx="2120">
                  <c:v>40591</c:v>
                </c:pt>
                <c:pt idx="2121">
                  <c:v>40592</c:v>
                </c:pt>
                <c:pt idx="2122">
                  <c:v>40595</c:v>
                </c:pt>
                <c:pt idx="2123">
                  <c:v>40596</c:v>
                </c:pt>
                <c:pt idx="2124">
                  <c:v>40597</c:v>
                </c:pt>
                <c:pt idx="2125">
                  <c:v>40598</c:v>
                </c:pt>
                <c:pt idx="2126">
                  <c:v>40599</c:v>
                </c:pt>
                <c:pt idx="2127">
                  <c:v>40602</c:v>
                </c:pt>
                <c:pt idx="2128">
                  <c:v>40603</c:v>
                </c:pt>
                <c:pt idx="2129">
                  <c:v>40604</c:v>
                </c:pt>
                <c:pt idx="2130">
                  <c:v>40605</c:v>
                </c:pt>
                <c:pt idx="2131">
                  <c:v>40606</c:v>
                </c:pt>
                <c:pt idx="2132">
                  <c:v>40609</c:v>
                </c:pt>
                <c:pt idx="2133">
                  <c:v>40610</c:v>
                </c:pt>
                <c:pt idx="2134">
                  <c:v>40611</c:v>
                </c:pt>
                <c:pt idx="2135">
                  <c:v>40612</c:v>
                </c:pt>
                <c:pt idx="2136">
                  <c:v>40613</c:v>
                </c:pt>
                <c:pt idx="2137">
                  <c:v>40616</c:v>
                </c:pt>
                <c:pt idx="2138">
                  <c:v>40617</c:v>
                </c:pt>
                <c:pt idx="2139">
                  <c:v>40618</c:v>
                </c:pt>
                <c:pt idx="2140">
                  <c:v>40619</c:v>
                </c:pt>
                <c:pt idx="2141">
                  <c:v>40620</c:v>
                </c:pt>
                <c:pt idx="2142">
                  <c:v>40623</c:v>
                </c:pt>
                <c:pt idx="2143">
                  <c:v>40624</c:v>
                </c:pt>
                <c:pt idx="2144">
                  <c:v>40625</c:v>
                </c:pt>
                <c:pt idx="2145">
                  <c:v>40626</c:v>
                </c:pt>
                <c:pt idx="2146">
                  <c:v>40627</c:v>
                </c:pt>
                <c:pt idx="2147">
                  <c:v>40630</c:v>
                </c:pt>
                <c:pt idx="2148">
                  <c:v>40631</c:v>
                </c:pt>
                <c:pt idx="2149">
                  <c:v>40632</c:v>
                </c:pt>
                <c:pt idx="2150">
                  <c:v>40633</c:v>
                </c:pt>
                <c:pt idx="2151">
                  <c:v>40634</c:v>
                </c:pt>
                <c:pt idx="2152">
                  <c:v>40637</c:v>
                </c:pt>
                <c:pt idx="2153">
                  <c:v>40638</c:v>
                </c:pt>
                <c:pt idx="2154">
                  <c:v>40639</c:v>
                </c:pt>
                <c:pt idx="2155">
                  <c:v>40640</c:v>
                </c:pt>
                <c:pt idx="2156">
                  <c:v>40641</c:v>
                </c:pt>
                <c:pt idx="2157">
                  <c:v>40644</c:v>
                </c:pt>
                <c:pt idx="2158">
                  <c:v>40645</c:v>
                </c:pt>
                <c:pt idx="2159">
                  <c:v>40646</c:v>
                </c:pt>
                <c:pt idx="2160">
                  <c:v>40647</c:v>
                </c:pt>
                <c:pt idx="2161">
                  <c:v>40648</c:v>
                </c:pt>
                <c:pt idx="2162">
                  <c:v>40651</c:v>
                </c:pt>
                <c:pt idx="2163">
                  <c:v>40652</c:v>
                </c:pt>
                <c:pt idx="2164">
                  <c:v>40653</c:v>
                </c:pt>
                <c:pt idx="2165">
                  <c:v>40654</c:v>
                </c:pt>
                <c:pt idx="2166">
                  <c:v>40655</c:v>
                </c:pt>
                <c:pt idx="2167">
                  <c:v>40658</c:v>
                </c:pt>
                <c:pt idx="2168">
                  <c:v>40659</c:v>
                </c:pt>
                <c:pt idx="2169">
                  <c:v>40660</c:v>
                </c:pt>
                <c:pt idx="2170">
                  <c:v>40661</c:v>
                </c:pt>
                <c:pt idx="2171">
                  <c:v>40662</c:v>
                </c:pt>
                <c:pt idx="2172">
                  <c:v>40665</c:v>
                </c:pt>
                <c:pt idx="2173">
                  <c:v>40666</c:v>
                </c:pt>
                <c:pt idx="2174">
                  <c:v>40667</c:v>
                </c:pt>
                <c:pt idx="2175">
                  <c:v>40668</c:v>
                </c:pt>
                <c:pt idx="2176">
                  <c:v>40669</c:v>
                </c:pt>
                <c:pt idx="2177">
                  <c:v>40672</c:v>
                </c:pt>
                <c:pt idx="2178">
                  <c:v>40673</c:v>
                </c:pt>
                <c:pt idx="2179">
                  <c:v>40674</c:v>
                </c:pt>
                <c:pt idx="2180">
                  <c:v>40675</c:v>
                </c:pt>
                <c:pt idx="2181">
                  <c:v>40676</c:v>
                </c:pt>
                <c:pt idx="2182">
                  <c:v>40679</c:v>
                </c:pt>
                <c:pt idx="2183">
                  <c:v>40680</c:v>
                </c:pt>
                <c:pt idx="2184">
                  <c:v>40681</c:v>
                </c:pt>
                <c:pt idx="2185">
                  <c:v>40682</c:v>
                </c:pt>
                <c:pt idx="2186">
                  <c:v>40683</c:v>
                </c:pt>
                <c:pt idx="2187">
                  <c:v>40686</c:v>
                </c:pt>
                <c:pt idx="2188">
                  <c:v>40687</c:v>
                </c:pt>
                <c:pt idx="2189">
                  <c:v>40688</c:v>
                </c:pt>
                <c:pt idx="2190">
                  <c:v>40689</c:v>
                </c:pt>
                <c:pt idx="2191">
                  <c:v>40690</c:v>
                </c:pt>
                <c:pt idx="2192">
                  <c:v>40693</c:v>
                </c:pt>
                <c:pt idx="2193">
                  <c:v>40694</c:v>
                </c:pt>
                <c:pt idx="2194">
                  <c:v>40695</c:v>
                </c:pt>
                <c:pt idx="2195">
                  <c:v>40696</c:v>
                </c:pt>
                <c:pt idx="2196">
                  <c:v>40697</c:v>
                </c:pt>
                <c:pt idx="2197">
                  <c:v>40700</c:v>
                </c:pt>
                <c:pt idx="2198">
                  <c:v>40701</c:v>
                </c:pt>
                <c:pt idx="2199">
                  <c:v>40702</c:v>
                </c:pt>
                <c:pt idx="2200">
                  <c:v>40703</c:v>
                </c:pt>
                <c:pt idx="2201">
                  <c:v>40704</c:v>
                </c:pt>
                <c:pt idx="2202">
                  <c:v>40707</c:v>
                </c:pt>
                <c:pt idx="2203">
                  <c:v>40708</c:v>
                </c:pt>
                <c:pt idx="2204">
                  <c:v>40709</c:v>
                </c:pt>
                <c:pt idx="2205">
                  <c:v>40710</c:v>
                </c:pt>
                <c:pt idx="2206">
                  <c:v>40711</c:v>
                </c:pt>
                <c:pt idx="2207">
                  <c:v>40714</c:v>
                </c:pt>
                <c:pt idx="2208">
                  <c:v>40715</c:v>
                </c:pt>
                <c:pt idx="2209">
                  <c:v>40716</c:v>
                </c:pt>
                <c:pt idx="2210">
                  <c:v>40717</c:v>
                </c:pt>
                <c:pt idx="2211">
                  <c:v>40718</c:v>
                </c:pt>
                <c:pt idx="2212">
                  <c:v>40721</c:v>
                </c:pt>
                <c:pt idx="2213">
                  <c:v>40722</c:v>
                </c:pt>
                <c:pt idx="2214">
                  <c:v>40723</c:v>
                </c:pt>
                <c:pt idx="2215">
                  <c:v>40724</c:v>
                </c:pt>
                <c:pt idx="2216">
                  <c:v>40725</c:v>
                </c:pt>
                <c:pt idx="2217">
                  <c:v>40728</c:v>
                </c:pt>
                <c:pt idx="2218">
                  <c:v>40729</c:v>
                </c:pt>
                <c:pt idx="2219">
                  <c:v>40730</c:v>
                </c:pt>
                <c:pt idx="2220">
                  <c:v>40731</c:v>
                </c:pt>
                <c:pt idx="2221">
                  <c:v>40732</c:v>
                </c:pt>
                <c:pt idx="2222">
                  <c:v>40735</c:v>
                </c:pt>
                <c:pt idx="2223">
                  <c:v>40736</c:v>
                </c:pt>
                <c:pt idx="2224">
                  <c:v>40737</c:v>
                </c:pt>
                <c:pt idx="2225">
                  <c:v>40738</c:v>
                </c:pt>
                <c:pt idx="2226">
                  <c:v>40739</c:v>
                </c:pt>
                <c:pt idx="2227">
                  <c:v>40742</c:v>
                </c:pt>
                <c:pt idx="2228">
                  <c:v>40743</c:v>
                </c:pt>
                <c:pt idx="2229">
                  <c:v>40744</c:v>
                </c:pt>
                <c:pt idx="2230">
                  <c:v>40745</c:v>
                </c:pt>
                <c:pt idx="2231">
                  <c:v>40746</c:v>
                </c:pt>
                <c:pt idx="2232">
                  <c:v>40749</c:v>
                </c:pt>
                <c:pt idx="2233">
                  <c:v>40750</c:v>
                </c:pt>
                <c:pt idx="2234">
                  <c:v>40751</c:v>
                </c:pt>
                <c:pt idx="2235">
                  <c:v>40752</c:v>
                </c:pt>
                <c:pt idx="2236">
                  <c:v>40753</c:v>
                </c:pt>
                <c:pt idx="2237">
                  <c:v>40756</c:v>
                </c:pt>
                <c:pt idx="2238">
                  <c:v>40757</c:v>
                </c:pt>
                <c:pt idx="2239">
                  <c:v>40758</c:v>
                </c:pt>
                <c:pt idx="2240">
                  <c:v>40759</c:v>
                </c:pt>
                <c:pt idx="2241">
                  <c:v>40760</c:v>
                </c:pt>
                <c:pt idx="2242">
                  <c:v>40763</c:v>
                </c:pt>
                <c:pt idx="2243">
                  <c:v>40764</c:v>
                </c:pt>
                <c:pt idx="2244">
                  <c:v>40765</c:v>
                </c:pt>
                <c:pt idx="2245">
                  <c:v>40766</c:v>
                </c:pt>
                <c:pt idx="2246">
                  <c:v>40767</c:v>
                </c:pt>
                <c:pt idx="2247">
                  <c:v>40770</c:v>
                </c:pt>
                <c:pt idx="2248">
                  <c:v>40771</c:v>
                </c:pt>
                <c:pt idx="2249">
                  <c:v>40772</c:v>
                </c:pt>
                <c:pt idx="2250">
                  <c:v>40773</c:v>
                </c:pt>
                <c:pt idx="2251">
                  <c:v>40774</c:v>
                </c:pt>
                <c:pt idx="2252">
                  <c:v>40777</c:v>
                </c:pt>
                <c:pt idx="2253">
                  <c:v>40778</c:v>
                </c:pt>
                <c:pt idx="2254">
                  <c:v>40779</c:v>
                </c:pt>
                <c:pt idx="2255">
                  <c:v>40780</c:v>
                </c:pt>
                <c:pt idx="2256">
                  <c:v>40781</c:v>
                </c:pt>
                <c:pt idx="2257">
                  <c:v>40784</c:v>
                </c:pt>
                <c:pt idx="2258">
                  <c:v>40785</c:v>
                </c:pt>
                <c:pt idx="2259">
                  <c:v>40786</c:v>
                </c:pt>
                <c:pt idx="2260">
                  <c:v>40787</c:v>
                </c:pt>
                <c:pt idx="2261">
                  <c:v>40788</c:v>
                </c:pt>
                <c:pt idx="2262">
                  <c:v>40791</c:v>
                </c:pt>
                <c:pt idx="2263">
                  <c:v>40792</c:v>
                </c:pt>
                <c:pt idx="2264">
                  <c:v>40793</c:v>
                </c:pt>
                <c:pt idx="2265">
                  <c:v>40794</c:v>
                </c:pt>
                <c:pt idx="2266">
                  <c:v>40795</c:v>
                </c:pt>
                <c:pt idx="2267">
                  <c:v>40798</c:v>
                </c:pt>
                <c:pt idx="2268">
                  <c:v>40799</c:v>
                </c:pt>
                <c:pt idx="2269">
                  <c:v>40800</c:v>
                </c:pt>
                <c:pt idx="2270">
                  <c:v>40801</c:v>
                </c:pt>
                <c:pt idx="2271">
                  <c:v>40802</c:v>
                </c:pt>
                <c:pt idx="2272">
                  <c:v>40805</c:v>
                </c:pt>
                <c:pt idx="2273">
                  <c:v>40806</c:v>
                </c:pt>
                <c:pt idx="2274">
                  <c:v>40807</c:v>
                </c:pt>
                <c:pt idx="2275">
                  <c:v>40808</c:v>
                </c:pt>
                <c:pt idx="2276">
                  <c:v>40809</c:v>
                </c:pt>
                <c:pt idx="2277">
                  <c:v>40812</c:v>
                </c:pt>
                <c:pt idx="2278">
                  <c:v>40813</c:v>
                </c:pt>
                <c:pt idx="2279">
                  <c:v>40814</c:v>
                </c:pt>
                <c:pt idx="2280">
                  <c:v>40815</c:v>
                </c:pt>
                <c:pt idx="2281">
                  <c:v>40816</c:v>
                </c:pt>
                <c:pt idx="2282">
                  <c:v>40819</c:v>
                </c:pt>
                <c:pt idx="2283">
                  <c:v>40820</c:v>
                </c:pt>
                <c:pt idx="2284">
                  <c:v>40821</c:v>
                </c:pt>
                <c:pt idx="2285">
                  <c:v>40822</c:v>
                </c:pt>
                <c:pt idx="2286">
                  <c:v>40823</c:v>
                </c:pt>
                <c:pt idx="2287">
                  <c:v>40826</c:v>
                </c:pt>
                <c:pt idx="2288">
                  <c:v>40827</c:v>
                </c:pt>
                <c:pt idx="2289">
                  <c:v>40828</c:v>
                </c:pt>
                <c:pt idx="2290">
                  <c:v>40829</c:v>
                </c:pt>
                <c:pt idx="2291">
                  <c:v>40830</c:v>
                </c:pt>
                <c:pt idx="2292">
                  <c:v>40833</c:v>
                </c:pt>
                <c:pt idx="2293">
                  <c:v>40834</c:v>
                </c:pt>
                <c:pt idx="2294">
                  <c:v>40835</c:v>
                </c:pt>
                <c:pt idx="2295">
                  <c:v>40836</c:v>
                </c:pt>
                <c:pt idx="2296">
                  <c:v>40837</c:v>
                </c:pt>
                <c:pt idx="2297">
                  <c:v>40840</c:v>
                </c:pt>
                <c:pt idx="2298">
                  <c:v>40841</c:v>
                </c:pt>
                <c:pt idx="2299">
                  <c:v>40842</c:v>
                </c:pt>
                <c:pt idx="2300">
                  <c:v>40843</c:v>
                </c:pt>
                <c:pt idx="2301">
                  <c:v>40844</c:v>
                </c:pt>
                <c:pt idx="2302">
                  <c:v>40847</c:v>
                </c:pt>
                <c:pt idx="2303">
                  <c:v>40848</c:v>
                </c:pt>
                <c:pt idx="2304">
                  <c:v>40849</c:v>
                </c:pt>
                <c:pt idx="2305">
                  <c:v>40850</c:v>
                </c:pt>
                <c:pt idx="2306">
                  <c:v>40851</c:v>
                </c:pt>
                <c:pt idx="2307">
                  <c:v>40854</c:v>
                </c:pt>
                <c:pt idx="2308">
                  <c:v>40855</c:v>
                </c:pt>
                <c:pt idx="2309">
                  <c:v>40856</c:v>
                </c:pt>
                <c:pt idx="2310">
                  <c:v>40857</c:v>
                </c:pt>
                <c:pt idx="2311">
                  <c:v>40858</c:v>
                </c:pt>
                <c:pt idx="2312">
                  <c:v>40861</c:v>
                </c:pt>
                <c:pt idx="2313">
                  <c:v>40862</c:v>
                </c:pt>
                <c:pt idx="2314">
                  <c:v>40863</c:v>
                </c:pt>
                <c:pt idx="2315">
                  <c:v>40864</c:v>
                </c:pt>
                <c:pt idx="2316">
                  <c:v>40865</c:v>
                </c:pt>
                <c:pt idx="2317">
                  <c:v>40868</c:v>
                </c:pt>
                <c:pt idx="2318">
                  <c:v>40869</c:v>
                </c:pt>
                <c:pt idx="2319">
                  <c:v>40870</c:v>
                </c:pt>
                <c:pt idx="2320">
                  <c:v>40871</c:v>
                </c:pt>
                <c:pt idx="2321">
                  <c:v>40872</c:v>
                </c:pt>
                <c:pt idx="2322">
                  <c:v>40875</c:v>
                </c:pt>
                <c:pt idx="2323">
                  <c:v>40876</c:v>
                </c:pt>
                <c:pt idx="2324">
                  <c:v>40877</c:v>
                </c:pt>
                <c:pt idx="2325">
                  <c:v>40878</c:v>
                </c:pt>
                <c:pt idx="2326">
                  <c:v>40879</c:v>
                </c:pt>
                <c:pt idx="2327">
                  <c:v>40882</c:v>
                </c:pt>
                <c:pt idx="2328">
                  <c:v>40883</c:v>
                </c:pt>
                <c:pt idx="2329">
                  <c:v>40884</c:v>
                </c:pt>
                <c:pt idx="2330">
                  <c:v>40885</c:v>
                </c:pt>
                <c:pt idx="2331">
                  <c:v>40886</c:v>
                </c:pt>
                <c:pt idx="2332">
                  <c:v>40889</c:v>
                </c:pt>
                <c:pt idx="2333">
                  <c:v>40890</c:v>
                </c:pt>
                <c:pt idx="2334">
                  <c:v>40891</c:v>
                </c:pt>
                <c:pt idx="2335">
                  <c:v>40892</c:v>
                </c:pt>
                <c:pt idx="2336">
                  <c:v>40893</c:v>
                </c:pt>
                <c:pt idx="2337">
                  <c:v>40896</c:v>
                </c:pt>
                <c:pt idx="2338">
                  <c:v>40897</c:v>
                </c:pt>
                <c:pt idx="2339">
                  <c:v>40898</c:v>
                </c:pt>
                <c:pt idx="2340">
                  <c:v>40899</c:v>
                </c:pt>
                <c:pt idx="2341">
                  <c:v>40900</c:v>
                </c:pt>
                <c:pt idx="2342">
                  <c:v>40903</c:v>
                </c:pt>
                <c:pt idx="2343">
                  <c:v>40904</c:v>
                </c:pt>
                <c:pt idx="2344">
                  <c:v>40905</c:v>
                </c:pt>
                <c:pt idx="2345">
                  <c:v>40906</c:v>
                </c:pt>
                <c:pt idx="2346">
                  <c:v>40907</c:v>
                </c:pt>
                <c:pt idx="2347">
                  <c:v>40910</c:v>
                </c:pt>
                <c:pt idx="2348">
                  <c:v>40911</c:v>
                </c:pt>
                <c:pt idx="2349">
                  <c:v>40912</c:v>
                </c:pt>
                <c:pt idx="2350">
                  <c:v>40913</c:v>
                </c:pt>
                <c:pt idx="2351">
                  <c:v>40914</c:v>
                </c:pt>
                <c:pt idx="2352">
                  <c:v>40917</c:v>
                </c:pt>
                <c:pt idx="2353">
                  <c:v>40918</c:v>
                </c:pt>
                <c:pt idx="2354">
                  <c:v>40919</c:v>
                </c:pt>
                <c:pt idx="2355">
                  <c:v>40920</c:v>
                </c:pt>
                <c:pt idx="2356">
                  <c:v>40921</c:v>
                </c:pt>
                <c:pt idx="2357">
                  <c:v>40924</c:v>
                </c:pt>
                <c:pt idx="2358">
                  <c:v>40925</c:v>
                </c:pt>
                <c:pt idx="2359">
                  <c:v>40926</c:v>
                </c:pt>
                <c:pt idx="2360">
                  <c:v>40927</c:v>
                </c:pt>
                <c:pt idx="2361">
                  <c:v>40928</c:v>
                </c:pt>
                <c:pt idx="2362">
                  <c:v>40931</c:v>
                </c:pt>
                <c:pt idx="2363">
                  <c:v>40932</c:v>
                </c:pt>
                <c:pt idx="2364">
                  <c:v>40933</c:v>
                </c:pt>
                <c:pt idx="2365">
                  <c:v>40934</c:v>
                </c:pt>
                <c:pt idx="2366">
                  <c:v>40935</c:v>
                </c:pt>
                <c:pt idx="2367">
                  <c:v>40938</c:v>
                </c:pt>
                <c:pt idx="2368">
                  <c:v>40939</c:v>
                </c:pt>
                <c:pt idx="2369">
                  <c:v>40940</c:v>
                </c:pt>
                <c:pt idx="2370">
                  <c:v>40941</c:v>
                </c:pt>
                <c:pt idx="2371">
                  <c:v>40942</c:v>
                </c:pt>
                <c:pt idx="2372">
                  <c:v>40945</c:v>
                </c:pt>
                <c:pt idx="2373">
                  <c:v>40946</c:v>
                </c:pt>
                <c:pt idx="2374">
                  <c:v>40947</c:v>
                </c:pt>
                <c:pt idx="2375">
                  <c:v>40948</c:v>
                </c:pt>
                <c:pt idx="2376">
                  <c:v>40949</c:v>
                </c:pt>
                <c:pt idx="2377">
                  <c:v>40952</c:v>
                </c:pt>
                <c:pt idx="2378">
                  <c:v>40953</c:v>
                </c:pt>
                <c:pt idx="2379">
                  <c:v>40954</c:v>
                </c:pt>
                <c:pt idx="2380">
                  <c:v>40955</c:v>
                </c:pt>
                <c:pt idx="2381">
                  <c:v>40956</c:v>
                </c:pt>
                <c:pt idx="2382">
                  <c:v>40959</c:v>
                </c:pt>
                <c:pt idx="2383">
                  <c:v>40960</c:v>
                </c:pt>
                <c:pt idx="2384">
                  <c:v>40961</c:v>
                </c:pt>
                <c:pt idx="2385">
                  <c:v>40962</c:v>
                </c:pt>
                <c:pt idx="2386">
                  <c:v>40963</c:v>
                </c:pt>
                <c:pt idx="2387">
                  <c:v>40966</c:v>
                </c:pt>
                <c:pt idx="2388">
                  <c:v>40967</c:v>
                </c:pt>
                <c:pt idx="2389">
                  <c:v>40968</c:v>
                </c:pt>
                <c:pt idx="2390">
                  <c:v>40969</c:v>
                </c:pt>
                <c:pt idx="2391">
                  <c:v>40970</c:v>
                </c:pt>
                <c:pt idx="2392">
                  <c:v>40973</c:v>
                </c:pt>
                <c:pt idx="2393">
                  <c:v>40974</c:v>
                </c:pt>
                <c:pt idx="2394">
                  <c:v>40975</c:v>
                </c:pt>
                <c:pt idx="2395">
                  <c:v>40976</c:v>
                </c:pt>
                <c:pt idx="2396">
                  <c:v>40977</c:v>
                </c:pt>
                <c:pt idx="2397">
                  <c:v>40980</c:v>
                </c:pt>
                <c:pt idx="2398">
                  <c:v>40981</c:v>
                </c:pt>
                <c:pt idx="2399">
                  <c:v>40982</c:v>
                </c:pt>
                <c:pt idx="2400">
                  <c:v>40983</c:v>
                </c:pt>
                <c:pt idx="2401">
                  <c:v>40984</c:v>
                </c:pt>
                <c:pt idx="2402">
                  <c:v>40987</c:v>
                </c:pt>
                <c:pt idx="2403">
                  <c:v>40988</c:v>
                </c:pt>
                <c:pt idx="2404">
                  <c:v>40989</c:v>
                </c:pt>
                <c:pt idx="2405">
                  <c:v>40990</c:v>
                </c:pt>
                <c:pt idx="2406">
                  <c:v>40991</c:v>
                </c:pt>
                <c:pt idx="2407">
                  <c:v>40994</c:v>
                </c:pt>
                <c:pt idx="2408">
                  <c:v>40995</c:v>
                </c:pt>
                <c:pt idx="2409">
                  <c:v>40996</c:v>
                </c:pt>
                <c:pt idx="2410">
                  <c:v>40997</c:v>
                </c:pt>
                <c:pt idx="2411">
                  <c:v>40998</c:v>
                </c:pt>
                <c:pt idx="2412">
                  <c:v>41001</c:v>
                </c:pt>
                <c:pt idx="2413">
                  <c:v>41002</c:v>
                </c:pt>
                <c:pt idx="2414">
                  <c:v>41003</c:v>
                </c:pt>
                <c:pt idx="2415">
                  <c:v>41004</c:v>
                </c:pt>
                <c:pt idx="2416">
                  <c:v>41005</c:v>
                </c:pt>
                <c:pt idx="2417">
                  <c:v>41008</c:v>
                </c:pt>
                <c:pt idx="2418">
                  <c:v>41009</c:v>
                </c:pt>
                <c:pt idx="2419">
                  <c:v>41010</c:v>
                </c:pt>
                <c:pt idx="2420">
                  <c:v>41011</c:v>
                </c:pt>
                <c:pt idx="2421">
                  <c:v>41012</c:v>
                </c:pt>
                <c:pt idx="2422">
                  <c:v>41015</c:v>
                </c:pt>
                <c:pt idx="2423">
                  <c:v>41016</c:v>
                </c:pt>
                <c:pt idx="2424">
                  <c:v>41017</c:v>
                </c:pt>
                <c:pt idx="2425">
                  <c:v>41018</c:v>
                </c:pt>
                <c:pt idx="2426">
                  <c:v>41019</c:v>
                </c:pt>
                <c:pt idx="2427">
                  <c:v>41022</c:v>
                </c:pt>
                <c:pt idx="2428">
                  <c:v>41023</c:v>
                </c:pt>
                <c:pt idx="2429">
                  <c:v>41024</c:v>
                </c:pt>
                <c:pt idx="2430">
                  <c:v>41025</c:v>
                </c:pt>
                <c:pt idx="2431">
                  <c:v>41026</c:v>
                </c:pt>
                <c:pt idx="2432">
                  <c:v>41029</c:v>
                </c:pt>
                <c:pt idx="2433">
                  <c:v>41030</c:v>
                </c:pt>
                <c:pt idx="2434">
                  <c:v>41031</c:v>
                </c:pt>
                <c:pt idx="2435">
                  <c:v>41032</c:v>
                </c:pt>
                <c:pt idx="2436">
                  <c:v>41033</c:v>
                </c:pt>
                <c:pt idx="2437">
                  <c:v>41036</c:v>
                </c:pt>
                <c:pt idx="2438">
                  <c:v>41037</c:v>
                </c:pt>
                <c:pt idx="2439">
                  <c:v>41038</c:v>
                </c:pt>
                <c:pt idx="2440">
                  <c:v>41039</c:v>
                </c:pt>
                <c:pt idx="2441">
                  <c:v>41040</c:v>
                </c:pt>
                <c:pt idx="2442">
                  <c:v>41043</c:v>
                </c:pt>
                <c:pt idx="2443">
                  <c:v>41044</c:v>
                </c:pt>
                <c:pt idx="2444">
                  <c:v>41045</c:v>
                </c:pt>
                <c:pt idx="2445">
                  <c:v>41046</c:v>
                </c:pt>
                <c:pt idx="2446">
                  <c:v>41047</c:v>
                </c:pt>
                <c:pt idx="2447">
                  <c:v>41050</c:v>
                </c:pt>
                <c:pt idx="2448">
                  <c:v>41051</c:v>
                </c:pt>
                <c:pt idx="2449">
                  <c:v>41052</c:v>
                </c:pt>
                <c:pt idx="2450">
                  <c:v>41053</c:v>
                </c:pt>
                <c:pt idx="2451">
                  <c:v>41054</c:v>
                </c:pt>
                <c:pt idx="2452">
                  <c:v>41057</c:v>
                </c:pt>
                <c:pt idx="2453">
                  <c:v>41058</c:v>
                </c:pt>
                <c:pt idx="2454">
                  <c:v>41059</c:v>
                </c:pt>
                <c:pt idx="2455">
                  <c:v>41060</c:v>
                </c:pt>
                <c:pt idx="2456">
                  <c:v>41061</c:v>
                </c:pt>
                <c:pt idx="2457">
                  <c:v>41064</c:v>
                </c:pt>
                <c:pt idx="2458">
                  <c:v>41065</c:v>
                </c:pt>
                <c:pt idx="2459">
                  <c:v>41066</c:v>
                </c:pt>
                <c:pt idx="2460">
                  <c:v>41067</c:v>
                </c:pt>
                <c:pt idx="2461">
                  <c:v>41068</c:v>
                </c:pt>
                <c:pt idx="2462">
                  <c:v>41071</c:v>
                </c:pt>
                <c:pt idx="2463">
                  <c:v>41072</c:v>
                </c:pt>
                <c:pt idx="2464">
                  <c:v>41073</c:v>
                </c:pt>
                <c:pt idx="2465">
                  <c:v>41074</c:v>
                </c:pt>
                <c:pt idx="2466">
                  <c:v>41075</c:v>
                </c:pt>
                <c:pt idx="2467">
                  <c:v>41078</c:v>
                </c:pt>
                <c:pt idx="2468">
                  <c:v>41079</c:v>
                </c:pt>
                <c:pt idx="2469">
                  <c:v>41080</c:v>
                </c:pt>
                <c:pt idx="2470">
                  <c:v>41081</c:v>
                </c:pt>
                <c:pt idx="2471">
                  <c:v>41082</c:v>
                </c:pt>
                <c:pt idx="2472">
                  <c:v>41085</c:v>
                </c:pt>
                <c:pt idx="2473">
                  <c:v>41086</c:v>
                </c:pt>
                <c:pt idx="2474">
                  <c:v>41087</c:v>
                </c:pt>
                <c:pt idx="2475">
                  <c:v>41088</c:v>
                </c:pt>
                <c:pt idx="2476">
                  <c:v>41089</c:v>
                </c:pt>
                <c:pt idx="2477">
                  <c:v>41092</c:v>
                </c:pt>
                <c:pt idx="2478">
                  <c:v>41093</c:v>
                </c:pt>
                <c:pt idx="2479">
                  <c:v>41094</c:v>
                </c:pt>
                <c:pt idx="2480">
                  <c:v>41095</c:v>
                </c:pt>
                <c:pt idx="2481">
                  <c:v>41096</c:v>
                </c:pt>
                <c:pt idx="2482">
                  <c:v>41099</c:v>
                </c:pt>
                <c:pt idx="2483">
                  <c:v>41100</c:v>
                </c:pt>
                <c:pt idx="2484">
                  <c:v>41101</c:v>
                </c:pt>
                <c:pt idx="2485">
                  <c:v>41102</c:v>
                </c:pt>
                <c:pt idx="2486">
                  <c:v>41103</c:v>
                </c:pt>
                <c:pt idx="2487">
                  <c:v>41106</c:v>
                </c:pt>
                <c:pt idx="2488">
                  <c:v>41107</c:v>
                </c:pt>
                <c:pt idx="2489">
                  <c:v>41108</c:v>
                </c:pt>
                <c:pt idx="2490">
                  <c:v>41109</c:v>
                </c:pt>
                <c:pt idx="2491">
                  <c:v>41110</c:v>
                </c:pt>
                <c:pt idx="2492">
                  <c:v>41113</c:v>
                </c:pt>
                <c:pt idx="2493">
                  <c:v>41114</c:v>
                </c:pt>
                <c:pt idx="2494">
                  <c:v>41115</c:v>
                </c:pt>
                <c:pt idx="2495">
                  <c:v>41116</c:v>
                </c:pt>
                <c:pt idx="2496">
                  <c:v>41117</c:v>
                </c:pt>
                <c:pt idx="2497">
                  <c:v>41120</c:v>
                </c:pt>
                <c:pt idx="2498">
                  <c:v>41121</c:v>
                </c:pt>
                <c:pt idx="2499">
                  <c:v>41122</c:v>
                </c:pt>
                <c:pt idx="2500">
                  <c:v>41123</c:v>
                </c:pt>
                <c:pt idx="2501">
                  <c:v>41124</c:v>
                </c:pt>
                <c:pt idx="2502">
                  <c:v>41127</c:v>
                </c:pt>
                <c:pt idx="2503">
                  <c:v>41128</c:v>
                </c:pt>
                <c:pt idx="2504">
                  <c:v>41129</c:v>
                </c:pt>
                <c:pt idx="2505">
                  <c:v>41130</c:v>
                </c:pt>
                <c:pt idx="2506">
                  <c:v>41131</c:v>
                </c:pt>
                <c:pt idx="2507">
                  <c:v>41134</c:v>
                </c:pt>
                <c:pt idx="2508">
                  <c:v>41135</c:v>
                </c:pt>
                <c:pt idx="2509">
                  <c:v>41136</c:v>
                </c:pt>
                <c:pt idx="2510">
                  <c:v>41137</c:v>
                </c:pt>
                <c:pt idx="2511">
                  <c:v>41138</c:v>
                </c:pt>
                <c:pt idx="2512">
                  <c:v>41141</c:v>
                </c:pt>
                <c:pt idx="2513">
                  <c:v>41142</c:v>
                </c:pt>
                <c:pt idx="2514">
                  <c:v>41143</c:v>
                </c:pt>
                <c:pt idx="2515">
                  <c:v>41144</c:v>
                </c:pt>
                <c:pt idx="2516">
                  <c:v>41145</c:v>
                </c:pt>
                <c:pt idx="2517">
                  <c:v>41148</c:v>
                </c:pt>
                <c:pt idx="2518">
                  <c:v>41149</c:v>
                </c:pt>
                <c:pt idx="2519">
                  <c:v>41150</c:v>
                </c:pt>
                <c:pt idx="2520">
                  <c:v>41151</c:v>
                </c:pt>
                <c:pt idx="2521">
                  <c:v>41152</c:v>
                </c:pt>
                <c:pt idx="2522">
                  <c:v>41155</c:v>
                </c:pt>
                <c:pt idx="2523">
                  <c:v>41156</c:v>
                </c:pt>
                <c:pt idx="2524">
                  <c:v>41157</c:v>
                </c:pt>
                <c:pt idx="2525">
                  <c:v>41158</c:v>
                </c:pt>
                <c:pt idx="2526">
                  <c:v>41159</c:v>
                </c:pt>
                <c:pt idx="2527">
                  <c:v>41162</c:v>
                </c:pt>
                <c:pt idx="2528">
                  <c:v>41163</c:v>
                </c:pt>
                <c:pt idx="2529">
                  <c:v>41164</c:v>
                </c:pt>
                <c:pt idx="2530">
                  <c:v>41165</c:v>
                </c:pt>
                <c:pt idx="2531">
                  <c:v>41166</c:v>
                </c:pt>
                <c:pt idx="2532">
                  <c:v>41169</c:v>
                </c:pt>
                <c:pt idx="2533">
                  <c:v>41170</c:v>
                </c:pt>
                <c:pt idx="2534">
                  <c:v>41171</c:v>
                </c:pt>
                <c:pt idx="2535">
                  <c:v>41172</c:v>
                </c:pt>
                <c:pt idx="2536">
                  <c:v>41173</c:v>
                </c:pt>
                <c:pt idx="2537">
                  <c:v>41176</c:v>
                </c:pt>
                <c:pt idx="2538">
                  <c:v>41177</c:v>
                </c:pt>
                <c:pt idx="2539">
                  <c:v>41178</c:v>
                </c:pt>
                <c:pt idx="2540">
                  <c:v>41179</c:v>
                </c:pt>
                <c:pt idx="2541">
                  <c:v>41180</c:v>
                </c:pt>
                <c:pt idx="2542">
                  <c:v>41183</c:v>
                </c:pt>
                <c:pt idx="2543">
                  <c:v>41184</c:v>
                </c:pt>
                <c:pt idx="2544">
                  <c:v>41185</c:v>
                </c:pt>
                <c:pt idx="2545">
                  <c:v>41186</c:v>
                </c:pt>
                <c:pt idx="2546">
                  <c:v>41187</c:v>
                </c:pt>
                <c:pt idx="2547">
                  <c:v>41190</c:v>
                </c:pt>
                <c:pt idx="2548">
                  <c:v>41191</c:v>
                </c:pt>
                <c:pt idx="2549">
                  <c:v>41192</c:v>
                </c:pt>
                <c:pt idx="2550">
                  <c:v>41193</c:v>
                </c:pt>
                <c:pt idx="2551">
                  <c:v>41194</c:v>
                </c:pt>
                <c:pt idx="2552">
                  <c:v>41197</c:v>
                </c:pt>
                <c:pt idx="2553">
                  <c:v>41198</c:v>
                </c:pt>
                <c:pt idx="2554">
                  <c:v>41199</c:v>
                </c:pt>
                <c:pt idx="2555">
                  <c:v>41200</c:v>
                </c:pt>
                <c:pt idx="2556">
                  <c:v>41201</c:v>
                </c:pt>
                <c:pt idx="2557">
                  <c:v>41204</c:v>
                </c:pt>
                <c:pt idx="2558">
                  <c:v>41205</c:v>
                </c:pt>
                <c:pt idx="2559">
                  <c:v>41206</c:v>
                </c:pt>
                <c:pt idx="2560">
                  <c:v>41207</c:v>
                </c:pt>
                <c:pt idx="2561">
                  <c:v>41208</c:v>
                </c:pt>
                <c:pt idx="2562">
                  <c:v>41211</c:v>
                </c:pt>
                <c:pt idx="2563">
                  <c:v>41212</c:v>
                </c:pt>
                <c:pt idx="2564">
                  <c:v>41213</c:v>
                </c:pt>
                <c:pt idx="2565">
                  <c:v>41214</c:v>
                </c:pt>
                <c:pt idx="2566">
                  <c:v>41215</c:v>
                </c:pt>
                <c:pt idx="2567">
                  <c:v>41218</c:v>
                </c:pt>
                <c:pt idx="2568">
                  <c:v>41219</c:v>
                </c:pt>
                <c:pt idx="2569">
                  <c:v>41220</c:v>
                </c:pt>
                <c:pt idx="2570">
                  <c:v>41221</c:v>
                </c:pt>
                <c:pt idx="2571">
                  <c:v>41222</c:v>
                </c:pt>
                <c:pt idx="2572">
                  <c:v>41225</c:v>
                </c:pt>
                <c:pt idx="2573">
                  <c:v>41226</c:v>
                </c:pt>
                <c:pt idx="2574">
                  <c:v>41227</c:v>
                </c:pt>
                <c:pt idx="2575">
                  <c:v>41228</c:v>
                </c:pt>
                <c:pt idx="2576">
                  <c:v>41229</c:v>
                </c:pt>
                <c:pt idx="2577">
                  <c:v>41232</c:v>
                </c:pt>
                <c:pt idx="2578">
                  <c:v>41233</c:v>
                </c:pt>
                <c:pt idx="2579">
                  <c:v>41234</c:v>
                </c:pt>
                <c:pt idx="2580">
                  <c:v>41235</c:v>
                </c:pt>
                <c:pt idx="2581">
                  <c:v>41236</c:v>
                </c:pt>
                <c:pt idx="2582">
                  <c:v>41239</c:v>
                </c:pt>
                <c:pt idx="2583">
                  <c:v>41240</c:v>
                </c:pt>
                <c:pt idx="2584">
                  <c:v>41241</c:v>
                </c:pt>
                <c:pt idx="2585">
                  <c:v>41242</c:v>
                </c:pt>
                <c:pt idx="2586">
                  <c:v>41243</c:v>
                </c:pt>
                <c:pt idx="2587">
                  <c:v>41246</c:v>
                </c:pt>
                <c:pt idx="2588">
                  <c:v>41247</c:v>
                </c:pt>
                <c:pt idx="2589">
                  <c:v>41248</c:v>
                </c:pt>
                <c:pt idx="2590">
                  <c:v>41249</c:v>
                </c:pt>
                <c:pt idx="2591">
                  <c:v>41250</c:v>
                </c:pt>
                <c:pt idx="2592">
                  <c:v>41253</c:v>
                </c:pt>
                <c:pt idx="2593">
                  <c:v>41254</c:v>
                </c:pt>
                <c:pt idx="2594">
                  <c:v>41255</c:v>
                </c:pt>
                <c:pt idx="2595">
                  <c:v>41256</c:v>
                </c:pt>
                <c:pt idx="2596">
                  <c:v>41257</c:v>
                </c:pt>
                <c:pt idx="2597">
                  <c:v>41260</c:v>
                </c:pt>
                <c:pt idx="2598">
                  <c:v>41261</c:v>
                </c:pt>
                <c:pt idx="2599">
                  <c:v>41262</c:v>
                </c:pt>
                <c:pt idx="2600">
                  <c:v>41263</c:v>
                </c:pt>
                <c:pt idx="2601">
                  <c:v>41264</c:v>
                </c:pt>
                <c:pt idx="2602">
                  <c:v>41267</c:v>
                </c:pt>
                <c:pt idx="2603">
                  <c:v>41268</c:v>
                </c:pt>
                <c:pt idx="2604">
                  <c:v>41269</c:v>
                </c:pt>
                <c:pt idx="2605">
                  <c:v>41270</c:v>
                </c:pt>
                <c:pt idx="2606">
                  <c:v>41271</c:v>
                </c:pt>
                <c:pt idx="2607">
                  <c:v>41274</c:v>
                </c:pt>
                <c:pt idx="2608">
                  <c:v>41275</c:v>
                </c:pt>
                <c:pt idx="2609">
                  <c:v>41276</c:v>
                </c:pt>
                <c:pt idx="2610">
                  <c:v>41277</c:v>
                </c:pt>
                <c:pt idx="2611">
                  <c:v>41278</c:v>
                </c:pt>
                <c:pt idx="2612">
                  <c:v>41281</c:v>
                </c:pt>
                <c:pt idx="2613">
                  <c:v>41282</c:v>
                </c:pt>
                <c:pt idx="2614">
                  <c:v>41283</c:v>
                </c:pt>
                <c:pt idx="2615">
                  <c:v>41284</c:v>
                </c:pt>
                <c:pt idx="2616">
                  <c:v>41285</c:v>
                </c:pt>
                <c:pt idx="2617">
                  <c:v>41288</c:v>
                </c:pt>
                <c:pt idx="2618">
                  <c:v>41289</c:v>
                </c:pt>
                <c:pt idx="2619">
                  <c:v>41290</c:v>
                </c:pt>
                <c:pt idx="2620">
                  <c:v>41291</c:v>
                </c:pt>
                <c:pt idx="2621">
                  <c:v>41292</c:v>
                </c:pt>
                <c:pt idx="2622">
                  <c:v>41295</c:v>
                </c:pt>
                <c:pt idx="2623">
                  <c:v>41296</c:v>
                </c:pt>
                <c:pt idx="2624">
                  <c:v>41297</c:v>
                </c:pt>
                <c:pt idx="2625">
                  <c:v>41298</c:v>
                </c:pt>
                <c:pt idx="2626">
                  <c:v>41299</c:v>
                </c:pt>
                <c:pt idx="2627">
                  <c:v>41302</c:v>
                </c:pt>
                <c:pt idx="2628">
                  <c:v>41303</c:v>
                </c:pt>
                <c:pt idx="2629">
                  <c:v>41304</c:v>
                </c:pt>
                <c:pt idx="2630">
                  <c:v>41305</c:v>
                </c:pt>
                <c:pt idx="2631">
                  <c:v>41306</c:v>
                </c:pt>
                <c:pt idx="2632">
                  <c:v>41309</c:v>
                </c:pt>
                <c:pt idx="2633">
                  <c:v>41310</c:v>
                </c:pt>
                <c:pt idx="2634">
                  <c:v>41311</c:v>
                </c:pt>
                <c:pt idx="2635">
                  <c:v>41312</c:v>
                </c:pt>
                <c:pt idx="2636">
                  <c:v>41313</c:v>
                </c:pt>
                <c:pt idx="2637">
                  <c:v>41316</c:v>
                </c:pt>
                <c:pt idx="2638">
                  <c:v>41317</c:v>
                </c:pt>
                <c:pt idx="2639">
                  <c:v>41318</c:v>
                </c:pt>
                <c:pt idx="2640">
                  <c:v>41319</c:v>
                </c:pt>
                <c:pt idx="2641">
                  <c:v>41320</c:v>
                </c:pt>
                <c:pt idx="2642">
                  <c:v>41323</c:v>
                </c:pt>
                <c:pt idx="2643">
                  <c:v>41324</c:v>
                </c:pt>
                <c:pt idx="2644">
                  <c:v>41325</c:v>
                </c:pt>
                <c:pt idx="2645">
                  <c:v>41326</c:v>
                </c:pt>
                <c:pt idx="2646">
                  <c:v>41327</c:v>
                </c:pt>
                <c:pt idx="2647">
                  <c:v>41330</c:v>
                </c:pt>
                <c:pt idx="2648">
                  <c:v>41331</c:v>
                </c:pt>
                <c:pt idx="2649">
                  <c:v>41332</c:v>
                </c:pt>
                <c:pt idx="2650">
                  <c:v>41333</c:v>
                </c:pt>
                <c:pt idx="2651">
                  <c:v>41334</c:v>
                </c:pt>
                <c:pt idx="2652">
                  <c:v>41337</c:v>
                </c:pt>
                <c:pt idx="2653">
                  <c:v>41338</c:v>
                </c:pt>
                <c:pt idx="2654">
                  <c:v>41339</c:v>
                </c:pt>
                <c:pt idx="2655">
                  <c:v>41340</c:v>
                </c:pt>
                <c:pt idx="2656">
                  <c:v>41341</c:v>
                </c:pt>
                <c:pt idx="2657">
                  <c:v>41344</c:v>
                </c:pt>
                <c:pt idx="2658">
                  <c:v>41345</c:v>
                </c:pt>
                <c:pt idx="2659">
                  <c:v>41346</c:v>
                </c:pt>
                <c:pt idx="2660">
                  <c:v>41347</c:v>
                </c:pt>
                <c:pt idx="2661">
                  <c:v>41348</c:v>
                </c:pt>
                <c:pt idx="2662">
                  <c:v>41351</c:v>
                </c:pt>
                <c:pt idx="2663">
                  <c:v>41352</c:v>
                </c:pt>
                <c:pt idx="2664">
                  <c:v>41353</c:v>
                </c:pt>
                <c:pt idx="2665">
                  <c:v>41354</c:v>
                </c:pt>
                <c:pt idx="2666">
                  <c:v>41355</c:v>
                </c:pt>
                <c:pt idx="2667">
                  <c:v>41358</c:v>
                </c:pt>
                <c:pt idx="2668">
                  <c:v>41359</c:v>
                </c:pt>
                <c:pt idx="2669">
                  <c:v>41360</c:v>
                </c:pt>
                <c:pt idx="2670">
                  <c:v>41361</c:v>
                </c:pt>
                <c:pt idx="2671">
                  <c:v>41362</c:v>
                </c:pt>
                <c:pt idx="2672">
                  <c:v>41365</c:v>
                </c:pt>
                <c:pt idx="2673">
                  <c:v>41366</c:v>
                </c:pt>
                <c:pt idx="2674">
                  <c:v>41367</c:v>
                </c:pt>
                <c:pt idx="2675">
                  <c:v>41368</c:v>
                </c:pt>
                <c:pt idx="2676">
                  <c:v>41369</c:v>
                </c:pt>
                <c:pt idx="2677">
                  <c:v>41372</c:v>
                </c:pt>
                <c:pt idx="2678">
                  <c:v>41373</c:v>
                </c:pt>
                <c:pt idx="2679">
                  <c:v>41374</c:v>
                </c:pt>
                <c:pt idx="2680">
                  <c:v>41375</c:v>
                </c:pt>
                <c:pt idx="2681">
                  <c:v>41376</c:v>
                </c:pt>
                <c:pt idx="2682">
                  <c:v>41379</c:v>
                </c:pt>
                <c:pt idx="2683">
                  <c:v>41380</c:v>
                </c:pt>
                <c:pt idx="2684">
                  <c:v>41381</c:v>
                </c:pt>
                <c:pt idx="2685">
                  <c:v>41382</c:v>
                </c:pt>
                <c:pt idx="2686">
                  <c:v>41383</c:v>
                </c:pt>
                <c:pt idx="2687">
                  <c:v>41386</c:v>
                </c:pt>
                <c:pt idx="2688">
                  <c:v>41387</c:v>
                </c:pt>
                <c:pt idx="2689">
                  <c:v>41388</c:v>
                </c:pt>
                <c:pt idx="2690">
                  <c:v>41389</c:v>
                </c:pt>
                <c:pt idx="2691">
                  <c:v>41390</c:v>
                </c:pt>
                <c:pt idx="2692">
                  <c:v>41393</c:v>
                </c:pt>
                <c:pt idx="2693">
                  <c:v>41394</c:v>
                </c:pt>
                <c:pt idx="2694">
                  <c:v>41395</c:v>
                </c:pt>
                <c:pt idx="2695">
                  <c:v>41396</c:v>
                </c:pt>
                <c:pt idx="2696">
                  <c:v>41397</c:v>
                </c:pt>
                <c:pt idx="2697">
                  <c:v>41400</c:v>
                </c:pt>
                <c:pt idx="2698">
                  <c:v>41401</c:v>
                </c:pt>
                <c:pt idx="2699">
                  <c:v>41402</c:v>
                </c:pt>
                <c:pt idx="2700">
                  <c:v>41403</c:v>
                </c:pt>
                <c:pt idx="2701">
                  <c:v>41404</c:v>
                </c:pt>
                <c:pt idx="2702">
                  <c:v>41407</c:v>
                </c:pt>
                <c:pt idx="2703">
                  <c:v>41408</c:v>
                </c:pt>
                <c:pt idx="2704">
                  <c:v>41409</c:v>
                </c:pt>
                <c:pt idx="2705">
                  <c:v>41410</c:v>
                </c:pt>
                <c:pt idx="2706">
                  <c:v>41411</c:v>
                </c:pt>
                <c:pt idx="2707">
                  <c:v>41414</c:v>
                </c:pt>
                <c:pt idx="2708">
                  <c:v>41415</c:v>
                </c:pt>
                <c:pt idx="2709">
                  <c:v>41416</c:v>
                </c:pt>
                <c:pt idx="2710">
                  <c:v>41417</c:v>
                </c:pt>
                <c:pt idx="2711">
                  <c:v>41418</c:v>
                </c:pt>
                <c:pt idx="2712">
                  <c:v>41421</c:v>
                </c:pt>
                <c:pt idx="2713">
                  <c:v>41422</c:v>
                </c:pt>
                <c:pt idx="2714">
                  <c:v>41423</c:v>
                </c:pt>
                <c:pt idx="2715">
                  <c:v>41424</c:v>
                </c:pt>
                <c:pt idx="2716">
                  <c:v>41425</c:v>
                </c:pt>
                <c:pt idx="2717">
                  <c:v>41428</c:v>
                </c:pt>
                <c:pt idx="2718">
                  <c:v>41429</c:v>
                </c:pt>
                <c:pt idx="2719">
                  <c:v>41430</c:v>
                </c:pt>
                <c:pt idx="2720">
                  <c:v>41431</c:v>
                </c:pt>
                <c:pt idx="2721">
                  <c:v>41432</c:v>
                </c:pt>
                <c:pt idx="2722">
                  <c:v>41435</c:v>
                </c:pt>
                <c:pt idx="2723">
                  <c:v>41436</c:v>
                </c:pt>
                <c:pt idx="2724">
                  <c:v>41437</c:v>
                </c:pt>
                <c:pt idx="2725">
                  <c:v>41438</c:v>
                </c:pt>
                <c:pt idx="2726">
                  <c:v>41439</c:v>
                </c:pt>
                <c:pt idx="2727">
                  <c:v>41442</c:v>
                </c:pt>
                <c:pt idx="2728">
                  <c:v>41443</c:v>
                </c:pt>
                <c:pt idx="2729">
                  <c:v>41444</c:v>
                </c:pt>
                <c:pt idx="2730">
                  <c:v>41445</c:v>
                </c:pt>
                <c:pt idx="2731">
                  <c:v>41446</c:v>
                </c:pt>
                <c:pt idx="2732">
                  <c:v>41449</c:v>
                </c:pt>
                <c:pt idx="2733">
                  <c:v>41450</c:v>
                </c:pt>
                <c:pt idx="2734">
                  <c:v>41451</c:v>
                </c:pt>
                <c:pt idx="2735">
                  <c:v>41452</c:v>
                </c:pt>
                <c:pt idx="2736">
                  <c:v>41453</c:v>
                </c:pt>
                <c:pt idx="2737">
                  <c:v>41456</c:v>
                </c:pt>
                <c:pt idx="2738">
                  <c:v>41457</c:v>
                </c:pt>
                <c:pt idx="2739">
                  <c:v>41458</c:v>
                </c:pt>
                <c:pt idx="2740">
                  <c:v>41459</c:v>
                </c:pt>
                <c:pt idx="2741">
                  <c:v>41460</c:v>
                </c:pt>
                <c:pt idx="2742">
                  <c:v>41463</c:v>
                </c:pt>
                <c:pt idx="2743">
                  <c:v>41464</c:v>
                </c:pt>
                <c:pt idx="2744">
                  <c:v>41465</c:v>
                </c:pt>
                <c:pt idx="2745">
                  <c:v>41466</c:v>
                </c:pt>
                <c:pt idx="2746">
                  <c:v>41467</c:v>
                </c:pt>
                <c:pt idx="2747">
                  <c:v>41470</c:v>
                </c:pt>
                <c:pt idx="2748">
                  <c:v>41471</c:v>
                </c:pt>
                <c:pt idx="2749">
                  <c:v>41472</c:v>
                </c:pt>
                <c:pt idx="2750">
                  <c:v>41473</c:v>
                </c:pt>
                <c:pt idx="2751">
                  <c:v>41474</c:v>
                </c:pt>
                <c:pt idx="2752">
                  <c:v>41477</c:v>
                </c:pt>
                <c:pt idx="2753">
                  <c:v>41478</c:v>
                </c:pt>
                <c:pt idx="2754">
                  <c:v>41479</c:v>
                </c:pt>
                <c:pt idx="2755">
                  <c:v>41480</c:v>
                </c:pt>
                <c:pt idx="2756">
                  <c:v>41481</c:v>
                </c:pt>
                <c:pt idx="2757">
                  <c:v>41484</c:v>
                </c:pt>
                <c:pt idx="2758">
                  <c:v>41485</c:v>
                </c:pt>
                <c:pt idx="2759">
                  <c:v>41486</c:v>
                </c:pt>
                <c:pt idx="2760">
                  <c:v>41487</c:v>
                </c:pt>
                <c:pt idx="2761">
                  <c:v>41488</c:v>
                </c:pt>
                <c:pt idx="2762">
                  <c:v>41491</c:v>
                </c:pt>
                <c:pt idx="2763">
                  <c:v>41492</c:v>
                </c:pt>
                <c:pt idx="2764">
                  <c:v>41493</c:v>
                </c:pt>
                <c:pt idx="2765">
                  <c:v>41494</c:v>
                </c:pt>
                <c:pt idx="2766">
                  <c:v>41495</c:v>
                </c:pt>
                <c:pt idx="2767">
                  <c:v>41498</c:v>
                </c:pt>
                <c:pt idx="2768">
                  <c:v>41499</c:v>
                </c:pt>
                <c:pt idx="2769">
                  <c:v>41500</c:v>
                </c:pt>
                <c:pt idx="2770">
                  <c:v>41501</c:v>
                </c:pt>
                <c:pt idx="2771">
                  <c:v>41502</c:v>
                </c:pt>
                <c:pt idx="2772">
                  <c:v>41505</c:v>
                </c:pt>
                <c:pt idx="2773">
                  <c:v>41506</c:v>
                </c:pt>
                <c:pt idx="2774">
                  <c:v>41507</c:v>
                </c:pt>
                <c:pt idx="2775">
                  <c:v>41508</c:v>
                </c:pt>
                <c:pt idx="2776">
                  <c:v>41509</c:v>
                </c:pt>
                <c:pt idx="2777">
                  <c:v>41512</c:v>
                </c:pt>
                <c:pt idx="2778">
                  <c:v>41513</c:v>
                </c:pt>
                <c:pt idx="2779">
                  <c:v>41514</c:v>
                </c:pt>
                <c:pt idx="2780">
                  <c:v>41515</c:v>
                </c:pt>
                <c:pt idx="2781">
                  <c:v>41516</c:v>
                </c:pt>
                <c:pt idx="2782">
                  <c:v>41519</c:v>
                </c:pt>
                <c:pt idx="2783">
                  <c:v>41520</c:v>
                </c:pt>
                <c:pt idx="2784">
                  <c:v>41521</c:v>
                </c:pt>
                <c:pt idx="2785">
                  <c:v>41522</c:v>
                </c:pt>
                <c:pt idx="2786">
                  <c:v>41523</c:v>
                </c:pt>
                <c:pt idx="2787">
                  <c:v>41526</c:v>
                </c:pt>
                <c:pt idx="2788">
                  <c:v>41527</c:v>
                </c:pt>
                <c:pt idx="2789">
                  <c:v>41528</c:v>
                </c:pt>
                <c:pt idx="2790">
                  <c:v>41529</c:v>
                </c:pt>
                <c:pt idx="2791">
                  <c:v>41530</c:v>
                </c:pt>
                <c:pt idx="2792">
                  <c:v>41533</c:v>
                </c:pt>
                <c:pt idx="2793">
                  <c:v>41534</c:v>
                </c:pt>
                <c:pt idx="2794">
                  <c:v>41535</c:v>
                </c:pt>
                <c:pt idx="2795">
                  <c:v>41536</c:v>
                </c:pt>
                <c:pt idx="2796">
                  <c:v>41537</c:v>
                </c:pt>
                <c:pt idx="2797">
                  <c:v>41540</c:v>
                </c:pt>
                <c:pt idx="2798">
                  <c:v>41541</c:v>
                </c:pt>
                <c:pt idx="2799">
                  <c:v>41542</c:v>
                </c:pt>
                <c:pt idx="2800">
                  <c:v>41543</c:v>
                </c:pt>
                <c:pt idx="2801">
                  <c:v>41544</c:v>
                </c:pt>
                <c:pt idx="2802">
                  <c:v>41547</c:v>
                </c:pt>
                <c:pt idx="2803">
                  <c:v>41548</c:v>
                </c:pt>
                <c:pt idx="2804">
                  <c:v>41549</c:v>
                </c:pt>
                <c:pt idx="2805">
                  <c:v>41550</c:v>
                </c:pt>
                <c:pt idx="2806">
                  <c:v>41551</c:v>
                </c:pt>
                <c:pt idx="2807">
                  <c:v>41554</c:v>
                </c:pt>
                <c:pt idx="2808">
                  <c:v>41555</c:v>
                </c:pt>
                <c:pt idx="2809">
                  <c:v>41556</c:v>
                </c:pt>
                <c:pt idx="2810">
                  <c:v>41557</c:v>
                </c:pt>
                <c:pt idx="2811">
                  <c:v>41558</c:v>
                </c:pt>
                <c:pt idx="2812">
                  <c:v>41561</c:v>
                </c:pt>
                <c:pt idx="2813">
                  <c:v>41562</c:v>
                </c:pt>
                <c:pt idx="2814">
                  <c:v>41563</c:v>
                </c:pt>
                <c:pt idx="2815">
                  <c:v>41564</c:v>
                </c:pt>
                <c:pt idx="2816">
                  <c:v>41565</c:v>
                </c:pt>
                <c:pt idx="2817">
                  <c:v>41568</c:v>
                </c:pt>
                <c:pt idx="2818">
                  <c:v>41569</c:v>
                </c:pt>
                <c:pt idx="2819">
                  <c:v>41570</c:v>
                </c:pt>
                <c:pt idx="2820">
                  <c:v>41571</c:v>
                </c:pt>
                <c:pt idx="2821">
                  <c:v>41572</c:v>
                </c:pt>
                <c:pt idx="2822">
                  <c:v>41575</c:v>
                </c:pt>
                <c:pt idx="2823">
                  <c:v>41576</c:v>
                </c:pt>
                <c:pt idx="2824">
                  <c:v>41577</c:v>
                </c:pt>
                <c:pt idx="2825">
                  <c:v>41578</c:v>
                </c:pt>
                <c:pt idx="2826">
                  <c:v>41579</c:v>
                </c:pt>
                <c:pt idx="2827">
                  <c:v>41582</c:v>
                </c:pt>
                <c:pt idx="2828">
                  <c:v>41583</c:v>
                </c:pt>
                <c:pt idx="2829">
                  <c:v>41584</c:v>
                </c:pt>
                <c:pt idx="2830">
                  <c:v>41585</c:v>
                </c:pt>
                <c:pt idx="2831">
                  <c:v>41586</c:v>
                </c:pt>
                <c:pt idx="2832">
                  <c:v>41589</c:v>
                </c:pt>
                <c:pt idx="2833">
                  <c:v>41590</c:v>
                </c:pt>
                <c:pt idx="2834">
                  <c:v>41591</c:v>
                </c:pt>
                <c:pt idx="2835">
                  <c:v>41592</c:v>
                </c:pt>
                <c:pt idx="2836">
                  <c:v>41593</c:v>
                </c:pt>
                <c:pt idx="2837">
                  <c:v>41596</c:v>
                </c:pt>
                <c:pt idx="2838">
                  <c:v>41597</c:v>
                </c:pt>
                <c:pt idx="2839">
                  <c:v>41598</c:v>
                </c:pt>
                <c:pt idx="2840">
                  <c:v>41599</c:v>
                </c:pt>
                <c:pt idx="2841">
                  <c:v>41600</c:v>
                </c:pt>
                <c:pt idx="2842">
                  <c:v>41603</c:v>
                </c:pt>
                <c:pt idx="2843">
                  <c:v>41604</c:v>
                </c:pt>
                <c:pt idx="2844">
                  <c:v>41605</c:v>
                </c:pt>
                <c:pt idx="2845">
                  <c:v>41606</c:v>
                </c:pt>
                <c:pt idx="2846">
                  <c:v>41607</c:v>
                </c:pt>
                <c:pt idx="2847">
                  <c:v>41610</c:v>
                </c:pt>
                <c:pt idx="2848">
                  <c:v>41611</c:v>
                </c:pt>
                <c:pt idx="2849">
                  <c:v>41612</c:v>
                </c:pt>
                <c:pt idx="2850">
                  <c:v>41613</c:v>
                </c:pt>
                <c:pt idx="2851">
                  <c:v>41614</c:v>
                </c:pt>
                <c:pt idx="2852">
                  <c:v>41617</c:v>
                </c:pt>
                <c:pt idx="2853">
                  <c:v>41618</c:v>
                </c:pt>
                <c:pt idx="2854">
                  <c:v>41619</c:v>
                </c:pt>
                <c:pt idx="2855">
                  <c:v>41620</c:v>
                </c:pt>
                <c:pt idx="2856">
                  <c:v>41621</c:v>
                </c:pt>
                <c:pt idx="2857">
                  <c:v>41624</c:v>
                </c:pt>
                <c:pt idx="2858">
                  <c:v>41625</c:v>
                </c:pt>
                <c:pt idx="2859">
                  <c:v>41626</c:v>
                </c:pt>
                <c:pt idx="2860">
                  <c:v>41627</c:v>
                </c:pt>
                <c:pt idx="2861">
                  <c:v>41628</c:v>
                </c:pt>
                <c:pt idx="2862">
                  <c:v>41631</c:v>
                </c:pt>
                <c:pt idx="2863">
                  <c:v>41632</c:v>
                </c:pt>
                <c:pt idx="2864">
                  <c:v>41633</c:v>
                </c:pt>
                <c:pt idx="2865">
                  <c:v>41634</c:v>
                </c:pt>
                <c:pt idx="2866">
                  <c:v>41635</c:v>
                </c:pt>
                <c:pt idx="2867">
                  <c:v>41638</c:v>
                </c:pt>
                <c:pt idx="2868">
                  <c:v>41639</c:v>
                </c:pt>
                <c:pt idx="2869">
                  <c:v>41640</c:v>
                </c:pt>
                <c:pt idx="2870">
                  <c:v>41641</c:v>
                </c:pt>
                <c:pt idx="2871">
                  <c:v>41642</c:v>
                </c:pt>
                <c:pt idx="2872">
                  <c:v>41645</c:v>
                </c:pt>
                <c:pt idx="2873">
                  <c:v>41646</c:v>
                </c:pt>
                <c:pt idx="2874">
                  <c:v>41647</c:v>
                </c:pt>
                <c:pt idx="2875">
                  <c:v>41648</c:v>
                </c:pt>
                <c:pt idx="2876">
                  <c:v>41649</c:v>
                </c:pt>
                <c:pt idx="2877">
                  <c:v>41652</c:v>
                </c:pt>
                <c:pt idx="2878">
                  <c:v>41653</c:v>
                </c:pt>
                <c:pt idx="2879">
                  <c:v>41654</c:v>
                </c:pt>
                <c:pt idx="2880">
                  <c:v>41655</c:v>
                </c:pt>
                <c:pt idx="2881">
                  <c:v>41656</c:v>
                </c:pt>
                <c:pt idx="2882">
                  <c:v>41659</c:v>
                </c:pt>
                <c:pt idx="2883">
                  <c:v>41660</c:v>
                </c:pt>
                <c:pt idx="2884">
                  <c:v>41661</c:v>
                </c:pt>
                <c:pt idx="2885">
                  <c:v>41662</c:v>
                </c:pt>
                <c:pt idx="2886">
                  <c:v>41663</c:v>
                </c:pt>
                <c:pt idx="2887">
                  <c:v>41666</c:v>
                </c:pt>
                <c:pt idx="2888">
                  <c:v>41667</c:v>
                </c:pt>
                <c:pt idx="2889">
                  <c:v>41668</c:v>
                </c:pt>
                <c:pt idx="2890">
                  <c:v>41669</c:v>
                </c:pt>
                <c:pt idx="2891">
                  <c:v>41670</c:v>
                </c:pt>
                <c:pt idx="2892">
                  <c:v>41673</c:v>
                </c:pt>
                <c:pt idx="2893">
                  <c:v>41674</c:v>
                </c:pt>
                <c:pt idx="2894">
                  <c:v>41675</c:v>
                </c:pt>
                <c:pt idx="2895">
                  <c:v>41676</c:v>
                </c:pt>
                <c:pt idx="2896">
                  <c:v>41677</c:v>
                </c:pt>
                <c:pt idx="2897">
                  <c:v>41680</c:v>
                </c:pt>
                <c:pt idx="2898">
                  <c:v>41681</c:v>
                </c:pt>
                <c:pt idx="2899">
                  <c:v>41682</c:v>
                </c:pt>
                <c:pt idx="2900">
                  <c:v>41683</c:v>
                </c:pt>
                <c:pt idx="2901">
                  <c:v>41684</c:v>
                </c:pt>
                <c:pt idx="2902">
                  <c:v>41687</c:v>
                </c:pt>
                <c:pt idx="2903">
                  <c:v>41688</c:v>
                </c:pt>
                <c:pt idx="2904">
                  <c:v>41689</c:v>
                </c:pt>
                <c:pt idx="2905">
                  <c:v>41690</c:v>
                </c:pt>
                <c:pt idx="2906">
                  <c:v>41691</c:v>
                </c:pt>
                <c:pt idx="2907">
                  <c:v>41694</c:v>
                </c:pt>
                <c:pt idx="2908">
                  <c:v>41695</c:v>
                </c:pt>
                <c:pt idx="2909">
                  <c:v>41696</c:v>
                </c:pt>
                <c:pt idx="2910">
                  <c:v>41697</c:v>
                </c:pt>
                <c:pt idx="2911">
                  <c:v>41698</c:v>
                </c:pt>
                <c:pt idx="2912">
                  <c:v>41701</c:v>
                </c:pt>
                <c:pt idx="2913">
                  <c:v>41702</c:v>
                </c:pt>
                <c:pt idx="2914">
                  <c:v>41703</c:v>
                </c:pt>
                <c:pt idx="2915">
                  <c:v>41704</c:v>
                </c:pt>
                <c:pt idx="2916">
                  <c:v>41705</c:v>
                </c:pt>
                <c:pt idx="2917">
                  <c:v>41708</c:v>
                </c:pt>
                <c:pt idx="2918">
                  <c:v>41709</c:v>
                </c:pt>
                <c:pt idx="2919">
                  <c:v>41710</c:v>
                </c:pt>
                <c:pt idx="2920">
                  <c:v>41711</c:v>
                </c:pt>
                <c:pt idx="2921">
                  <c:v>41712</c:v>
                </c:pt>
                <c:pt idx="2922">
                  <c:v>41715</c:v>
                </c:pt>
                <c:pt idx="2923">
                  <c:v>41716</c:v>
                </c:pt>
                <c:pt idx="2924">
                  <c:v>41717</c:v>
                </c:pt>
                <c:pt idx="2925">
                  <c:v>41718</c:v>
                </c:pt>
                <c:pt idx="2926">
                  <c:v>41719</c:v>
                </c:pt>
                <c:pt idx="2927">
                  <c:v>41722</c:v>
                </c:pt>
                <c:pt idx="2928">
                  <c:v>41723</c:v>
                </c:pt>
                <c:pt idx="2929">
                  <c:v>41724</c:v>
                </c:pt>
                <c:pt idx="2930">
                  <c:v>41725</c:v>
                </c:pt>
                <c:pt idx="2931">
                  <c:v>41726</c:v>
                </c:pt>
                <c:pt idx="2932">
                  <c:v>41729</c:v>
                </c:pt>
                <c:pt idx="2933">
                  <c:v>41730</c:v>
                </c:pt>
                <c:pt idx="2934">
                  <c:v>41731</c:v>
                </c:pt>
                <c:pt idx="2935">
                  <c:v>41732</c:v>
                </c:pt>
                <c:pt idx="2936">
                  <c:v>41733</c:v>
                </c:pt>
                <c:pt idx="2937">
                  <c:v>41736</c:v>
                </c:pt>
                <c:pt idx="2938">
                  <c:v>41737</c:v>
                </c:pt>
                <c:pt idx="2939">
                  <c:v>41738</c:v>
                </c:pt>
                <c:pt idx="2940">
                  <c:v>41739</c:v>
                </c:pt>
                <c:pt idx="2941">
                  <c:v>41740</c:v>
                </c:pt>
                <c:pt idx="2942">
                  <c:v>41743</c:v>
                </c:pt>
                <c:pt idx="2943">
                  <c:v>41744</c:v>
                </c:pt>
                <c:pt idx="2944">
                  <c:v>41745</c:v>
                </c:pt>
                <c:pt idx="2945">
                  <c:v>41746</c:v>
                </c:pt>
                <c:pt idx="2946">
                  <c:v>41747</c:v>
                </c:pt>
                <c:pt idx="2947">
                  <c:v>41750</c:v>
                </c:pt>
                <c:pt idx="2948">
                  <c:v>41751</c:v>
                </c:pt>
                <c:pt idx="2949">
                  <c:v>41752</c:v>
                </c:pt>
                <c:pt idx="2950">
                  <c:v>41753</c:v>
                </c:pt>
                <c:pt idx="2951">
                  <c:v>41754</c:v>
                </c:pt>
                <c:pt idx="2952">
                  <c:v>41757</c:v>
                </c:pt>
                <c:pt idx="2953">
                  <c:v>41758</c:v>
                </c:pt>
                <c:pt idx="2954">
                  <c:v>41759</c:v>
                </c:pt>
                <c:pt idx="2955">
                  <c:v>41760</c:v>
                </c:pt>
                <c:pt idx="2956">
                  <c:v>41761</c:v>
                </c:pt>
                <c:pt idx="2957">
                  <c:v>41764</c:v>
                </c:pt>
                <c:pt idx="2958">
                  <c:v>41765</c:v>
                </c:pt>
                <c:pt idx="2959">
                  <c:v>41766</c:v>
                </c:pt>
                <c:pt idx="2960">
                  <c:v>41767</c:v>
                </c:pt>
                <c:pt idx="2961">
                  <c:v>41768</c:v>
                </c:pt>
                <c:pt idx="2962">
                  <c:v>41771</c:v>
                </c:pt>
                <c:pt idx="2963">
                  <c:v>41772</c:v>
                </c:pt>
                <c:pt idx="2964">
                  <c:v>41773</c:v>
                </c:pt>
                <c:pt idx="2965">
                  <c:v>41774</c:v>
                </c:pt>
                <c:pt idx="2966">
                  <c:v>41775</c:v>
                </c:pt>
                <c:pt idx="2967">
                  <c:v>41778</c:v>
                </c:pt>
                <c:pt idx="2968">
                  <c:v>41779</c:v>
                </c:pt>
                <c:pt idx="2969">
                  <c:v>41780</c:v>
                </c:pt>
                <c:pt idx="2970">
                  <c:v>41781</c:v>
                </c:pt>
                <c:pt idx="2971">
                  <c:v>41782</c:v>
                </c:pt>
                <c:pt idx="2972">
                  <c:v>41785</c:v>
                </c:pt>
                <c:pt idx="2973">
                  <c:v>41786</c:v>
                </c:pt>
                <c:pt idx="2974">
                  <c:v>41787</c:v>
                </c:pt>
                <c:pt idx="2975">
                  <c:v>41788</c:v>
                </c:pt>
                <c:pt idx="2976">
                  <c:v>41789</c:v>
                </c:pt>
                <c:pt idx="2977">
                  <c:v>41792</c:v>
                </c:pt>
                <c:pt idx="2978">
                  <c:v>41793</c:v>
                </c:pt>
                <c:pt idx="2979">
                  <c:v>41794</c:v>
                </c:pt>
                <c:pt idx="2980">
                  <c:v>41795</c:v>
                </c:pt>
                <c:pt idx="2981">
                  <c:v>41796</c:v>
                </c:pt>
                <c:pt idx="2982">
                  <c:v>41799</c:v>
                </c:pt>
                <c:pt idx="2983">
                  <c:v>41800</c:v>
                </c:pt>
                <c:pt idx="2984">
                  <c:v>41801</c:v>
                </c:pt>
                <c:pt idx="2985">
                  <c:v>41802</c:v>
                </c:pt>
                <c:pt idx="2986">
                  <c:v>41803</c:v>
                </c:pt>
                <c:pt idx="2987">
                  <c:v>41806</c:v>
                </c:pt>
                <c:pt idx="2988">
                  <c:v>41807</c:v>
                </c:pt>
                <c:pt idx="2989">
                  <c:v>41808</c:v>
                </c:pt>
                <c:pt idx="2990">
                  <c:v>41809</c:v>
                </c:pt>
                <c:pt idx="2991">
                  <c:v>41810</c:v>
                </c:pt>
                <c:pt idx="2992">
                  <c:v>41813</c:v>
                </c:pt>
                <c:pt idx="2993">
                  <c:v>41814</c:v>
                </c:pt>
                <c:pt idx="2994">
                  <c:v>41815</c:v>
                </c:pt>
                <c:pt idx="2995">
                  <c:v>41816</c:v>
                </c:pt>
                <c:pt idx="2996">
                  <c:v>41817</c:v>
                </c:pt>
                <c:pt idx="2997">
                  <c:v>41820</c:v>
                </c:pt>
                <c:pt idx="2998">
                  <c:v>41821</c:v>
                </c:pt>
                <c:pt idx="2999">
                  <c:v>41822</c:v>
                </c:pt>
                <c:pt idx="3000">
                  <c:v>41823</c:v>
                </c:pt>
                <c:pt idx="3001">
                  <c:v>41824</c:v>
                </c:pt>
                <c:pt idx="3002">
                  <c:v>41827</c:v>
                </c:pt>
                <c:pt idx="3003">
                  <c:v>41828</c:v>
                </c:pt>
                <c:pt idx="3004">
                  <c:v>41829</c:v>
                </c:pt>
                <c:pt idx="3005">
                  <c:v>41830</c:v>
                </c:pt>
                <c:pt idx="3006">
                  <c:v>41831</c:v>
                </c:pt>
                <c:pt idx="3007">
                  <c:v>41834</c:v>
                </c:pt>
                <c:pt idx="3008">
                  <c:v>41835</c:v>
                </c:pt>
                <c:pt idx="3009">
                  <c:v>41836</c:v>
                </c:pt>
                <c:pt idx="3010">
                  <c:v>41837</c:v>
                </c:pt>
                <c:pt idx="3011">
                  <c:v>41838</c:v>
                </c:pt>
                <c:pt idx="3012">
                  <c:v>41841</c:v>
                </c:pt>
                <c:pt idx="3013">
                  <c:v>41842</c:v>
                </c:pt>
                <c:pt idx="3014">
                  <c:v>41843</c:v>
                </c:pt>
                <c:pt idx="3015">
                  <c:v>41844</c:v>
                </c:pt>
                <c:pt idx="3016">
                  <c:v>41845</c:v>
                </c:pt>
                <c:pt idx="3017">
                  <c:v>41848</c:v>
                </c:pt>
                <c:pt idx="3018">
                  <c:v>41849</c:v>
                </c:pt>
                <c:pt idx="3019">
                  <c:v>41850</c:v>
                </c:pt>
                <c:pt idx="3020">
                  <c:v>41851</c:v>
                </c:pt>
                <c:pt idx="3021">
                  <c:v>41852</c:v>
                </c:pt>
                <c:pt idx="3022">
                  <c:v>41855</c:v>
                </c:pt>
                <c:pt idx="3023">
                  <c:v>41856</c:v>
                </c:pt>
                <c:pt idx="3024">
                  <c:v>41857</c:v>
                </c:pt>
                <c:pt idx="3025">
                  <c:v>41858</c:v>
                </c:pt>
                <c:pt idx="3026">
                  <c:v>41859</c:v>
                </c:pt>
                <c:pt idx="3027">
                  <c:v>41862</c:v>
                </c:pt>
                <c:pt idx="3028">
                  <c:v>41863</c:v>
                </c:pt>
                <c:pt idx="3029">
                  <c:v>41864</c:v>
                </c:pt>
                <c:pt idx="3030">
                  <c:v>41865</c:v>
                </c:pt>
                <c:pt idx="3031">
                  <c:v>41866</c:v>
                </c:pt>
                <c:pt idx="3032">
                  <c:v>41869</c:v>
                </c:pt>
                <c:pt idx="3033">
                  <c:v>41870</c:v>
                </c:pt>
                <c:pt idx="3034">
                  <c:v>41871</c:v>
                </c:pt>
                <c:pt idx="3035">
                  <c:v>41872</c:v>
                </c:pt>
                <c:pt idx="3036">
                  <c:v>41873</c:v>
                </c:pt>
                <c:pt idx="3037">
                  <c:v>41876</c:v>
                </c:pt>
                <c:pt idx="3038">
                  <c:v>41877</c:v>
                </c:pt>
                <c:pt idx="3039">
                  <c:v>41878</c:v>
                </c:pt>
                <c:pt idx="3040">
                  <c:v>41879</c:v>
                </c:pt>
                <c:pt idx="3041">
                  <c:v>41880</c:v>
                </c:pt>
                <c:pt idx="3042">
                  <c:v>41883</c:v>
                </c:pt>
                <c:pt idx="3043">
                  <c:v>41884</c:v>
                </c:pt>
                <c:pt idx="3044">
                  <c:v>41885</c:v>
                </c:pt>
                <c:pt idx="3045">
                  <c:v>41886</c:v>
                </c:pt>
                <c:pt idx="3046">
                  <c:v>41887</c:v>
                </c:pt>
                <c:pt idx="3047">
                  <c:v>41890</c:v>
                </c:pt>
                <c:pt idx="3048">
                  <c:v>41891</c:v>
                </c:pt>
                <c:pt idx="3049">
                  <c:v>41892</c:v>
                </c:pt>
                <c:pt idx="3050">
                  <c:v>41893</c:v>
                </c:pt>
                <c:pt idx="3051">
                  <c:v>41894</c:v>
                </c:pt>
                <c:pt idx="3052">
                  <c:v>41897</c:v>
                </c:pt>
                <c:pt idx="3053">
                  <c:v>41898</c:v>
                </c:pt>
                <c:pt idx="3054">
                  <c:v>41899</c:v>
                </c:pt>
                <c:pt idx="3055">
                  <c:v>41900</c:v>
                </c:pt>
                <c:pt idx="3056">
                  <c:v>41901</c:v>
                </c:pt>
                <c:pt idx="3057">
                  <c:v>41904</c:v>
                </c:pt>
                <c:pt idx="3058">
                  <c:v>41905</c:v>
                </c:pt>
                <c:pt idx="3059">
                  <c:v>41906</c:v>
                </c:pt>
                <c:pt idx="3060">
                  <c:v>41907</c:v>
                </c:pt>
                <c:pt idx="3061">
                  <c:v>41908</c:v>
                </c:pt>
                <c:pt idx="3062">
                  <c:v>41911</c:v>
                </c:pt>
                <c:pt idx="3063">
                  <c:v>41912</c:v>
                </c:pt>
                <c:pt idx="3064">
                  <c:v>41913</c:v>
                </c:pt>
                <c:pt idx="3065">
                  <c:v>41914</c:v>
                </c:pt>
                <c:pt idx="3066">
                  <c:v>41915</c:v>
                </c:pt>
                <c:pt idx="3067">
                  <c:v>41918</c:v>
                </c:pt>
                <c:pt idx="3068">
                  <c:v>41919</c:v>
                </c:pt>
                <c:pt idx="3069">
                  <c:v>41920</c:v>
                </c:pt>
                <c:pt idx="3070">
                  <c:v>41921</c:v>
                </c:pt>
                <c:pt idx="3071">
                  <c:v>41922</c:v>
                </c:pt>
                <c:pt idx="3072">
                  <c:v>41925</c:v>
                </c:pt>
                <c:pt idx="3073">
                  <c:v>41926</c:v>
                </c:pt>
                <c:pt idx="3074">
                  <c:v>41927</c:v>
                </c:pt>
                <c:pt idx="3075">
                  <c:v>41928</c:v>
                </c:pt>
                <c:pt idx="3076">
                  <c:v>41929</c:v>
                </c:pt>
                <c:pt idx="3077">
                  <c:v>41932</c:v>
                </c:pt>
                <c:pt idx="3078">
                  <c:v>41933</c:v>
                </c:pt>
                <c:pt idx="3079">
                  <c:v>41934</c:v>
                </c:pt>
                <c:pt idx="3080">
                  <c:v>41935</c:v>
                </c:pt>
                <c:pt idx="3081">
                  <c:v>41936</c:v>
                </c:pt>
                <c:pt idx="3082">
                  <c:v>41939</c:v>
                </c:pt>
                <c:pt idx="3083">
                  <c:v>41940</c:v>
                </c:pt>
                <c:pt idx="3084">
                  <c:v>41941</c:v>
                </c:pt>
                <c:pt idx="3085">
                  <c:v>41942</c:v>
                </c:pt>
                <c:pt idx="3086">
                  <c:v>41943</c:v>
                </c:pt>
                <c:pt idx="3087">
                  <c:v>41946</c:v>
                </c:pt>
                <c:pt idx="3088">
                  <c:v>41947</c:v>
                </c:pt>
                <c:pt idx="3089">
                  <c:v>41948</c:v>
                </c:pt>
                <c:pt idx="3090">
                  <c:v>41949</c:v>
                </c:pt>
                <c:pt idx="3091">
                  <c:v>41950</c:v>
                </c:pt>
                <c:pt idx="3092">
                  <c:v>41953</c:v>
                </c:pt>
                <c:pt idx="3093">
                  <c:v>41954</c:v>
                </c:pt>
                <c:pt idx="3094">
                  <c:v>41955</c:v>
                </c:pt>
                <c:pt idx="3095">
                  <c:v>41956</c:v>
                </c:pt>
                <c:pt idx="3096">
                  <c:v>41957</c:v>
                </c:pt>
                <c:pt idx="3097">
                  <c:v>41960</c:v>
                </c:pt>
                <c:pt idx="3098">
                  <c:v>41961</c:v>
                </c:pt>
                <c:pt idx="3099">
                  <c:v>41962</c:v>
                </c:pt>
                <c:pt idx="3100">
                  <c:v>41963</c:v>
                </c:pt>
                <c:pt idx="3101">
                  <c:v>41964</c:v>
                </c:pt>
                <c:pt idx="3102">
                  <c:v>41967</c:v>
                </c:pt>
                <c:pt idx="3103">
                  <c:v>41968</c:v>
                </c:pt>
                <c:pt idx="3104">
                  <c:v>41969</c:v>
                </c:pt>
                <c:pt idx="3105">
                  <c:v>41970</c:v>
                </c:pt>
                <c:pt idx="3106">
                  <c:v>41971</c:v>
                </c:pt>
                <c:pt idx="3107">
                  <c:v>41974</c:v>
                </c:pt>
                <c:pt idx="3108">
                  <c:v>41975</c:v>
                </c:pt>
                <c:pt idx="3109">
                  <c:v>41976</c:v>
                </c:pt>
                <c:pt idx="3110">
                  <c:v>41977</c:v>
                </c:pt>
                <c:pt idx="3111">
                  <c:v>41978</c:v>
                </c:pt>
                <c:pt idx="3112">
                  <c:v>41981</c:v>
                </c:pt>
                <c:pt idx="3113">
                  <c:v>41982</c:v>
                </c:pt>
                <c:pt idx="3114">
                  <c:v>41983</c:v>
                </c:pt>
                <c:pt idx="3115">
                  <c:v>41984</c:v>
                </c:pt>
                <c:pt idx="3116">
                  <c:v>41985</c:v>
                </c:pt>
                <c:pt idx="3117">
                  <c:v>41988</c:v>
                </c:pt>
                <c:pt idx="3118">
                  <c:v>41989</c:v>
                </c:pt>
                <c:pt idx="3119">
                  <c:v>41990</c:v>
                </c:pt>
                <c:pt idx="3120">
                  <c:v>41991</c:v>
                </c:pt>
                <c:pt idx="3121">
                  <c:v>41992</c:v>
                </c:pt>
                <c:pt idx="3122">
                  <c:v>41995</c:v>
                </c:pt>
                <c:pt idx="3123">
                  <c:v>41996</c:v>
                </c:pt>
                <c:pt idx="3124">
                  <c:v>41997</c:v>
                </c:pt>
                <c:pt idx="3125">
                  <c:v>41998</c:v>
                </c:pt>
                <c:pt idx="3126">
                  <c:v>41999</c:v>
                </c:pt>
                <c:pt idx="3127">
                  <c:v>42002</c:v>
                </c:pt>
                <c:pt idx="3128">
                  <c:v>42003</c:v>
                </c:pt>
                <c:pt idx="3129">
                  <c:v>42004</c:v>
                </c:pt>
                <c:pt idx="3130">
                  <c:v>42005</c:v>
                </c:pt>
                <c:pt idx="3131">
                  <c:v>42006</c:v>
                </c:pt>
                <c:pt idx="3132">
                  <c:v>42009</c:v>
                </c:pt>
                <c:pt idx="3133">
                  <c:v>42010</c:v>
                </c:pt>
                <c:pt idx="3134">
                  <c:v>42011</c:v>
                </c:pt>
                <c:pt idx="3135">
                  <c:v>42012</c:v>
                </c:pt>
                <c:pt idx="3136">
                  <c:v>42013</c:v>
                </c:pt>
                <c:pt idx="3137">
                  <c:v>42016</c:v>
                </c:pt>
                <c:pt idx="3138">
                  <c:v>42017</c:v>
                </c:pt>
                <c:pt idx="3139">
                  <c:v>42018</c:v>
                </c:pt>
                <c:pt idx="3140">
                  <c:v>42019</c:v>
                </c:pt>
                <c:pt idx="3141">
                  <c:v>42020</c:v>
                </c:pt>
                <c:pt idx="3142">
                  <c:v>42023</c:v>
                </c:pt>
                <c:pt idx="3143">
                  <c:v>42024</c:v>
                </c:pt>
                <c:pt idx="3144">
                  <c:v>42025</c:v>
                </c:pt>
                <c:pt idx="3145">
                  <c:v>42026</c:v>
                </c:pt>
                <c:pt idx="3146">
                  <c:v>42027</c:v>
                </c:pt>
                <c:pt idx="3147">
                  <c:v>42030</c:v>
                </c:pt>
                <c:pt idx="3148">
                  <c:v>42031</c:v>
                </c:pt>
                <c:pt idx="3149">
                  <c:v>42032</c:v>
                </c:pt>
                <c:pt idx="3150">
                  <c:v>42033</c:v>
                </c:pt>
                <c:pt idx="3151">
                  <c:v>42034</c:v>
                </c:pt>
                <c:pt idx="3152">
                  <c:v>42037</c:v>
                </c:pt>
                <c:pt idx="3153">
                  <c:v>42038</c:v>
                </c:pt>
                <c:pt idx="3154">
                  <c:v>42039</c:v>
                </c:pt>
                <c:pt idx="3155">
                  <c:v>42040</c:v>
                </c:pt>
                <c:pt idx="3156">
                  <c:v>42041</c:v>
                </c:pt>
                <c:pt idx="3157">
                  <c:v>42044</c:v>
                </c:pt>
                <c:pt idx="3158">
                  <c:v>42045</c:v>
                </c:pt>
                <c:pt idx="3159">
                  <c:v>42046</c:v>
                </c:pt>
                <c:pt idx="3160">
                  <c:v>42047</c:v>
                </c:pt>
                <c:pt idx="3161">
                  <c:v>42048</c:v>
                </c:pt>
                <c:pt idx="3162">
                  <c:v>42051</c:v>
                </c:pt>
                <c:pt idx="3163">
                  <c:v>42052</c:v>
                </c:pt>
                <c:pt idx="3164">
                  <c:v>42053</c:v>
                </c:pt>
                <c:pt idx="3165">
                  <c:v>42054</c:v>
                </c:pt>
                <c:pt idx="3166">
                  <c:v>42055</c:v>
                </c:pt>
                <c:pt idx="3167">
                  <c:v>42058</c:v>
                </c:pt>
                <c:pt idx="3168">
                  <c:v>42059</c:v>
                </c:pt>
                <c:pt idx="3169">
                  <c:v>42060</c:v>
                </c:pt>
                <c:pt idx="3170">
                  <c:v>42061</c:v>
                </c:pt>
                <c:pt idx="3171">
                  <c:v>42062</c:v>
                </c:pt>
                <c:pt idx="3172">
                  <c:v>42065</c:v>
                </c:pt>
                <c:pt idx="3173">
                  <c:v>42066</c:v>
                </c:pt>
                <c:pt idx="3174">
                  <c:v>42067</c:v>
                </c:pt>
                <c:pt idx="3175">
                  <c:v>42068</c:v>
                </c:pt>
                <c:pt idx="3176">
                  <c:v>42069</c:v>
                </c:pt>
                <c:pt idx="3177">
                  <c:v>42072</c:v>
                </c:pt>
                <c:pt idx="3178">
                  <c:v>42073</c:v>
                </c:pt>
                <c:pt idx="3179">
                  <c:v>42074</c:v>
                </c:pt>
                <c:pt idx="3180">
                  <c:v>42075</c:v>
                </c:pt>
                <c:pt idx="3181">
                  <c:v>42076</c:v>
                </c:pt>
                <c:pt idx="3182">
                  <c:v>42079</c:v>
                </c:pt>
                <c:pt idx="3183">
                  <c:v>42080</c:v>
                </c:pt>
                <c:pt idx="3184">
                  <c:v>42081</c:v>
                </c:pt>
                <c:pt idx="3185">
                  <c:v>42082</c:v>
                </c:pt>
                <c:pt idx="3186">
                  <c:v>42083</c:v>
                </c:pt>
                <c:pt idx="3187">
                  <c:v>42086</c:v>
                </c:pt>
                <c:pt idx="3188">
                  <c:v>42087</c:v>
                </c:pt>
                <c:pt idx="3189">
                  <c:v>42088</c:v>
                </c:pt>
                <c:pt idx="3190">
                  <c:v>42089</c:v>
                </c:pt>
                <c:pt idx="3191">
                  <c:v>42090</c:v>
                </c:pt>
                <c:pt idx="3192">
                  <c:v>42093</c:v>
                </c:pt>
                <c:pt idx="3193">
                  <c:v>42094</c:v>
                </c:pt>
                <c:pt idx="3194">
                  <c:v>42095</c:v>
                </c:pt>
                <c:pt idx="3195">
                  <c:v>42096</c:v>
                </c:pt>
                <c:pt idx="3196">
                  <c:v>42097</c:v>
                </c:pt>
                <c:pt idx="3197">
                  <c:v>42100</c:v>
                </c:pt>
                <c:pt idx="3198">
                  <c:v>42101</c:v>
                </c:pt>
                <c:pt idx="3199">
                  <c:v>42102</c:v>
                </c:pt>
                <c:pt idx="3200">
                  <c:v>42103</c:v>
                </c:pt>
                <c:pt idx="3201">
                  <c:v>42104</c:v>
                </c:pt>
                <c:pt idx="3202">
                  <c:v>42107</c:v>
                </c:pt>
                <c:pt idx="3203">
                  <c:v>42108</c:v>
                </c:pt>
                <c:pt idx="3204">
                  <c:v>42109</c:v>
                </c:pt>
                <c:pt idx="3205">
                  <c:v>42110</c:v>
                </c:pt>
                <c:pt idx="3206">
                  <c:v>42111</c:v>
                </c:pt>
                <c:pt idx="3207">
                  <c:v>42114</c:v>
                </c:pt>
                <c:pt idx="3208">
                  <c:v>42115</c:v>
                </c:pt>
                <c:pt idx="3209">
                  <c:v>42116</c:v>
                </c:pt>
                <c:pt idx="3210">
                  <c:v>42117</c:v>
                </c:pt>
                <c:pt idx="3211">
                  <c:v>42118</c:v>
                </c:pt>
                <c:pt idx="3212">
                  <c:v>42121</c:v>
                </c:pt>
                <c:pt idx="3213">
                  <c:v>42122</c:v>
                </c:pt>
                <c:pt idx="3214">
                  <c:v>42123</c:v>
                </c:pt>
                <c:pt idx="3215">
                  <c:v>42124</c:v>
                </c:pt>
                <c:pt idx="3216">
                  <c:v>42125</c:v>
                </c:pt>
                <c:pt idx="3217">
                  <c:v>42128</c:v>
                </c:pt>
                <c:pt idx="3218">
                  <c:v>42129</c:v>
                </c:pt>
                <c:pt idx="3219">
                  <c:v>42130</c:v>
                </c:pt>
                <c:pt idx="3220">
                  <c:v>42131</c:v>
                </c:pt>
                <c:pt idx="3221">
                  <c:v>42132</c:v>
                </c:pt>
                <c:pt idx="3222">
                  <c:v>42135</c:v>
                </c:pt>
                <c:pt idx="3223">
                  <c:v>42136</c:v>
                </c:pt>
              </c:numCache>
            </c:numRef>
          </c:cat>
          <c:val>
            <c:numRef>
              <c:f>T5YIFR!$D$21:$D$3244</c:f>
              <c:numCache>
                <c:formatCode>General</c:formatCode>
                <c:ptCount val="3224"/>
                <c:pt idx="0">
                  <c:v>4.0305</c:v>
                </c:pt>
                <c:pt idx="1">
                  <c:v>4.0168999999999997</c:v>
                </c:pt>
                <c:pt idx="2">
                  <c:v>4.0518000000000001</c:v>
                </c:pt>
                <c:pt idx="3">
                  <c:v>4.0053000000000001</c:v>
                </c:pt>
                <c:pt idx="4">
                  <c:v>4.0168999999999997</c:v>
                </c:pt>
                <c:pt idx="5">
                  <c:v>4.1790000000000003</c:v>
                </c:pt>
                <c:pt idx="6">
                  <c:v>4.1319999999999997</c:v>
                </c:pt>
                <c:pt idx="7">
                  <c:v>4.1201999999999961</c:v>
                </c:pt>
                <c:pt idx="8">
                  <c:v>4.0772000000000004</c:v>
                </c:pt>
                <c:pt idx="9">
                  <c:v>4.0597000000000003</c:v>
                </c:pt>
                <c:pt idx="10">
                  <c:v>4.0773000000000001</c:v>
                </c:pt>
                <c:pt idx="11">
                  <c:v>4.0091000000000001</c:v>
                </c:pt>
                <c:pt idx="12">
                  <c:v>4.0149999999999961</c:v>
                </c:pt>
                <c:pt idx="13">
                  <c:v>3.9702999999999982</c:v>
                </c:pt>
                <c:pt idx="14">
                  <c:v>3.9143999999999997</c:v>
                </c:pt>
                <c:pt idx="15">
                  <c:v>3.9354999999999984</c:v>
                </c:pt>
                <c:pt idx="16">
                  <c:v>3.9278</c:v>
                </c:pt>
                <c:pt idx="17">
                  <c:v>3.9624999999999981</c:v>
                </c:pt>
                <c:pt idx="18">
                  <c:v>3.9683000000000002</c:v>
                </c:pt>
                <c:pt idx="19">
                  <c:v>4.0207999999999995</c:v>
                </c:pt>
                <c:pt idx="20">
                  <c:v>3.9605999999999999</c:v>
                </c:pt>
                <c:pt idx="21">
                  <c:v>3.9624999999999981</c:v>
                </c:pt>
                <c:pt idx="22">
                  <c:v>3.9915999999999987</c:v>
                </c:pt>
                <c:pt idx="23">
                  <c:v>3.9198999999999984</c:v>
                </c:pt>
                <c:pt idx="24">
                  <c:v>3.9954999999999981</c:v>
                </c:pt>
                <c:pt idx="25">
                  <c:v>3.9449999999999998</c:v>
                </c:pt>
                <c:pt idx="26">
                  <c:v>3.9293999999999998</c:v>
                </c:pt>
                <c:pt idx="27">
                  <c:v>3.9643000000000002</c:v>
                </c:pt>
                <c:pt idx="28">
                  <c:v>3.9565999999999981</c:v>
                </c:pt>
                <c:pt idx="29">
                  <c:v>3.9081000000000001</c:v>
                </c:pt>
                <c:pt idx="30">
                  <c:v>3.8768999999999973</c:v>
                </c:pt>
                <c:pt idx="31">
                  <c:v>3.9609999999999999</c:v>
                </c:pt>
                <c:pt idx="32">
                  <c:v>3.9627999999999997</c:v>
                </c:pt>
                <c:pt idx="33">
                  <c:v>3.9493999999999998</c:v>
                </c:pt>
                <c:pt idx="34">
                  <c:v>3.8824999999999981</c:v>
                </c:pt>
                <c:pt idx="35">
                  <c:v>3.8673000000000002</c:v>
                </c:pt>
                <c:pt idx="36">
                  <c:v>3.8881999999999999</c:v>
                </c:pt>
                <c:pt idx="37">
                  <c:v>3.8445</c:v>
                </c:pt>
                <c:pt idx="38">
                  <c:v>3.8197999999999981</c:v>
                </c:pt>
                <c:pt idx="39">
                  <c:v>3.7650000000000001</c:v>
                </c:pt>
                <c:pt idx="40">
                  <c:v>3.7366999999999981</c:v>
                </c:pt>
                <c:pt idx="41">
                  <c:v>3.6897000000000002</c:v>
                </c:pt>
                <c:pt idx="42">
                  <c:v>3.6727999999999987</c:v>
                </c:pt>
                <c:pt idx="43">
                  <c:v>3.6465000000000001</c:v>
                </c:pt>
                <c:pt idx="44">
                  <c:v>3.6278000000000001</c:v>
                </c:pt>
                <c:pt idx="45">
                  <c:v>3.6557999999999997</c:v>
                </c:pt>
                <c:pt idx="46">
                  <c:v>3.6406000000000001</c:v>
                </c:pt>
                <c:pt idx="47">
                  <c:v>3.5606</c:v>
                </c:pt>
                <c:pt idx="48">
                  <c:v>3.5808999999999997</c:v>
                </c:pt>
                <c:pt idx="49">
                  <c:v>3.5808</c:v>
                </c:pt>
                <c:pt idx="50">
                  <c:v>3.7456</c:v>
                </c:pt>
                <c:pt idx="51">
                  <c:v>3.7002000000000002</c:v>
                </c:pt>
                <c:pt idx="52">
                  <c:v>3.8383999999999987</c:v>
                </c:pt>
                <c:pt idx="53">
                  <c:v>3.9053</c:v>
                </c:pt>
                <c:pt idx="54">
                  <c:v>3.9843000000000002</c:v>
                </c:pt>
                <c:pt idx="55">
                  <c:v>3.9533999999999998</c:v>
                </c:pt>
                <c:pt idx="56">
                  <c:v>4.1030999999999995</c:v>
                </c:pt>
                <c:pt idx="57">
                  <c:v>3.9651000000000001</c:v>
                </c:pt>
                <c:pt idx="58">
                  <c:v>3.9419</c:v>
                </c:pt>
                <c:pt idx="59">
                  <c:v>3.9283999999999999</c:v>
                </c:pt>
                <c:pt idx="60">
                  <c:v>3.9225999999999988</c:v>
                </c:pt>
                <c:pt idx="61">
                  <c:v>3.8975999999999997</c:v>
                </c:pt>
                <c:pt idx="62">
                  <c:v>3.7960000000000003</c:v>
                </c:pt>
                <c:pt idx="63">
                  <c:v>3.8094999999999981</c:v>
                </c:pt>
                <c:pt idx="64">
                  <c:v>3.9285000000000001</c:v>
                </c:pt>
                <c:pt idx="65">
                  <c:v>3.9091999999999998</c:v>
                </c:pt>
                <c:pt idx="66">
                  <c:v>3.951699999999998</c:v>
                </c:pt>
                <c:pt idx="67">
                  <c:v>3.9768999999999979</c:v>
                </c:pt>
                <c:pt idx="68">
                  <c:v>3.9323999999999981</c:v>
                </c:pt>
                <c:pt idx="69">
                  <c:v>3.8956999999999984</c:v>
                </c:pt>
                <c:pt idx="70">
                  <c:v>3.9420999999999982</c:v>
                </c:pt>
                <c:pt idx="71">
                  <c:v>3.9711999999999987</c:v>
                </c:pt>
                <c:pt idx="72">
                  <c:v>4.0139999999999985</c:v>
                </c:pt>
                <c:pt idx="73">
                  <c:v>3.9847999999999999</c:v>
                </c:pt>
                <c:pt idx="74">
                  <c:v>3.9381999999999997</c:v>
                </c:pt>
                <c:pt idx="75">
                  <c:v>3.9557999999999987</c:v>
                </c:pt>
                <c:pt idx="76">
                  <c:v>3.9557999999999987</c:v>
                </c:pt>
                <c:pt idx="77">
                  <c:v>3.9811000000000001</c:v>
                </c:pt>
                <c:pt idx="78">
                  <c:v>3.9636</c:v>
                </c:pt>
                <c:pt idx="79">
                  <c:v>3.9752999999999981</c:v>
                </c:pt>
                <c:pt idx="80">
                  <c:v>3.9188999999999981</c:v>
                </c:pt>
                <c:pt idx="81">
                  <c:v>3.8879999999999999</c:v>
                </c:pt>
                <c:pt idx="82">
                  <c:v>3.9015</c:v>
                </c:pt>
                <c:pt idx="83">
                  <c:v>3.9266999999999981</c:v>
                </c:pt>
                <c:pt idx="84">
                  <c:v>3.8358999999999979</c:v>
                </c:pt>
                <c:pt idx="85">
                  <c:v>3.8396999999999979</c:v>
                </c:pt>
                <c:pt idx="86">
                  <c:v>3.9189999999999987</c:v>
                </c:pt>
                <c:pt idx="87">
                  <c:v>3.8841000000000001</c:v>
                </c:pt>
                <c:pt idx="88">
                  <c:v>3.7839000000000018</c:v>
                </c:pt>
                <c:pt idx="89">
                  <c:v>3.6749999999999998</c:v>
                </c:pt>
                <c:pt idx="90">
                  <c:v>3.6806999999999999</c:v>
                </c:pt>
                <c:pt idx="91">
                  <c:v>3.6795999999999998</c:v>
                </c:pt>
                <c:pt idx="92">
                  <c:v>3.6419000000000001</c:v>
                </c:pt>
                <c:pt idx="93">
                  <c:v>3.6025</c:v>
                </c:pt>
                <c:pt idx="94">
                  <c:v>3.5204</c:v>
                </c:pt>
                <c:pt idx="95">
                  <c:v>3.5297000000000001</c:v>
                </c:pt>
                <c:pt idx="96">
                  <c:v>3.4184999999999981</c:v>
                </c:pt>
                <c:pt idx="97">
                  <c:v>3.4849999999999999</c:v>
                </c:pt>
                <c:pt idx="98">
                  <c:v>3.3541999999999987</c:v>
                </c:pt>
                <c:pt idx="99">
                  <c:v>3.3962999999999979</c:v>
                </c:pt>
                <c:pt idx="100">
                  <c:v>3.3137999999999987</c:v>
                </c:pt>
                <c:pt idx="101">
                  <c:v>3.3353999999999981</c:v>
                </c:pt>
                <c:pt idx="102">
                  <c:v>3.3316999999999979</c:v>
                </c:pt>
                <c:pt idx="103">
                  <c:v>3.4105999999999987</c:v>
                </c:pt>
                <c:pt idx="104">
                  <c:v>3.4234999999999998</c:v>
                </c:pt>
                <c:pt idx="105">
                  <c:v>3.3351999999999982</c:v>
                </c:pt>
                <c:pt idx="106">
                  <c:v>3.3698999999999981</c:v>
                </c:pt>
                <c:pt idx="107">
                  <c:v>3.4085000000000001</c:v>
                </c:pt>
                <c:pt idx="108">
                  <c:v>3.3292999999999981</c:v>
                </c:pt>
                <c:pt idx="109">
                  <c:v>3.2927</c:v>
                </c:pt>
                <c:pt idx="110">
                  <c:v>3.3419999999999987</c:v>
                </c:pt>
                <c:pt idx="111">
                  <c:v>3.3509999999999982</c:v>
                </c:pt>
                <c:pt idx="112">
                  <c:v>3.2757999999999998</c:v>
                </c:pt>
                <c:pt idx="113">
                  <c:v>3.1903000000000001</c:v>
                </c:pt>
                <c:pt idx="114">
                  <c:v>3.2101000000000002</c:v>
                </c:pt>
                <c:pt idx="115">
                  <c:v>3.1629999999999998</c:v>
                </c:pt>
                <c:pt idx="116">
                  <c:v>3.1120999999999981</c:v>
                </c:pt>
                <c:pt idx="117">
                  <c:v>3.1715999999999998</c:v>
                </c:pt>
                <c:pt idx="118">
                  <c:v>3.2605000000000017</c:v>
                </c:pt>
                <c:pt idx="119">
                  <c:v>3.3613999999999997</c:v>
                </c:pt>
                <c:pt idx="120">
                  <c:v>3.3373999999999997</c:v>
                </c:pt>
                <c:pt idx="121">
                  <c:v>3.3647999999999998</c:v>
                </c:pt>
                <c:pt idx="122">
                  <c:v>3.3112999999999979</c:v>
                </c:pt>
                <c:pt idx="123">
                  <c:v>3.2488999999999999</c:v>
                </c:pt>
                <c:pt idx="124">
                  <c:v>3.4035000000000002</c:v>
                </c:pt>
                <c:pt idx="125">
                  <c:v>3.5415999999999999</c:v>
                </c:pt>
                <c:pt idx="126">
                  <c:v>3.5415000000000001</c:v>
                </c:pt>
                <c:pt idx="127">
                  <c:v>3.5133000000000001</c:v>
                </c:pt>
                <c:pt idx="128">
                  <c:v>3.5470999999999999</c:v>
                </c:pt>
                <c:pt idx="129">
                  <c:v>3.5357999999999987</c:v>
                </c:pt>
                <c:pt idx="130">
                  <c:v>3.6606999999999998</c:v>
                </c:pt>
                <c:pt idx="131">
                  <c:v>3.6474000000000002</c:v>
                </c:pt>
                <c:pt idx="132">
                  <c:v>3.7315</c:v>
                </c:pt>
                <c:pt idx="133">
                  <c:v>3.7143000000000002</c:v>
                </c:pt>
                <c:pt idx="134">
                  <c:v>3.6797999999999997</c:v>
                </c:pt>
                <c:pt idx="135">
                  <c:v>3.6549999999999998</c:v>
                </c:pt>
                <c:pt idx="136">
                  <c:v>3.6265000000000001</c:v>
                </c:pt>
                <c:pt idx="137">
                  <c:v>3.7240000000000002</c:v>
                </c:pt>
                <c:pt idx="138">
                  <c:v>3.9807000000000001</c:v>
                </c:pt>
                <c:pt idx="139">
                  <c:v>3.9179999999999997</c:v>
                </c:pt>
                <c:pt idx="140">
                  <c:v>3.92</c:v>
                </c:pt>
                <c:pt idx="141">
                  <c:v>3.9988999999999981</c:v>
                </c:pt>
                <c:pt idx="142">
                  <c:v>4.2104999999999997</c:v>
                </c:pt>
                <c:pt idx="143">
                  <c:v>4.1222999999999965</c:v>
                </c:pt>
                <c:pt idx="144">
                  <c:v>4.1083999999999996</c:v>
                </c:pt>
                <c:pt idx="145">
                  <c:v>4.1645999999999948</c:v>
                </c:pt>
                <c:pt idx="146">
                  <c:v>4.1749999999999963</c:v>
                </c:pt>
                <c:pt idx="147">
                  <c:v>4.2801999999999998</c:v>
                </c:pt>
                <c:pt idx="148">
                  <c:v>4.4381000000000004</c:v>
                </c:pt>
                <c:pt idx="149">
                  <c:v>4.3069999999999995</c:v>
                </c:pt>
                <c:pt idx="150">
                  <c:v>4.4055</c:v>
                </c:pt>
                <c:pt idx="151">
                  <c:v>4.3834</c:v>
                </c:pt>
                <c:pt idx="152">
                  <c:v>4.2833000000000014</c:v>
                </c:pt>
                <c:pt idx="153">
                  <c:v>4.3898999999999999</c:v>
                </c:pt>
                <c:pt idx="154">
                  <c:v>4.2673999999999985</c:v>
                </c:pt>
                <c:pt idx="155">
                  <c:v>4.2168000000000001</c:v>
                </c:pt>
                <c:pt idx="156">
                  <c:v>4.2694000000000001</c:v>
                </c:pt>
                <c:pt idx="157">
                  <c:v>4.3529999999999962</c:v>
                </c:pt>
                <c:pt idx="158">
                  <c:v>4.4256000000000002</c:v>
                </c:pt>
                <c:pt idx="159">
                  <c:v>4.5602</c:v>
                </c:pt>
                <c:pt idx="160">
                  <c:v>4.4887000000000024</c:v>
                </c:pt>
                <c:pt idx="161">
                  <c:v>4.5284999999999975</c:v>
                </c:pt>
                <c:pt idx="162">
                  <c:v>4.4572000000000003</c:v>
                </c:pt>
                <c:pt idx="163">
                  <c:v>4.3608999999999964</c:v>
                </c:pt>
                <c:pt idx="164">
                  <c:v>4.4355000000000002</c:v>
                </c:pt>
                <c:pt idx="165">
                  <c:v>4.4751000000000003</c:v>
                </c:pt>
                <c:pt idx="166">
                  <c:v>4.4732000000000038</c:v>
                </c:pt>
                <c:pt idx="167">
                  <c:v>4.5248999999999961</c:v>
                </c:pt>
                <c:pt idx="168">
                  <c:v>4.4733000000000036</c:v>
                </c:pt>
                <c:pt idx="169">
                  <c:v>4.5348999999999995</c:v>
                </c:pt>
                <c:pt idx="170">
                  <c:v>4.4140999999999995</c:v>
                </c:pt>
                <c:pt idx="171">
                  <c:v>4.4635999999999996</c:v>
                </c:pt>
                <c:pt idx="172">
                  <c:v>4.4577</c:v>
                </c:pt>
                <c:pt idx="173">
                  <c:v>4.5993000000000004</c:v>
                </c:pt>
                <c:pt idx="174">
                  <c:v>4.5933000000000002</c:v>
                </c:pt>
                <c:pt idx="175">
                  <c:v>4.5034000000000001</c:v>
                </c:pt>
                <c:pt idx="176">
                  <c:v>4.3473999999999995</c:v>
                </c:pt>
                <c:pt idx="177">
                  <c:v>4.4261999999999997</c:v>
                </c:pt>
                <c:pt idx="178">
                  <c:v>4.3552</c:v>
                </c:pt>
                <c:pt idx="179">
                  <c:v>4.2711000000000023</c:v>
                </c:pt>
                <c:pt idx="180">
                  <c:v>4.3140999999999963</c:v>
                </c:pt>
                <c:pt idx="181">
                  <c:v>4.2515999999999998</c:v>
                </c:pt>
                <c:pt idx="182">
                  <c:v>4.2670999999999975</c:v>
                </c:pt>
                <c:pt idx="183">
                  <c:v>4.2748999999999997</c:v>
                </c:pt>
                <c:pt idx="184">
                  <c:v>4.1776999999999997</c:v>
                </c:pt>
                <c:pt idx="185">
                  <c:v>4.1621999999999968</c:v>
                </c:pt>
                <c:pt idx="186">
                  <c:v>4.1601999999999961</c:v>
                </c:pt>
                <c:pt idx="187">
                  <c:v>4.2164000000000001</c:v>
                </c:pt>
                <c:pt idx="188">
                  <c:v>4.2046999999999999</c:v>
                </c:pt>
                <c:pt idx="189">
                  <c:v>4.1330999999999998</c:v>
                </c:pt>
                <c:pt idx="190">
                  <c:v>4.0810000000000004</c:v>
                </c:pt>
                <c:pt idx="191">
                  <c:v>4.0004999999999997</c:v>
                </c:pt>
                <c:pt idx="192">
                  <c:v>4.0750999999999999</c:v>
                </c:pt>
                <c:pt idx="193">
                  <c:v>3.9375999999999998</c:v>
                </c:pt>
                <c:pt idx="194">
                  <c:v>3.9317999999999982</c:v>
                </c:pt>
                <c:pt idx="195">
                  <c:v>3.9925999999999982</c:v>
                </c:pt>
                <c:pt idx="196">
                  <c:v>4.1986999999999997</c:v>
                </c:pt>
                <c:pt idx="197">
                  <c:v>4.1694999999999975</c:v>
                </c:pt>
                <c:pt idx="198">
                  <c:v>4.2572999999999999</c:v>
                </c:pt>
                <c:pt idx="199">
                  <c:v>4.2357000000000014</c:v>
                </c:pt>
                <c:pt idx="200">
                  <c:v>4.2906000000000004</c:v>
                </c:pt>
                <c:pt idx="201">
                  <c:v>4.2690000000000001</c:v>
                </c:pt>
                <c:pt idx="202">
                  <c:v>4.2513000000000014</c:v>
                </c:pt>
                <c:pt idx="203">
                  <c:v>4.3438999999999997</c:v>
                </c:pt>
                <c:pt idx="204">
                  <c:v>4.3973999999999975</c:v>
                </c:pt>
                <c:pt idx="205">
                  <c:v>4.4593000000000034</c:v>
                </c:pt>
                <c:pt idx="206">
                  <c:v>4.3875999999999964</c:v>
                </c:pt>
                <c:pt idx="207">
                  <c:v>4.3817000000000004</c:v>
                </c:pt>
                <c:pt idx="208">
                  <c:v>4.3419999999999996</c:v>
                </c:pt>
                <c:pt idx="209">
                  <c:v>4.2513000000000014</c:v>
                </c:pt>
                <c:pt idx="210">
                  <c:v>4.3163</c:v>
                </c:pt>
                <c:pt idx="211">
                  <c:v>4.2297000000000002</c:v>
                </c:pt>
                <c:pt idx="212">
                  <c:v>4.2591999999999999</c:v>
                </c:pt>
                <c:pt idx="213">
                  <c:v>4.1768000000000001</c:v>
                </c:pt>
                <c:pt idx="214">
                  <c:v>4.2946</c:v>
                </c:pt>
                <c:pt idx="215">
                  <c:v>4.3422000000000001</c:v>
                </c:pt>
                <c:pt idx="216">
                  <c:v>4.2927</c:v>
                </c:pt>
                <c:pt idx="217">
                  <c:v>4.3403</c:v>
                </c:pt>
                <c:pt idx="218">
                  <c:v>4.2946999999999997</c:v>
                </c:pt>
                <c:pt idx="219">
                  <c:v>4.3521999999999963</c:v>
                </c:pt>
                <c:pt idx="220">
                  <c:v>4.4081000000000001</c:v>
                </c:pt>
                <c:pt idx="221">
                  <c:v>4.4383000000000035</c:v>
                </c:pt>
                <c:pt idx="222">
                  <c:v>4.4464000000000024</c:v>
                </c:pt>
                <c:pt idx="223">
                  <c:v>4.4464000000000024</c:v>
                </c:pt>
                <c:pt idx="224">
                  <c:v>4.3982999999999999</c:v>
                </c:pt>
                <c:pt idx="225">
                  <c:v>4.2690000000000001</c:v>
                </c:pt>
                <c:pt idx="226">
                  <c:v>4.2170999999999985</c:v>
                </c:pt>
                <c:pt idx="227">
                  <c:v>4.1939999999999964</c:v>
                </c:pt>
                <c:pt idx="228">
                  <c:v>4.1420999999999975</c:v>
                </c:pt>
                <c:pt idx="229">
                  <c:v>4.2364000000000024</c:v>
                </c:pt>
                <c:pt idx="230">
                  <c:v>4.1516000000000002</c:v>
                </c:pt>
                <c:pt idx="231">
                  <c:v>4.1592000000000002</c:v>
                </c:pt>
                <c:pt idx="232">
                  <c:v>4.2286000000000001</c:v>
                </c:pt>
                <c:pt idx="233">
                  <c:v>4.1840999999999964</c:v>
                </c:pt>
                <c:pt idx="234">
                  <c:v>4.2458999999999998</c:v>
                </c:pt>
                <c:pt idx="235">
                  <c:v>4.2458999999999998</c:v>
                </c:pt>
                <c:pt idx="236">
                  <c:v>4.3315999999999999</c:v>
                </c:pt>
                <c:pt idx="237">
                  <c:v>4.3845999999999963</c:v>
                </c:pt>
                <c:pt idx="238">
                  <c:v>4.3787000000000003</c:v>
                </c:pt>
                <c:pt idx="239">
                  <c:v>4.4023000000000003</c:v>
                </c:pt>
                <c:pt idx="240">
                  <c:v>4.3649999999999958</c:v>
                </c:pt>
                <c:pt idx="241">
                  <c:v>4.2303000000000024</c:v>
                </c:pt>
                <c:pt idx="242">
                  <c:v>4.2671999999999963</c:v>
                </c:pt>
                <c:pt idx="243">
                  <c:v>4.3513000000000002</c:v>
                </c:pt>
                <c:pt idx="244">
                  <c:v>4.3159999999999963</c:v>
                </c:pt>
                <c:pt idx="245">
                  <c:v>4.2302000000000035</c:v>
                </c:pt>
                <c:pt idx="246">
                  <c:v>4.2378999999999998</c:v>
                </c:pt>
                <c:pt idx="247">
                  <c:v>4.2573999999999996</c:v>
                </c:pt>
                <c:pt idx="248">
                  <c:v>4.2126999999999999</c:v>
                </c:pt>
                <c:pt idx="249">
                  <c:v>4.1816000000000004</c:v>
                </c:pt>
                <c:pt idx="250">
                  <c:v>4.1255999999999968</c:v>
                </c:pt>
                <c:pt idx="251">
                  <c:v>4.1332000000000004</c:v>
                </c:pt>
                <c:pt idx="252">
                  <c:v>4.1678999999999959</c:v>
                </c:pt>
                <c:pt idx="253">
                  <c:v>4.2593000000000014</c:v>
                </c:pt>
                <c:pt idx="254">
                  <c:v>4.1833999999999998</c:v>
                </c:pt>
                <c:pt idx="255">
                  <c:v>4.1833</c:v>
                </c:pt>
                <c:pt idx="256">
                  <c:v>4.1502999999999997</c:v>
                </c:pt>
                <c:pt idx="257">
                  <c:v>4.2417000000000034</c:v>
                </c:pt>
                <c:pt idx="258">
                  <c:v>4.2572999999999999</c:v>
                </c:pt>
                <c:pt idx="259">
                  <c:v>4.2454999999999998</c:v>
                </c:pt>
                <c:pt idx="260">
                  <c:v>4.2454999999999998</c:v>
                </c:pt>
                <c:pt idx="261">
                  <c:v>4.3794000000000004</c:v>
                </c:pt>
                <c:pt idx="262">
                  <c:v>4.3773999999999997</c:v>
                </c:pt>
                <c:pt idx="263">
                  <c:v>4.2709999999999999</c:v>
                </c:pt>
                <c:pt idx="264">
                  <c:v>4.2416000000000036</c:v>
                </c:pt>
                <c:pt idx="265">
                  <c:v>4.2553000000000001</c:v>
                </c:pt>
                <c:pt idx="266">
                  <c:v>4.0803000000000003</c:v>
                </c:pt>
                <c:pt idx="267">
                  <c:v>4.0861000000000001</c:v>
                </c:pt>
                <c:pt idx="268">
                  <c:v>4.0110000000000001</c:v>
                </c:pt>
                <c:pt idx="269">
                  <c:v>3.9937</c:v>
                </c:pt>
                <c:pt idx="270">
                  <c:v>3.9687999999999999</c:v>
                </c:pt>
                <c:pt idx="271">
                  <c:v>4.0298999999999996</c:v>
                </c:pt>
                <c:pt idx="272">
                  <c:v>4.0297999999999998</c:v>
                </c:pt>
                <c:pt idx="273">
                  <c:v>4.0547999999999975</c:v>
                </c:pt>
                <c:pt idx="274">
                  <c:v>4.0182000000000002</c:v>
                </c:pt>
                <c:pt idx="275">
                  <c:v>3.9529999999999981</c:v>
                </c:pt>
                <c:pt idx="276">
                  <c:v>4.0720000000000001</c:v>
                </c:pt>
                <c:pt idx="277">
                  <c:v>4.1300999999999997</c:v>
                </c:pt>
                <c:pt idx="278">
                  <c:v>4.0738000000000003</c:v>
                </c:pt>
                <c:pt idx="279">
                  <c:v>4.1884999999999986</c:v>
                </c:pt>
                <c:pt idx="280">
                  <c:v>4.1728999999999985</c:v>
                </c:pt>
                <c:pt idx="281">
                  <c:v>4.1318999999999999</c:v>
                </c:pt>
                <c:pt idx="282">
                  <c:v>4.1454999999999975</c:v>
                </c:pt>
                <c:pt idx="283">
                  <c:v>4.0968</c:v>
                </c:pt>
                <c:pt idx="284">
                  <c:v>4.1122999999999985</c:v>
                </c:pt>
                <c:pt idx="285">
                  <c:v>4.1668999999999965</c:v>
                </c:pt>
                <c:pt idx="286">
                  <c:v>4.0772000000000004</c:v>
                </c:pt>
                <c:pt idx="287">
                  <c:v>4.0519999999999996</c:v>
                </c:pt>
                <c:pt idx="288">
                  <c:v>4.1120999999999963</c:v>
                </c:pt>
                <c:pt idx="289">
                  <c:v>4.0305999999999997</c:v>
                </c:pt>
                <c:pt idx="290">
                  <c:v>4.0440999999999985</c:v>
                </c:pt>
                <c:pt idx="291">
                  <c:v>4.0401999999999996</c:v>
                </c:pt>
                <c:pt idx="292">
                  <c:v>4.0401999999999996</c:v>
                </c:pt>
                <c:pt idx="293">
                  <c:v>4.0383000000000004</c:v>
                </c:pt>
                <c:pt idx="294">
                  <c:v>4.0478999999999985</c:v>
                </c:pt>
                <c:pt idx="295">
                  <c:v>4.0305999999999997</c:v>
                </c:pt>
                <c:pt idx="296">
                  <c:v>4.0960999999999999</c:v>
                </c:pt>
                <c:pt idx="297">
                  <c:v>4.0363000000000024</c:v>
                </c:pt>
                <c:pt idx="298">
                  <c:v>4.0228999999999964</c:v>
                </c:pt>
                <c:pt idx="299">
                  <c:v>4.0074999999999985</c:v>
                </c:pt>
                <c:pt idx="300">
                  <c:v>4.0343999999999998</c:v>
                </c:pt>
                <c:pt idx="301">
                  <c:v>3.9710999999999981</c:v>
                </c:pt>
                <c:pt idx="302">
                  <c:v>3.9729999999999981</c:v>
                </c:pt>
                <c:pt idx="303">
                  <c:v>4.0420999999999996</c:v>
                </c:pt>
                <c:pt idx="304">
                  <c:v>4.0498000000000003</c:v>
                </c:pt>
                <c:pt idx="305">
                  <c:v>4.0150999999999986</c:v>
                </c:pt>
                <c:pt idx="306">
                  <c:v>3.8491</c:v>
                </c:pt>
                <c:pt idx="307">
                  <c:v>3.7680000000000002</c:v>
                </c:pt>
                <c:pt idx="308">
                  <c:v>3.7210999999999999</c:v>
                </c:pt>
                <c:pt idx="309">
                  <c:v>3.7284999999999999</c:v>
                </c:pt>
                <c:pt idx="310">
                  <c:v>3.6985000000000001</c:v>
                </c:pt>
                <c:pt idx="311">
                  <c:v>3.7770000000000001</c:v>
                </c:pt>
                <c:pt idx="312">
                  <c:v>3.7618999999999998</c:v>
                </c:pt>
                <c:pt idx="313">
                  <c:v>3.6793999999999998</c:v>
                </c:pt>
                <c:pt idx="314">
                  <c:v>3.7111000000000001</c:v>
                </c:pt>
                <c:pt idx="315">
                  <c:v>3.7542</c:v>
                </c:pt>
                <c:pt idx="316">
                  <c:v>3.7709999999999999</c:v>
                </c:pt>
                <c:pt idx="317">
                  <c:v>3.7125999999999997</c:v>
                </c:pt>
                <c:pt idx="318">
                  <c:v>3.6901000000000002</c:v>
                </c:pt>
                <c:pt idx="319">
                  <c:v>3.7069000000000001</c:v>
                </c:pt>
                <c:pt idx="320">
                  <c:v>3.7367999999999997</c:v>
                </c:pt>
                <c:pt idx="321">
                  <c:v>3.8291999999999997</c:v>
                </c:pt>
                <c:pt idx="322">
                  <c:v>3.8881999999999999</c:v>
                </c:pt>
                <c:pt idx="323">
                  <c:v>3.8938999999999981</c:v>
                </c:pt>
                <c:pt idx="324">
                  <c:v>3.8347999999999987</c:v>
                </c:pt>
                <c:pt idx="325">
                  <c:v>3.8785999999999987</c:v>
                </c:pt>
                <c:pt idx="326">
                  <c:v>4.1434999999999995</c:v>
                </c:pt>
                <c:pt idx="327">
                  <c:v>4.2064000000000004</c:v>
                </c:pt>
                <c:pt idx="328">
                  <c:v>4.1474999999999964</c:v>
                </c:pt>
                <c:pt idx="329">
                  <c:v>4.1572999999999976</c:v>
                </c:pt>
                <c:pt idx="330">
                  <c:v>4.1908999999999965</c:v>
                </c:pt>
                <c:pt idx="331">
                  <c:v>4.1908999999999965</c:v>
                </c:pt>
                <c:pt idx="332">
                  <c:v>4.2284999999999995</c:v>
                </c:pt>
                <c:pt idx="333">
                  <c:v>4.3518999999999997</c:v>
                </c:pt>
                <c:pt idx="334">
                  <c:v>4.3639999999999963</c:v>
                </c:pt>
                <c:pt idx="335">
                  <c:v>4.4003000000000014</c:v>
                </c:pt>
                <c:pt idx="336">
                  <c:v>4.3383000000000003</c:v>
                </c:pt>
                <c:pt idx="337">
                  <c:v>4.3844999999999965</c:v>
                </c:pt>
                <c:pt idx="338">
                  <c:v>4.4573</c:v>
                </c:pt>
                <c:pt idx="339">
                  <c:v>4.423</c:v>
                </c:pt>
                <c:pt idx="340">
                  <c:v>4.3807</c:v>
                </c:pt>
                <c:pt idx="341">
                  <c:v>4.4577999999999998</c:v>
                </c:pt>
                <c:pt idx="342">
                  <c:v>4.4336000000000038</c:v>
                </c:pt>
                <c:pt idx="343">
                  <c:v>4.3832000000000004</c:v>
                </c:pt>
                <c:pt idx="344">
                  <c:v>4.4967000000000024</c:v>
                </c:pt>
                <c:pt idx="345">
                  <c:v>4.5355999999999996</c:v>
                </c:pt>
                <c:pt idx="346">
                  <c:v>4.5053000000000001</c:v>
                </c:pt>
                <c:pt idx="347">
                  <c:v>4.4993000000000034</c:v>
                </c:pt>
                <c:pt idx="348">
                  <c:v>4.5648999999999962</c:v>
                </c:pt>
                <c:pt idx="349">
                  <c:v>4.5794000000000024</c:v>
                </c:pt>
                <c:pt idx="350">
                  <c:v>4.5979999999999963</c:v>
                </c:pt>
                <c:pt idx="351">
                  <c:v>4.7709000000000001</c:v>
                </c:pt>
                <c:pt idx="352">
                  <c:v>4.7920999999999996</c:v>
                </c:pt>
                <c:pt idx="353">
                  <c:v>4.7462000000000035</c:v>
                </c:pt>
                <c:pt idx="354">
                  <c:v>4.8049999999999962</c:v>
                </c:pt>
                <c:pt idx="355">
                  <c:v>4.8516000000000004</c:v>
                </c:pt>
                <c:pt idx="356">
                  <c:v>4.7677999999999985</c:v>
                </c:pt>
                <c:pt idx="357">
                  <c:v>4.6886999999999999</c:v>
                </c:pt>
                <c:pt idx="358">
                  <c:v>4.7340999999999998</c:v>
                </c:pt>
                <c:pt idx="359">
                  <c:v>4.7717000000000036</c:v>
                </c:pt>
                <c:pt idx="360">
                  <c:v>4.7004000000000001</c:v>
                </c:pt>
                <c:pt idx="361">
                  <c:v>4.7557999999999998</c:v>
                </c:pt>
                <c:pt idx="362">
                  <c:v>4.7320000000000002</c:v>
                </c:pt>
                <c:pt idx="363">
                  <c:v>4.7200999999999995</c:v>
                </c:pt>
                <c:pt idx="364">
                  <c:v>4.654899999999996</c:v>
                </c:pt>
                <c:pt idx="365">
                  <c:v>4.5998999999999999</c:v>
                </c:pt>
                <c:pt idx="366">
                  <c:v>4.6467999999999998</c:v>
                </c:pt>
                <c:pt idx="367">
                  <c:v>4.6467999999999998</c:v>
                </c:pt>
                <c:pt idx="368">
                  <c:v>4.7000999999999999</c:v>
                </c:pt>
                <c:pt idx="369">
                  <c:v>4.7377000000000002</c:v>
                </c:pt>
                <c:pt idx="370">
                  <c:v>4.7099000000000002</c:v>
                </c:pt>
                <c:pt idx="371">
                  <c:v>4.7715000000000014</c:v>
                </c:pt>
                <c:pt idx="372">
                  <c:v>4.7595999999999998</c:v>
                </c:pt>
                <c:pt idx="373">
                  <c:v>4.7614999999999998</c:v>
                </c:pt>
                <c:pt idx="374">
                  <c:v>4.8054999999999986</c:v>
                </c:pt>
                <c:pt idx="375">
                  <c:v>4.7934999999999999</c:v>
                </c:pt>
                <c:pt idx="376">
                  <c:v>4.7995000000000001</c:v>
                </c:pt>
                <c:pt idx="377">
                  <c:v>4.8697999999999997</c:v>
                </c:pt>
                <c:pt idx="378">
                  <c:v>4.6760000000000002</c:v>
                </c:pt>
                <c:pt idx="379">
                  <c:v>4.7216000000000014</c:v>
                </c:pt>
                <c:pt idx="380">
                  <c:v>4.6778999999999975</c:v>
                </c:pt>
                <c:pt idx="381">
                  <c:v>4.7096000000000036</c:v>
                </c:pt>
                <c:pt idx="382">
                  <c:v>4.6837</c:v>
                </c:pt>
                <c:pt idx="383">
                  <c:v>4.7174999999999985</c:v>
                </c:pt>
                <c:pt idx="384">
                  <c:v>4.6955999999999962</c:v>
                </c:pt>
                <c:pt idx="385">
                  <c:v>4.6439999999999975</c:v>
                </c:pt>
                <c:pt idx="386">
                  <c:v>4.6458999999999975</c:v>
                </c:pt>
                <c:pt idx="387">
                  <c:v>4.7354000000000003</c:v>
                </c:pt>
                <c:pt idx="388">
                  <c:v>4.6854999999999976</c:v>
                </c:pt>
                <c:pt idx="389">
                  <c:v>4.5806000000000004</c:v>
                </c:pt>
                <c:pt idx="390">
                  <c:v>4.5628999999999964</c:v>
                </c:pt>
                <c:pt idx="391">
                  <c:v>4.4588999999999999</c:v>
                </c:pt>
                <c:pt idx="392">
                  <c:v>4.4548999999999985</c:v>
                </c:pt>
                <c:pt idx="393">
                  <c:v>4.4743000000000004</c:v>
                </c:pt>
                <c:pt idx="394">
                  <c:v>4.4743000000000004</c:v>
                </c:pt>
                <c:pt idx="395">
                  <c:v>4.4704000000000024</c:v>
                </c:pt>
                <c:pt idx="396">
                  <c:v>4.4565000000000001</c:v>
                </c:pt>
                <c:pt idx="397">
                  <c:v>4.4447000000000001</c:v>
                </c:pt>
                <c:pt idx="398">
                  <c:v>4.4700000000000024</c:v>
                </c:pt>
                <c:pt idx="399">
                  <c:v>4.4797000000000038</c:v>
                </c:pt>
                <c:pt idx="400">
                  <c:v>4.4797000000000038</c:v>
                </c:pt>
                <c:pt idx="401">
                  <c:v>4.3491</c:v>
                </c:pt>
                <c:pt idx="402">
                  <c:v>4.3508999999999975</c:v>
                </c:pt>
                <c:pt idx="403">
                  <c:v>4.4440999999999997</c:v>
                </c:pt>
                <c:pt idx="404">
                  <c:v>4.4656000000000002</c:v>
                </c:pt>
                <c:pt idx="405">
                  <c:v>4.444</c:v>
                </c:pt>
                <c:pt idx="406">
                  <c:v>4.4301000000000004</c:v>
                </c:pt>
                <c:pt idx="407">
                  <c:v>4.4847999999999999</c:v>
                </c:pt>
                <c:pt idx="408">
                  <c:v>4.6132</c:v>
                </c:pt>
                <c:pt idx="409">
                  <c:v>4.5834000000000001</c:v>
                </c:pt>
                <c:pt idx="410">
                  <c:v>4.5754000000000001</c:v>
                </c:pt>
                <c:pt idx="411">
                  <c:v>4.4747000000000003</c:v>
                </c:pt>
                <c:pt idx="412">
                  <c:v>4.4491000000000014</c:v>
                </c:pt>
                <c:pt idx="413">
                  <c:v>4.4236000000000004</c:v>
                </c:pt>
                <c:pt idx="414">
                  <c:v>4.4176000000000002</c:v>
                </c:pt>
                <c:pt idx="415">
                  <c:v>4.4000000000000004</c:v>
                </c:pt>
                <c:pt idx="416">
                  <c:v>4.2195999999999998</c:v>
                </c:pt>
                <c:pt idx="417">
                  <c:v>4.2561</c:v>
                </c:pt>
                <c:pt idx="418">
                  <c:v>4.2888000000000002</c:v>
                </c:pt>
                <c:pt idx="419">
                  <c:v>4.2713000000000036</c:v>
                </c:pt>
                <c:pt idx="420">
                  <c:v>4.2538</c:v>
                </c:pt>
                <c:pt idx="421">
                  <c:v>4.2267999999999999</c:v>
                </c:pt>
                <c:pt idx="422">
                  <c:v>4.2615999999999996</c:v>
                </c:pt>
                <c:pt idx="423">
                  <c:v>4.1900999999999975</c:v>
                </c:pt>
                <c:pt idx="424">
                  <c:v>4.2364000000000024</c:v>
                </c:pt>
                <c:pt idx="425">
                  <c:v>4.2131999999999996</c:v>
                </c:pt>
                <c:pt idx="426">
                  <c:v>4.2324999999999999</c:v>
                </c:pt>
                <c:pt idx="427">
                  <c:v>4.2828999999999997</c:v>
                </c:pt>
                <c:pt idx="428">
                  <c:v>4.2712000000000039</c:v>
                </c:pt>
                <c:pt idx="429">
                  <c:v>4.2614999999999998</c:v>
                </c:pt>
                <c:pt idx="430">
                  <c:v>4.2092000000000036</c:v>
                </c:pt>
                <c:pt idx="431">
                  <c:v>4.2264999999999997</c:v>
                </c:pt>
                <c:pt idx="432">
                  <c:v>4.1763000000000003</c:v>
                </c:pt>
                <c:pt idx="433">
                  <c:v>4.1166999999999998</c:v>
                </c:pt>
                <c:pt idx="434">
                  <c:v>4.1127999999999965</c:v>
                </c:pt>
                <c:pt idx="435">
                  <c:v>4.2128999999999985</c:v>
                </c:pt>
                <c:pt idx="436">
                  <c:v>4.2944999999999975</c:v>
                </c:pt>
                <c:pt idx="437">
                  <c:v>4.2906000000000004</c:v>
                </c:pt>
                <c:pt idx="438">
                  <c:v>4.2379999999999995</c:v>
                </c:pt>
                <c:pt idx="439">
                  <c:v>4.1586999999999996</c:v>
                </c:pt>
                <c:pt idx="440">
                  <c:v>4.1952999999999996</c:v>
                </c:pt>
                <c:pt idx="441">
                  <c:v>4.1856</c:v>
                </c:pt>
                <c:pt idx="442">
                  <c:v>4.1353999999999997</c:v>
                </c:pt>
                <c:pt idx="443">
                  <c:v>4.1237999999999975</c:v>
                </c:pt>
                <c:pt idx="444">
                  <c:v>4.1642999999999963</c:v>
                </c:pt>
                <c:pt idx="445">
                  <c:v>4.0719000000000003</c:v>
                </c:pt>
                <c:pt idx="446">
                  <c:v>4.1063999999999998</c:v>
                </c:pt>
                <c:pt idx="447">
                  <c:v>4.0564</c:v>
                </c:pt>
                <c:pt idx="448">
                  <c:v>4.0353000000000003</c:v>
                </c:pt>
                <c:pt idx="449">
                  <c:v>3.9779999999999998</c:v>
                </c:pt>
                <c:pt idx="450">
                  <c:v>4.0160999999999998</c:v>
                </c:pt>
                <c:pt idx="451">
                  <c:v>4.0272999999999985</c:v>
                </c:pt>
                <c:pt idx="452">
                  <c:v>3.9891000000000001</c:v>
                </c:pt>
                <c:pt idx="453">
                  <c:v>4.0023999999999997</c:v>
                </c:pt>
                <c:pt idx="454">
                  <c:v>4.0865999999999998</c:v>
                </c:pt>
                <c:pt idx="455">
                  <c:v>4.1193999999999997</c:v>
                </c:pt>
                <c:pt idx="456">
                  <c:v>4.1870999999999965</c:v>
                </c:pt>
                <c:pt idx="457">
                  <c:v>4.1636999999999995</c:v>
                </c:pt>
                <c:pt idx="458">
                  <c:v>4.1734</c:v>
                </c:pt>
                <c:pt idx="459">
                  <c:v>4.2200999999999995</c:v>
                </c:pt>
                <c:pt idx="460">
                  <c:v>4.2416000000000036</c:v>
                </c:pt>
                <c:pt idx="461">
                  <c:v>4.1285999999999961</c:v>
                </c:pt>
                <c:pt idx="462">
                  <c:v>4.1304999999999996</c:v>
                </c:pt>
                <c:pt idx="463">
                  <c:v>4.0975999999999964</c:v>
                </c:pt>
                <c:pt idx="464">
                  <c:v>4.0552000000000001</c:v>
                </c:pt>
                <c:pt idx="465">
                  <c:v>4.0243999999999964</c:v>
                </c:pt>
                <c:pt idx="466">
                  <c:v>4.0530999999999997</c:v>
                </c:pt>
                <c:pt idx="467">
                  <c:v>4.0415000000000001</c:v>
                </c:pt>
                <c:pt idx="468">
                  <c:v>4.0318000000000014</c:v>
                </c:pt>
                <c:pt idx="469">
                  <c:v>3.98</c:v>
                </c:pt>
                <c:pt idx="470">
                  <c:v>3.9951999999999988</c:v>
                </c:pt>
                <c:pt idx="471">
                  <c:v>3.9739999999999998</c:v>
                </c:pt>
                <c:pt idx="472">
                  <c:v>3.9701</c:v>
                </c:pt>
                <c:pt idx="473">
                  <c:v>3.9987999999999997</c:v>
                </c:pt>
                <c:pt idx="474">
                  <c:v>4.0815999999999999</c:v>
                </c:pt>
                <c:pt idx="475">
                  <c:v>4.0487000000000002</c:v>
                </c:pt>
                <c:pt idx="476">
                  <c:v>4.0234999999999985</c:v>
                </c:pt>
                <c:pt idx="477">
                  <c:v>4.0697999999999999</c:v>
                </c:pt>
                <c:pt idx="478">
                  <c:v>4.0465</c:v>
                </c:pt>
                <c:pt idx="479">
                  <c:v>4.0735999999999999</c:v>
                </c:pt>
                <c:pt idx="480">
                  <c:v>4.0716000000000037</c:v>
                </c:pt>
                <c:pt idx="481">
                  <c:v>4.1726999999999999</c:v>
                </c:pt>
                <c:pt idx="482">
                  <c:v>4.2157999999999998</c:v>
                </c:pt>
                <c:pt idx="483">
                  <c:v>4.2256999999999998</c:v>
                </c:pt>
                <c:pt idx="484">
                  <c:v>4.2394000000000034</c:v>
                </c:pt>
                <c:pt idx="485">
                  <c:v>4.2519</c:v>
                </c:pt>
                <c:pt idx="486">
                  <c:v>4.1786000000000003</c:v>
                </c:pt>
                <c:pt idx="487">
                  <c:v>4.1863000000000001</c:v>
                </c:pt>
                <c:pt idx="488">
                  <c:v>4.2056000000000004</c:v>
                </c:pt>
                <c:pt idx="489">
                  <c:v>4.1286999999999985</c:v>
                </c:pt>
                <c:pt idx="490">
                  <c:v>4.1133999999999995</c:v>
                </c:pt>
                <c:pt idx="491">
                  <c:v>4.2035</c:v>
                </c:pt>
                <c:pt idx="492">
                  <c:v>4.1783999999999999</c:v>
                </c:pt>
                <c:pt idx="493">
                  <c:v>4.1822999999999997</c:v>
                </c:pt>
                <c:pt idx="494">
                  <c:v>4.197599999999996</c:v>
                </c:pt>
                <c:pt idx="495">
                  <c:v>4.1936999999999998</c:v>
                </c:pt>
                <c:pt idx="496">
                  <c:v>4.2458999999999998</c:v>
                </c:pt>
                <c:pt idx="497">
                  <c:v>4.3178999999999963</c:v>
                </c:pt>
                <c:pt idx="498">
                  <c:v>4.3491999999999997</c:v>
                </c:pt>
                <c:pt idx="499">
                  <c:v>4.364899999999996</c:v>
                </c:pt>
                <c:pt idx="500">
                  <c:v>4.4063000000000034</c:v>
                </c:pt>
                <c:pt idx="501">
                  <c:v>4.2497000000000034</c:v>
                </c:pt>
                <c:pt idx="502">
                  <c:v>4.2206000000000001</c:v>
                </c:pt>
                <c:pt idx="503">
                  <c:v>4.2206000000000001</c:v>
                </c:pt>
                <c:pt idx="504">
                  <c:v>4.1182999999999996</c:v>
                </c:pt>
                <c:pt idx="505">
                  <c:v>4.1663999999999985</c:v>
                </c:pt>
                <c:pt idx="506">
                  <c:v>4.1488999999999985</c:v>
                </c:pt>
                <c:pt idx="507">
                  <c:v>4.1469999999999985</c:v>
                </c:pt>
                <c:pt idx="508">
                  <c:v>4.1218999999999975</c:v>
                </c:pt>
                <c:pt idx="509">
                  <c:v>4.0739000000000001</c:v>
                </c:pt>
                <c:pt idx="510">
                  <c:v>4.1836000000000002</c:v>
                </c:pt>
                <c:pt idx="511">
                  <c:v>4.1989999999999963</c:v>
                </c:pt>
                <c:pt idx="512">
                  <c:v>4.1834999999999996</c:v>
                </c:pt>
                <c:pt idx="513">
                  <c:v>4.1621999999999968</c:v>
                </c:pt>
                <c:pt idx="514">
                  <c:v>4.1930999999999985</c:v>
                </c:pt>
                <c:pt idx="515">
                  <c:v>4.2241999999999962</c:v>
                </c:pt>
                <c:pt idx="516">
                  <c:v>4.2143999999999995</c:v>
                </c:pt>
                <c:pt idx="517">
                  <c:v>4.2965</c:v>
                </c:pt>
                <c:pt idx="518">
                  <c:v>4.2906000000000004</c:v>
                </c:pt>
                <c:pt idx="519">
                  <c:v>4.3219999999999965</c:v>
                </c:pt>
                <c:pt idx="520">
                  <c:v>4.2534000000000001</c:v>
                </c:pt>
                <c:pt idx="521">
                  <c:v>4.2182000000000004</c:v>
                </c:pt>
                <c:pt idx="522">
                  <c:v>4.2103999999999999</c:v>
                </c:pt>
                <c:pt idx="523">
                  <c:v>4.2885999999999997</c:v>
                </c:pt>
                <c:pt idx="524">
                  <c:v>4.2808000000000002</c:v>
                </c:pt>
                <c:pt idx="525">
                  <c:v>4.2611999999999997</c:v>
                </c:pt>
                <c:pt idx="526">
                  <c:v>4.2690000000000001</c:v>
                </c:pt>
                <c:pt idx="527">
                  <c:v>4.2690000000000001</c:v>
                </c:pt>
                <c:pt idx="528">
                  <c:v>4.2357000000000014</c:v>
                </c:pt>
                <c:pt idx="529">
                  <c:v>4.2337000000000033</c:v>
                </c:pt>
                <c:pt idx="530">
                  <c:v>4.1634999999999964</c:v>
                </c:pt>
                <c:pt idx="531">
                  <c:v>4.2080000000000002</c:v>
                </c:pt>
                <c:pt idx="532">
                  <c:v>4.2081999999999997</c:v>
                </c:pt>
                <c:pt idx="533">
                  <c:v>4.1847999999999965</c:v>
                </c:pt>
                <c:pt idx="534">
                  <c:v>4.1711</c:v>
                </c:pt>
                <c:pt idx="535">
                  <c:v>4.1613999999999995</c:v>
                </c:pt>
                <c:pt idx="536">
                  <c:v>4.1398999999999999</c:v>
                </c:pt>
                <c:pt idx="537">
                  <c:v>4.1203999999999965</c:v>
                </c:pt>
                <c:pt idx="538">
                  <c:v>4.1924999999999963</c:v>
                </c:pt>
                <c:pt idx="539">
                  <c:v>4.1963999999999997</c:v>
                </c:pt>
                <c:pt idx="540">
                  <c:v>4.2178999999999975</c:v>
                </c:pt>
                <c:pt idx="541">
                  <c:v>4.1397000000000004</c:v>
                </c:pt>
                <c:pt idx="542">
                  <c:v>4.1279999999999948</c:v>
                </c:pt>
                <c:pt idx="543">
                  <c:v>4.1376999999999997</c:v>
                </c:pt>
                <c:pt idx="544">
                  <c:v>4.1395999999999997</c:v>
                </c:pt>
                <c:pt idx="545">
                  <c:v>4.1629999999999958</c:v>
                </c:pt>
                <c:pt idx="546">
                  <c:v>4.0753000000000004</c:v>
                </c:pt>
                <c:pt idx="547">
                  <c:v>4.0500999999999996</c:v>
                </c:pt>
                <c:pt idx="548">
                  <c:v>4.0152999999999999</c:v>
                </c:pt>
                <c:pt idx="549">
                  <c:v>3.9789999999999988</c:v>
                </c:pt>
                <c:pt idx="550">
                  <c:v>4.0888</c:v>
                </c:pt>
                <c:pt idx="551">
                  <c:v>4.0843999999999996</c:v>
                </c:pt>
                <c:pt idx="552">
                  <c:v>4.069</c:v>
                </c:pt>
                <c:pt idx="553">
                  <c:v>4.0960000000000001</c:v>
                </c:pt>
                <c:pt idx="554">
                  <c:v>4.1520999999999963</c:v>
                </c:pt>
                <c:pt idx="555">
                  <c:v>4.1794000000000002</c:v>
                </c:pt>
                <c:pt idx="556">
                  <c:v>4.2654999999999985</c:v>
                </c:pt>
                <c:pt idx="557">
                  <c:v>4.2615999999999996</c:v>
                </c:pt>
                <c:pt idx="558">
                  <c:v>4.2853000000000003</c:v>
                </c:pt>
                <c:pt idx="559">
                  <c:v>4.2617000000000003</c:v>
                </c:pt>
                <c:pt idx="560">
                  <c:v>4.2833000000000014</c:v>
                </c:pt>
                <c:pt idx="561">
                  <c:v>4.2637999999999998</c:v>
                </c:pt>
                <c:pt idx="562">
                  <c:v>4.3765999999999998</c:v>
                </c:pt>
                <c:pt idx="563">
                  <c:v>4.3646999999999965</c:v>
                </c:pt>
                <c:pt idx="564">
                  <c:v>4.3767000000000014</c:v>
                </c:pt>
                <c:pt idx="565">
                  <c:v>4.3768000000000002</c:v>
                </c:pt>
                <c:pt idx="566">
                  <c:v>4.3075999999999963</c:v>
                </c:pt>
                <c:pt idx="567">
                  <c:v>4.3075999999999963</c:v>
                </c:pt>
                <c:pt idx="568">
                  <c:v>4.3910999999999998</c:v>
                </c:pt>
                <c:pt idx="569">
                  <c:v>4.5195999999999996</c:v>
                </c:pt>
                <c:pt idx="570">
                  <c:v>4.4633000000000003</c:v>
                </c:pt>
                <c:pt idx="571">
                  <c:v>4.5423</c:v>
                </c:pt>
                <c:pt idx="572">
                  <c:v>4.508</c:v>
                </c:pt>
                <c:pt idx="573">
                  <c:v>4.5444999999999975</c:v>
                </c:pt>
                <c:pt idx="574">
                  <c:v>4.5061999999999998</c:v>
                </c:pt>
                <c:pt idx="575">
                  <c:v>4.4639999999999995</c:v>
                </c:pt>
                <c:pt idx="576">
                  <c:v>4.5065999999999997</c:v>
                </c:pt>
                <c:pt idx="577">
                  <c:v>4.5228999999999964</c:v>
                </c:pt>
                <c:pt idx="578">
                  <c:v>4.6410999999999998</c:v>
                </c:pt>
                <c:pt idx="579">
                  <c:v>4.5840999999999985</c:v>
                </c:pt>
                <c:pt idx="580">
                  <c:v>4.5968</c:v>
                </c:pt>
                <c:pt idx="581">
                  <c:v>4.5928999999999975</c:v>
                </c:pt>
                <c:pt idx="582">
                  <c:v>4.6399999999999997</c:v>
                </c:pt>
                <c:pt idx="583">
                  <c:v>4.5725999999999996</c:v>
                </c:pt>
                <c:pt idx="584">
                  <c:v>4.5461999999999998</c:v>
                </c:pt>
                <c:pt idx="585">
                  <c:v>4.4815000000000014</c:v>
                </c:pt>
                <c:pt idx="586">
                  <c:v>4.4474999999999998</c:v>
                </c:pt>
                <c:pt idx="587">
                  <c:v>4.4556000000000004</c:v>
                </c:pt>
                <c:pt idx="588">
                  <c:v>4.4677999999999995</c:v>
                </c:pt>
                <c:pt idx="589">
                  <c:v>4.4215</c:v>
                </c:pt>
                <c:pt idx="590">
                  <c:v>4.4802000000000035</c:v>
                </c:pt>
                <c:pt idx="591">
                  <c:v>4.4683000000000002</c:v>
                </c:pt>
                <c:pt idx="592">
                  <c:v>4.4279999999999964</c:v>
                </c:pt>
                <c:pt idx="593">
                  <c:v>4.3517999999999999</c:v>
                </c:pt>
                <c:pt idx="594">
                  <c:v>4.3598999999999997</c:v>
                </c:pt>
                <c:pt idx="595">
                  <c:v>4.3079999999999963</c:v>
                </c:pt>
                <c:pt idx="596">
                  <c:v>4.2405999999999997</c:v>
                </c:pt>
                <c:pt idx="597">
                  <c:v>4.2704000000000004</c:v>
                </c:pt>
                <c:pt idx="598">
                  <c:v>4.2108999999999996</c:v>
                </c:pt>
                <c:pt idx="599">
                  <c:v>4.1852999999999998</c:v>
                </c:pt>
                <c:pt idx="600">
                  <c:v>4.2944999999999975</c:v>
                </c:pt>
                <c:pt idx="601">
                  <c:v>4.2448999999999995</c:v>
                </c:pt>
                <c:pt idx="602">
                  <c:v>4.2469000000000001</c:v>
                </c:pt>
                <c:pt idx="603">
                  <c:v>4.2648999999999964</c:v>
                </c:pt>
                <c:pt idx="604">
                  <c:v>4.2232000000000003</c:v>
                </c:pt>
                <c:pt idx="605">
                  <c:v>4.1441999999999961</c:v>
                </c:pt>
                <c:pt idx="606">
                  <c:v>4.197599999999996</c:v>
                </c:pt>
                <c:pt idx="607">
                  <c:v>4.1857999999999995</c:v>
                </c:pt>
                <c:pt idx="608">
                  <c:v>4.1640999999999959</c:v>
                </c:pt>
                <c:pt idx="609">
                  <c:v>4.1858999999999975</c:v>
                </c:pt>
                <c:pt idx="610">
                  <c:v>4.1542999999999966</c:v>
                </c:pt>
                <c:pt idx="611">
                  <c:v>4.2576000000000001</c:v>
                </c:pt>
                <c:pt idx="612">
                  <c:v>4.2816000000000036</c:v>
                </c:pt>
                <c:pt idx="613">
                  <c:v>4.2</c:v>
                </c:pt>
                <c:pt idx="614">
                  <c:v>4.202</c:v>
                </c:pt>
                <c:pt idx="615">
                  <c:v>4.1703000000000001</c:v>
                </c:pt>
                <c:pt idx="616">
                  <c:v>4.1172999999999975</c:v>
                </c:pt>
                <c:pt idx="617">
                  <c:v>4.1268999999999965</c:v>
                </c:pt>
                <c:pt idx="618">
                  <c:v>4.1133999999999995</c:v>
                </c:pt>
                <c:pt idx="619">
                  <c:v>4.0884</c:v>
                </c:pt>
                <c:pt idx="620">
                  <c:v>4.1114999999999995</c:v>
                </c:pt>
                <c:pt idx="621">
                  <c:v>4.1209999999999969</c:v>
                </c:pt>
                <c:pt idx="622">
                  <c:v>4.0537999999999998</c:v>
                </c:pt>
                <c:pt idx="623">
                  <c:v>4.0270999999999963</c:v>
                </c:pt>
                <c:pt idx="624">
                  <c:v>4.0864000000000003</c:v>
                </c:pt>
                <c:pt idx="625">
                  <c:v>4.0787000000000004</c:v>
                </c:pt>
                <c:pt idx="626">
                  <c:v>4.0709</c:v>
                </c:pt>
                <c:pt idx="627">
                  <c:v>4.069</c:v>
                </c:pt>
                <c:pt idx="628">
                  <c:v>3.9809999999999999</c:v>
                </c:pt>
                <c:pt idx="629">
                  <c:v>3.8843999999999999</c:v>
                </c:pt>
                <c:pt idx="630">
                  <c:v>3.9032</c:v>
                </c:pt>
                <c:pt idx="631">
                  <c:v>3.9731999999999998</c:v>
                </c:pt>
                <c:pt idx="632">
                  <c:v>3.9521999999999982</c:v>
                </c:pt>
                <c:pt idx="633">
                  <c:v>3.9009999999999998</c:v>
                </c:pt>
                <c:pt idx="634">
                  <c:v>3.9331</c:v>
                </c:pt>
                <c:pt idx="635">
                  <c:v>3.9483000000000001</c:v>
                </c:pt>
                <c:pt idx="636">
                  <c:v>4.0514000000000001</c:v>
                </c:pt>
                <c:pt idx="637">
                  <c:v>4.0918000000000001</c:v>
                </c:pt>
                <c:pt idx="638">
                  <c:v>4.1071999999999962</c:v>
                </c:pt>
                <c:pt idx="639">
                  <c:v>4.0994999999999999</c:v>
                </c:pt>
                <c:pt idx="640">
                  <c:v>4.0667</c:v>
                </c:pt>
                <c:pt idx="641">
                  <c:v>4.0705</c:v>
                </c:pt>
                <c:pt idx="642">
                  <c:v>4.1090999999999998</c:v>
                </c:pt>
                <c:pt idx="643">
                  <c:v>4.0396000000000036</c:v>
                </c:pt>
                <c:pt idx="644">
                  <c:v>3.94</c:v>
                </c:pt>
                <c:pt idx="645">
                  <c:v>3.9513999999999987</c:v>
                </c:pt>
                <c:pt idx="646">
                  <c:v>3.916999999999998</c:v>
                </c:pt>
                <c:pt idx="647">
                  <c:v>3.9016999999999982</c:v>
                </c:pt>
                <c:pt idx="648">
                  <c:v>3.9702999999999982</c:v>
                </c:pt>
                <c:pt idx="649">
                  <c:v>3.9779</c:v>
                </c:pt>
                <c:pt idx="650">
                  <c:v>3.9130000000000003</c:v>
                </c:pt>
                <c:pt idx="651">
                  <c:v>4.0488999999999997</c:v>
                </c:pt>
                <c:pt idx="652">
                  <c:v>4.0373000000000001</c:v>
                </c:pt>
                <c:pt idx="653">
                  <c:v>4.1049999999999969</c:v>
                </c:pt>
                <c:pt idx="654">
                  <c:v>4.0682</c:v>
                </c:pt>
                <c:pt idx="655">
                  <c:v>4.0604999999999976</c:v>
                </c:pt>
                <c:pt idx="656">
                  <c:v>4.0914000000000001</c:v>
                </c:pt>
                <c:pt idx="657">
                  <c:v>4.0933000000000002</c:v>
                </c:pt>
                <c:pt idx="658">
                  <c:v>4.1419999999999995</c:v>
                </c:pt>
                <c:pt idx="659">
                  <c:v>4.1555999999999962</c:v>
                </c:pt>
                <c:pt idx="660">
                  <c:v>4.1731999999999996</c:v>
                </c:pt>
                <c:pt idx="661">
                  <c:v>4.1634999999999964</c:v>
                </c:pt>
                <c:pt idx="662">
                  <c:v>4.2203999999999997</c:v>
                </c:pt>
                <c:pt idx="663">
                  <c:v>4.1791999999999998</c:v>
                </c:pt>
                <c:pt idx="664">
                  <c:v>4.1575999999999969</c:v>
                </c:pt>
                <c:pt idx="665">
                  <c:v>4.2757000000000014</c:v>
                </c:pt>
                <c:pt idx="666">
                  <c:v>4.2184999999999997</c:v>
                </c:pt>
                <c:pt idx="667">
                  <c:v>4.2442000000000002</c:v>
                </c:pt>
                <c:pt idx="668">
                  <c:v>4.2244999999999964</c:v>
                </c:pt>
                <c:pt idx="669">
                  <c:v>4.2540999999999976</c:v>
                </c:pt>
                <c:pt idx="670">
                  <c:v>4.1890999999999998</c:v>
                </c:pt>
                <c:pt idx="671">
                  <c:v>4.2759999999999998</c:v>
                </c:pt>
                <c:pt idx="672">
                  <c:v>4.3098999999999998</c:v>
                </c:pt>
                <c:pt idx="673">
                  <c:v>4.3338000000000001</c:v>
                </c:pt>
                <c:pt idx="674">
                  <c:v>4.2919999999999998</c:v>
                </c:pt>
                <c:pt idx="675">
                  <c:v>4.3119999999999985</c:v>
                </c:pt>
                <c:pt idx="676">
                  <c:v>4.3860999999999999</c:v>
                </c:pt>
                <c:pt idx="677">
                  <c:v>4.4184000000000001</c:v>
                </c:pt>
                <c:pt idx="678">
                  <c:v>4.3883000000000001</c:v>
                </c:pt>
                <c:pt idx="679">
                  <c:v>4.3902999999999999</c:v>
                </c:pt>
                <c:pt idx="680">
                  <c:v>4.3202999999999996</c:v>
                </c:pt>
                <c:pt idx="681">
                  <c:v>4.2423000000000002</c:v>
                </c:pt>
                <c:pt idx="682">
                  <c:v>4.2809999999999997</c:v>
                </c:pt>
                <c:pt idx="683">
                  <c:v>4.2056000000000004</c:v>
                </c:pt>
                <c:pt idx="684">
                  <c:v>4.2673999999999985</c:v>
                </c:pt>
                <c:pt idx="685">
                  <c:v>4.1977999999999964</c:v>
                </c:pt>
                <c:pt idx="686">
                  <c:v>4.2054</c:v>
                </c:pt>
                <c:pt idx="687">
                  <c:v>4.2073</c:v>
                </c:pt>
                <c:pt idx="688">
                  <c:v>4.1783999999999999</c:v>
                </c:pt>
                <c:pt idx="689">
                  <c:v>4.1648999999999958</c:v>
                </c:pt>
                <c:pt idx="690">
                  <c:v>4.1552999999999995</c:v>
                </c:pt>
                <c:pt idx="691">
                  <c:v>4.1859999999999964</c:v>
                </c:pt>
                <c:pt idx="692">
                  <c:v>4.1666999999999996</c:v>
                </c:pt>
                <c:pt idx="693">
                  <c:v>4.0899000000000001</c:v>
                </c:pt>
                <c:pt idx="694">
                  <c:v>4.0137</c:v>
                </c:pt>
                <c:pt idx="695">
                  <c:v>4.0307000000000004</c:v>
                </c:pt>
                <c:pt idx="696">
                  <c:v>4.0362000000000036</c:v>
                </c:pt>
                <c:pt idx="697">
                  <c:v>4.0284999999999975</c:v>
                </c:pt>
                <c:pt idx="698">
                  <c:v>4.0952999999999999</c:v>
                </c:pt>
                <c:pt idx="699">
                  <c:v>4.1374999999999975</c:v>
                </c:pt>
                <c:pt idx="700">
                  <c:v>4.1452</c:v>
                </c:pt>
                <c:pt idx="701">
                  <c:v>4.1180999999999965</c:v>
                </c:pt>
                <c:pt idx="702">
                  <c:v>4.1700999999999997</c:v>
                </c:pt>
                <c:pt idx="703">
                  <c:v>4.1257999999999964</c:v>
                </c:pt>
                <c:pt idx="704">
                  <c:v>4.1642999999999963</c:v>
                </c:pt>
                <c:pt idx="705">
                  <c:v>4.2107000000000001</c:v>
                </c:pt>
                <c:pt idx="706">
                  <c:v>4.2709999999999999</c:v>
                </c:pt>
                <c:pt idx="707">
                  <c:v>4.2457000000000003</c:v>
                </c:pt>
                <c:pt idx="708">
                  <c:v>4.2418000000000013</c:v>
                </c:pt>
                <c:pt idx="709">
                  <c:v>4.1659999999999968</c:v>
                </c:pt>
                <c:pt idx="710">
                  <c:v>4.1795</c:v>
                </c:pt>
                <c:pt idx="711">
                  <c:v>4.2455999999999996</c:v>
                </c:pt>
                <c:pt idx="712">
                  <c:v>4.2906000000000004</c:v>
                </c:pt>
                <c:pt idx="713">
                  <c:v>4.2808000000000002</c:v>
                </c:pt>
                <c:pt idx="714">
                  <c:v>4.2534000000000001</c:v>
                </c:pt>
                <c:pt idx="715">
                  <c:v>4.2944999999999975</c:v>
                </c:pt>
                <c:pt idx="716">
                  <c:v>4.3239999999999963</c:v>
                </c:pt>
                <c:pt idx="717">
                  <c:v>4.3833000000000002</c:v>
                </c:pt>
                <c:pt idx="718">
                  <c:v>4.3673999999999964</c:v>
                </c:pt>
                <c:pt idx="719">
                  <c:v>4.3398000000000003</c:v>
                </c:pt>
                <c:pt idx="720">
                  <c:v>4.3872999999999998</c:v>
                </c:pt>
                <c:pt idx="721">
                  <c:v>4.3539999999999965</c:v>
                </c:pt>
                <c:pt idx="722">
                  <c:v>4.3556999999999997</c:v>
                </c:pt>
                <c:pt idx="723">
                  <c:v>4.3914</c:v>
                </c:pt>
                <c:pt idx="724">
                  <c:v>4.439200000000004</c:v>
                </c:pt>
                <c:pt idx="725">
                  <c:v>4.4611999999999998</c:v>
                </c:pt>
                <c:pt idx="726">
                  <c:v>4.4793000000000038</c:v>
                </c:pt>
                <c:pt idx="727">
                  <c:v>4.4934000000000003</c:v>
                </c:pt>
                <c:pt idx="728">
                  <c:v>4.4694000000000003</c:v>
                </c:pt>
                <c:pt idx="729">
                  <c:v>4.4594000000000014</c:v>
                </c:pt>
                <c:pt idx="730">
                  <c:v>4.4295</c:v>
                </c:pt>
                <c:pt idx="731">
                  <c:v>4.3837000000000002</c:v>
                </c:pt>
                <c:pt idx="732">
                  <c:v>4.4436000000000035</c:v>
                </c:pt>
                <c:pt idx="733">
                  <c:v>4.5341000000000005</c:v>
                </c:pt>
                <c:pt idx="734">
                  <c:v>4.5827</c:v>
                </c:pt>
                <c:pt idx="735">
                  <c:v>4.5463000000000013</c:v>
                </c:pt>
                <c:pt idx="736">
                  <c:v>4.5647999999999964</c:v>
                </c:pt>
                <c:pt idx="737">
                  <c:v>4.5506000000000002</c:v>
                </c:pt>
                <c:pt idx="738">
                  <c:v>4.5628999999999964</c:v>
                </c:pt>
                <c:pt idx="739">
                  <c:v>4.6036000000000001</c:v>
                </c:pt>
                <c:pt idx="740">
                  <c:v>4.6464999999999996</c:v>
                </c:pt>
                <c:pt idx="741">
                  <c:v>4.6589999999999963</c:v>
                </c:pt>
                <c:pt idx="742">
                  <c:v>4.6222999999999965</c:v>
                </c:pt>
                <c:pt idx="743">
                  <c:v>4.5511999999999997</c:v>
                </c:pt>
                <c:pt idx="744">
                  <c:v>4.6387999999999998</c:v>
                </c:pt>
                <c:pt idx="745">
                  <c:v>4.5534999999999997</c:v>
                </c:pt>
                <c:pt idx="746">
                  <c:v>4.5333000000000014</c:v>
                </c:pt>
                <c:pt idx="747">
                  <c:v>4.6042999999999985</c:v>
                </c:pt>
                <c:pt idx="748">
                  <c:v>4.5568999999999997</c:v>
                </c:pt>
                <c:pt idx="749">
                  <c:v>4.4706000000000037</c:v>
                </c:pt>
                <c:pt idx="750">
                  <c:v>4.4569000000000001</c:v>
                </c:pt>
                <c:pt idx="751">
                  <c:v>4.4881000000000002</c:v>
                </c:pt>
                <c:pt idx="752">
                  <c:v>4.4588000000000001</c:v>
                </c:pt>
                <c:pt idx="753">
                  <c:v>4.4256000000000002</c:v>
                </c:pt>
                <c:pt idx="754">
                  <c:v>4.4700000000000024</c:v>
                </c:pt>
                <c:pt idx="755">
                  <c:v>4.4700000000000024</c:v>
                </c:pt>
                <c:pt idx="756">
                  <c:v>4.4273999999999996</c:v>
                </c:pt>
                <c:pt idx="757">
                  <c:v>4.4039999999999999</c:v>
                </c:pt>
                <c:pt idx="758">
                  <c:v>4.4743000000000004</c:v>
                </c:pt>
                <c:pt idx="759">
                  <c:v>4.484</c:v>
                </c:pt>
                <c:pt idx="760">
                  <c:v>4.5134999999999996</c:v>
                </c:pt>
                <c:pt idx="761">
                  <c:v>4.5114999999999998</c:v>
                </c:pt>
                <c:pt idx="762">
                  <c:v>4.5686999999999998</c:v>
                </c:pt>
                <c:pt idx="763">
                  <c:v>4.4820000000000002</c:v>
                </c:pt>
                <c:pt idx="764">
                  <c:v>4.5095000000000001</c:v>
                </c:pt>
                <c:pt idx="765">
                  <c:v>4.4622999999999999</c:v>
                </c:pt>
                <c:pt idx="766">
                  <c:v>4.5232999999999999</c:v>
                </c:pt>
                <c:pt idx="767">
                  <c:v>4.5469999999999997</c:v>
                </c:pt>
                <c:pt idx="768">
                  <c:v>4.5193000000000003</c:v>
                </c:pt>
                <c:pt idx="769">
                  <c:v>4.4563000000000024</c:v>
                </c:pt>
                <c:pt idx="770">
                  <c:v>4.4602000000000004</c:v>
                </c:pt>
                <c:pt idx="771">
                  <c:v>4.4327000000000014</c:v>
                </c:pt>
                <c:pt idx="772">
                  <c:v>4.4385000000000003</c:v>
                </c:pt>
                <c:pt idx="773">
                  <c:v>4.4600999999999997</c:v>
                </c:pt>
                <c:pt idx="774">
                  <c:v>4.4877000000000002</c:v>
                </c:pt>
                <c:pt idx="775">
                  <c:v>4.4267000000000003</c:v>
                </c:pt>
                <c:pt idx="776">
                  <c:v>4.3719999999999999</c:v>
                </c:pt>
                <c:pt idx="777">
                  <c:v>4.3719999999999999</c:v>
                </c:pt>
                <c:pt idx="778">
                  <c:v>4.3365999999999998</c:v>
                </c:pt>
                <c:pt idx="779">
                  <c:v>4.3737000000000004</c:v>
                </c:pt>
                <c:pt idx="780">
                  <c:v>4.3540999999999963</c:v>
                </c:pt>
                <c:pt idx="781">
                  <c:v>4.3910999999999998</c:v>
                </c:pt>
                <c:pt idx="782">
                  <c:v>4.3910999999999998</c:v>
                </c:pt>
                <c:pt idx="783">
                  <c:v>4.3636999999999997</c:v>
                </c:pt>
                <c:pt idx="784">
                  <c:v>4.3422000000000001</c:v>
                </c:pt>
                <c:pt idx="785">
                  <c:v>4.3518999999999997</c:v>
                </c:pt>
                <c:pt idx="786">
                  <c:v>4.3733000000000004</c:v>
                </c:pt>
                <c:pt idx="787">
                  <c:v>4.3653999999999975</c:v>
                </c:pt>
                <c:pt idx="788">
                  <c:v>4.4242999999999997</c:v>
                </c:pt>
                <c:pt idx="789">
                  <c:v>4.4518000000000004</c:v>
                </c:pt>
                <c:pt idx="790">
                  <c:v>4.4025999999999996</c:v>
                </c:pt>
                <c:pt idx="791">
                  <c:v>4.3533999999999997</c:v>
                </c:pt>
                <c:pt idx="792">
                  <c:v>4.3533999999999997</c:v>
                </c:pt>
                <c:pt idx="793">
                  <c:v>4.3239999999999963</c:v>
                </c:pt>
                <c:pt idx="794">
                  <c:v>4.3318000000000003</c:v>
                </c:pt>
                <c:pt idx="795">
                  <c:v>4.3728999999999996</c:v>
                </c:pt>
                <c:pt idx="796">
                  <c:v>4.3493000000000004</c:v>
                </c:pt>
                <c:pt idx="797">
                  <c:v>4.3550999999999975</c:v>
                </c:pt>
                <c:pt idx="798">
                  <c:v>4.3903999999999996</c:v>
                </c:pt>
                <c:pt idx="799">
                  <c:v>4.4754000000000014</c:v>
                </c:pt>
                <c:pt idx="800">
                  <c:v>4.5170999999999975</c:v>
                </c:pt>
                <c:pt idx="801">
                  <c:v>4.5091999999999999</c:v>
                </c:pt>
                <c:pt idx="802">
                  <c:v>4.5250999999999975</c:v>
                </c:pt>
                <c:pt idx="803">
                  <c:v>4.5152000000000001</c:v>
                </c:pt>
                <c:pt idx="804">
                  <c:v>4.5550999999999995</c:v>
                </c:pt>
                <c:pt idx="805">
                  <c:v>4.5570999999999975</c:v>
                </c:pt>
                <c:pt idx="806">
                  <c:v>4.5232000000000001</c:v>
                </c:pt>
                <c:pt idx="807">
                  <c:v>4.5431999999999997</c:v>
                </c:pt>
                <c:pt idx="808">
                  <c:v>4.5651999999999964</c:v>
                </c:pt>
                <c:pt idx="809">
                  <c:v>4.5872999999999999</c:v>
                </c:pt>
                <c:pt idx="810">
                  <c:v>4.5431999999999997</c:v>
                </c:pt>
                <c:pt idx="811">
                  <c:v>4.5844999999999985</c:v>
                </c:pt>
                <c:pt idx="812">
                  <c:v>4.5766000000000036</c:v>
                </c:pt>
                <c:pt idx="813">
                  <c:v>4.6101999999999963</c:v>
                </c:pt>
                <c:pt idx="814">
                  <c:v>4.5964</c:v>
                </c:pt>
                <c:pt idx="815">
                  <c:v>4.5824999999999996</c:v>
                </c:pt>
                <c:pt idx="816">
                  <c:v>4.5372000000000003</c:v>
                </c:pt>
                <c:pt idx="817">
                  <c:v>4.5372000000000003</c:v>
                </c:pt>
                <c:pt idx="818">
                  <c:v>4.5647999999999964</c:v>
                </c:pt>
                <c:pt idx="819">
                  <c:v>4.5214999999999996</c:v>
                </c:pt>
                <c:pt idx="820">
                  <c:v>4.5548999999999964</c:v>
                </c:pt>
                <c:pt idx="821">
                  <c:v>4.5727000000000002</c:v>
                </c:pt>
                <c:pt idx="822">
                  <c:v>4.5905000000000005</c:v>
                </c:pt>
                <c:pt idx="823">
                  <c:v>4.5510000000000002</c:v>
                </c:pt>
                <c:pt idx="824">
                  <c:v>4.5844999999999985</c:v>
                </c:pt>
                <c:pt idx="825">
                  <c:v>4.6281999999999961</c:v>
                </c:pt>
                <c:pt idx="826">
                  <c:v>4.6800999999999995</c:v>
                </c:pt>
                <c:pt idx="827">
                  <c:v>4.7504</c:v>
                </c:pt>
                <c:pt idx="828">
                  <c:v>4.7222999999999997</c:v>
                </c:pt>
                <c:pt idx="829">
                  <c:v>4.7263000000000002</c:v>
                </c:pt>
                <c:pt idx="830">
                  <c:v>4.7242999999999995</c:v>
                </c:pt>
                <c:pt idx="831">
                  <c:v>4.7567000000000004</c:v>
                </c:pt>
                <c:pt idx="832">
                  <c:v>4.7667999999999999</c:v>
                </c:pt>
                <c:pt idx="833">
                  <c:v>4.6923999999999975</c:v>
                </c:pt>
                <c:pt idx="834">
                  <c:v>4.7266000000000004</c:v>
                </c:pt>
                <c:pt idx="835">
                  <c:v>4.6403999999999996</c:v>
                </c:pt>
                <c:pt idx="836">
                  <c:v>4.6704999999999997</c:v>
                </c:pt>
                <c:pt idx="837">
                  <c:v>4.6564999999999985</c:v>
                </c:pt>
                <c:pt idx="838">
                  <c:v>4.7167000000000003</c:v>
                </c:pt>
                <c:pt idx="839">
                  <c:v>4.6985999999999963</c:v>
                </c:pt>
                <c:pt idx="840">
                  <c:v>4.7328999999999999</c:v>
                </c:pt>
                <c:pt idx="841">
                  <c:v>4.6685999999999961</c:v>
                </c:pt>
                <c:pt idx="842">
                  <c:v>4.7027999999999999</c:v>
                </c:pt>
                <c:pt idx="843">
                  <c:v>4.7797000000000036</c:v>
                </c:pt>
                <c:pt idx="844">
                  <c:v>4.8040999999999965</c:v>
                </c:pt>
                <c:pt idx="845">
                  <c:v>4.8550999999999975</c:v>
                </c:pt>
                <c:pt idx="846">
                  <c:v>4.8472</c:v>
                </c:pt>
                <c:pt idx="847">
                  <c:v>4.8614999999999995</c:v>
                </c:pt>
                <c:pt idx="848">
                  <c:v>4.8636999999999997</c:v>
                </c:pt>
                <c:pt idx="849">
                  <c:v>4.8433000000000002</c:v>
                </c:pt>
                <c:pt idx="850">
                  <c:v>4.8986999999999998</c:v>
                </c:pt>
                <c:pt idx="851">
                  <c:v>4.9774000000000003</c:v>
                </c:pt>
                <c:pt idx="852">
                  <c:v>4.9526000000000003</c:v>
                </c:pt>
                <c:pt idx="853">
                  <c:v>4.9197000000000024</c:v>
                </c:pt>
                <c:pt idx="854">
                  <c:v>4.9777000000000013</c:v>
                </c:pt>
                <c:pt idx="855">
                  <c:v>5.0446999999999997</c:v>
                </c:pt>
                <c:pt idx="856">
                  <c:v>5.0447999999999995</c:v>
                </c:pt>
                <c:pt idx="857">
                  <c:v>5.0031999999999996</c:v>
                </c:pt>
                <c:pt idx="858">
                  <c:v>4.9824000000000002</c:v>
                </c:pt>
                <c:pt idx="859">
                  <c:v>5.0220999999999965</c:v>
                </c:pt>
                <c:pt idx="860">
                  <c:v>5.0388999999999999</c:v>
                </c:pt>
                <c:pt idx="861">
                  <c:v>5.0078999999999985</c:v>
                </c:pt>
                <c:pt idx="862">
                  <c:v>4.9768000000000034</c:v>
                </c:pt>
                <c:pt idx="863">
                  <c:v>5.0667</c:v>
                </c:pt>
                <c:pt idx="864">
                  <c:v>5.104599999999996</c:v>
                </c:pt>
                <c:pt idx="865">
                  <c:v>5.0668999999999995</c:v>
                </c:pt>
                <c:pt idx="866">
                  <c:v>5.0504999999999995</c:v>
                </c:pt>
                <c:pt idx="867">
                  <c:v>5.1368999999999998</c:v>
                </c:pt>
                <c:pt idx="868">
                  <c:v>5.1074999999999964</c:v>
                </c:pt>
                <c:pt idx="869">
                  <c:v>5.1414</c:v>
                </c:pt>
                <c:pt idx="870">
                  <c:v>5.1520999999999963</c:v>
                </c:pt>
                <c:pt idx="871">
                  <c:v>5.0997000000000003</c:v>
                </c:pt>
                <c:pt idx="872">
                  <c:v>5.1103999999999985</c:v>
                </c:pt>
                <c:pt idx="873">
                  <c:v>5.1210999999999975</c:v>
                </c:pt>
                <c:pt idx="874">
                  <c:v>5.1233999999999975</c:v>
                </c:pt>
                <c:pt idx="875">
                  <c:v>5.1509999999999962</c:v>
                </c:pt>
                <c:pt idx="876">
                  <c:v>5.1937999999999995</c:v>
                </c:pt>
                <c:pt idx="877">
                  <c:v>5.1532999999999998</c:v>
                </c:pt>
                <c:pt idx="878">
                  <c:v>5.0946999999999996</c:v>
                </c:pt>
                <c:pt idx="879">
                  <c:v>5.1430999999999996</c:v>
                </c:pt>
                <c:pt idx="880">
                  <c:v>5.0604999999999976</c:v>
                </c:pt>
                <c:pt idx="881">
                  <c:v>5.0583999999999998</c:v>
                </c:pt>
                <c:pt idx="882">
                  <c:v>5.0383000000000004</c:v>
                </c:pt>
                <c:pt idx="883">
                  <c:v>5.0122999999999998</c:v>
                </c:pt>
                <c:pt idx="884">
                  <c:v>5.0363000000000024</c:v>
                </c:pt>
                <c:pt idx="885">
                  <c:v>5.0682999999999998</c:v>
                </c:pt>
                <c:pt idx="886">
                  <c:v>5.0480999999999998</c:v>
                </c:pt>
                <c:pt idx="887">
                  <c:v>5.0480999999999998</c:v>
                </c:pt>
                <c:pt idx="888">
                  <c:v>5.0762000000000036</c:v>
                </c:pt>
                <c:pt idx="889">
                  <c:v>5.1185999999999963</c:v>
                </c:pt>
                <c:pt idx="890">
                  <c:v>5.0983999999999998</c:v>
                </c:pt>
                <c:pt idx="891">
                  <c:v>4.9898000000000033</c:v>
                </c:pt>
                <c:pt idx="892">
                  <c:v>5.0176999999999996</c:v>
                </c:pt>
                <c:pt idx="893">
                  <c:v>4.9997000000000034</c:v>
                </c:pt>
                <c:pt idx="894">
                  <c:v>5.0176999999999996</c:v>
                </c:pt>
                <c:pt idx="895">
                  <c:v>4.9935999999999998</c:v>
                </c:pt>
                <c:pt idx="896">
                  <c:v>4.9714000000000036</c:v>
                </c:pt>
                <c:pt idx="897">
                  <c:v>4.9774000000000003</c:v>
                </c:pt>
                <c:pt idx="898">
                  <c:v>4.9613000000000014</c:v>
                </c:pt>
                <c:pt idx="899">
                  <c:v>5.0617000000000001</c:v>
                </c:pt>
                <c:pt idx="900">
                  <c:v>5.0939999999999985</c:v>
                </c:pt>
                <c:pt idx="901">
                  <c:v>5.1263999999999985</c:v>
                </c:pt>
                <c:pt idx="902">
                  <c:v>5.1344999999999965</c:v>
                </c:pt>
                <c:pt idx="903">
                  <c:v>5.1486999999999998</c:v>
                </c:pt>
                <c:pt idx="904">
                  <c:v>5.1527999999999965</c:v>
                </c:pt>
                <c:pt idx="905">
                  <c:v>5.2080000000000002</c:v>
                </c:pt>
                <c:pt idx="906">
                  <c:v>5.2222999999999997</c:v>
                </c:pt>
                <c:pt idx="907">
                  <c:v>5.2325999999999997</c:v>
                </c:pt>
                <c:pt idx="908">
                  <c:v>5.1997999999999998</c:v>
                </c:pt>
                <c:pt idx="909">
                  <c:v>5.2428999999999997</c:v>
                </c:pt>
                <c:pt idx="910">
                  <c:v>5.1936</c:v>
                </c:pt>
                <c:pt idx="911">
                  <c:v>5.1364000000000001</c:v>
                </c:pt>
                <c:pt idx="912">
                  <c:v>5.1486000000000001</c:v>
                </c:pt>
                <c:pt idx="913">
                  <c:v>5.1486000000000001</c:v>
                </c:pt>
                <c:pt idx="914">
                  <c:v>5.2203999999999997</c:v>
                </c:pt>
                <c:pt idx="915">
                  <c:v>5.1793000000000013</c:v>
                </c:pt>
                <c:pt idx="916">
                  <c:v>5.1260999999999965</c:v>
                </c:pt>
                <c:pt idx="917">
                  <c:v>5.1240999999999959</c:v>
                </c:pt>
                <c:pt idx="918">
                  <c:v>5.0995999999999997</c:v>
                </c:pt>
                <c:pt idx="919">
                  <c:v>5.0975999999999964</c:v>
                </c:pt>
                <c:pt idx="920">
                  <c:v>5.0629999999999962</c:v>
                </c:pt>
                <c:pt idx="921">
                  <c:v>5.0628999999999964</c:v>
                </c:pt>
                <c:pt idx="922">
                  <c:v>5.0628999999999964</c:v>
                </c:pt>
                <c:pt idx="923">
                  <c:v>5.1302000000000003</c:v>
                </c:pt>
                <c:pt idx="924">
                  <c:v>5.0487000000000002</c:v>
                </c:pt>
                <c:pt idx="925">
                  <c:v>5.0263</c:v>
                </c:pt>
                <c:pt idx="926">
                  <c:v>5.0404</c:v>
                </c:pt>
                <c:pt idx="927">
                  <c:v>5.0423999999999998</c:v>
                </c:pt>
                <c:pt idx="928">
                  <c:v>5.0627999999999975</c:v>
                </c:pt>
                <c:pt idx="929">
                  <c:v>5.0301999999999998</c:v>
                </c:pt>
                <c:pt idx="930">
                  <c:v>5.0343</c:v>
                </c:pt>
                <c:pt idx="931">
                  <c:v>4.9896000000000038</c:v>
                </c:pt>
                <c:pt idx="932">
                  <c:v>4.9794000000000036</c:v>
                </c:pt>
                <c:pt idx="933">
                  <c:v>4.9753000000000034</c:v>
                </c:pt>
                <c:pt idx="934">
                  <c:v>4.9631999999999996</c:v>
                </c:pt>
                <c:pt idx="935">
                  <c:v>4.9591000000000003</c:v>
                </c:pt>
                <c:pt idx="936">
                  <c:v>4.8924999999999965</c:v>
                </c:pt>
                <c:pt idx="937">
                  <c:v>4.9185999999999996</c:v>
                </c:pt>
                <c:pt idx="938">
                  <c:v>4.9165000000000001</c:v>
                </c:pt>
                <c:pt idx="939">
                  <c:v>4.9367000000000036</c:v>
                </c:pt>
                <c:pt idx="940">
                  <c:v>4.9309000000000003</c:v>
                </c:pt>
                <c:pt idx="941">
                  <c:v>4.9691000000000001</c:v>
                </c:pt>
                <c:pt idx="942">
                  <c:v>4.9951999999999996</c:v>
                </c:pt>
                <c:pt idx="943">
                  <c:v>4.9288999999999996</c:v>
                </c:pt>
                <c:pt idx="944">
                  <c:v>4.859</c:v>
                </c:pt>
                <c:pt idx="945">
                  <c:v>4.862999999999996</c:v>
                </c:pt>
                <c:pt idx="946">
                  <c:v>4.8410000000000002</c:v>
                </c:pt>
                <c:pt idx="947">
                  <c:v>4.8112000000000004</c:v>
                </c:pt>
                <c:pt idx="948">
                  <c:v>4.8091999999999997</c:v>
                </c:pt>
                <c:pt idx="949">
                  <c:v>4.8071999999999964</c:v>
                </c:pt>
                <c:pt idx="950">
                  <c:v>4.7991999999999999</c:v>
                </c:pt>
                <c:pt idx="951">
                  <c:v>4.7793000000000037</c:v>
                </c:pt>
                <c:pt idx="952">
                  <c:v>4.7911000000000001</c:v>
                </c:pt>
                <c:pt idx="953">
                  <c:v>4.7771999999999997</c:v>
                </c:pt>
                <c:pt idx="954">
                  <c:v>4.7515000000000001</c:v>
                </c:pt>
                <c:pt idx="955">
                  <c:v>4.7257999999999996</c:v>
                </c:pt>
                <c:pt idx="956">
                  <c:v>4.7236000000000002</c:v>
                </c:pt>
                <c:pt idx="957">
                  <c:v>4.7234999999999996</c:v>
                </c:pt>
                <c:pt idx="958">
                  <c:v>4.7789000000000001</c:v>
                </c:pt>
                <c:pt idx="959">
                  <c:v>4.7947999999999995</c:v>
                </c:pt>
                <c:pt idx="960">
                  <c:v>4.7847999999999997</c:v>
                </c:pt>
                <c:pt idx="961">
                  <c:v>4.7708000000000004</c:v>
                </c:pt>
                <c:pt idx="962">
                  <c:v>4.8006000000000002</c:v>
                </c:pt>
                <c:pt idx="963">
                  <c:v>4.7687999999999997</c:v>
                </c:pt>
                <c:pt idx="964">
                  <c:v>4.7587999999999999</c:v>
                </c:pt>
                <c:pt idx="965">
                  <c:v>4.7885999999999997</c:v>
                </c:pt>
                <c:pt idx="966">
                  <c:v>4.7885</c:v>
                </c:pt>
                <c:pt idx="967">
                  <c:v>4.8043999999999976</c:v>
                </c:pt>
                <c:pt idx="968">
                  <c:v>4.7328000000000001</c:v>
                </c:pt>
                <c:pt idx="969">
                  <c:v>4.7287999999999997</c:v>
                </c:pt>
                <c:pt idx="970">
                  <c:v>4.6360000000000001</c:v>
                </c:pt>
                <c:pt idx="971">
                  <c:v>4.5888</c:v>
                </c:pt>
                <c:pt idx="972">
                  <c:v>4.5418000000000003</c:v>
                </c:pt>
                <c:pt idx="973">
                  <c:v>4.5827999999999998</c:v>
                </c:pt>
                <c:pt idx="974">
                  <c:v>4.5983999999999998</c:v>
                </c:pt>
                <c:pt idx="975">
                  <c:v>4.6119999999999965</c:v>
                </c:pt>
                <c:pt idx="976">
                  <c:v>4.6275999999999957</c:v>
                </c:pt>
                <c:pt idx="977">
                  <c:v>4.5999999999999996</c:v>
                </c:pt>
                <c:pt idx="978">
                  <c:v>4.6136999999999997</c:v>
                </c:pt>
                <c:pt idx="979">
                  <c:v>4.5587</c:v>
                </c:pt>
                <c:pt idx="980">
                  <c:v>4.6036999999999999</c:v>
                </c:pt>
                <c:pt idx="981">
                  <c:v>4.6942999999999975</c:v>
                </c:pt>
                <c:pt idx="982">
                  <c:v>4.6941999999999968</c:v>
                </c:pt>
                <c:pt idx="983">
                  <c:v>4.7518000000000002</c:v>
                </c:pt>
                <c:pt idx="984">
                  <c:v>4.7778</c:v>
                </c:pt>
                <c:pt idx="985">
                  <c:v>4.7698</c:v>
                </c:pt>
                <c:pt idx="986">
                  <c:v>4.7976999999999999</c:v>
                </c:pt>
                <c:pt idx="987">
                  <c:v>4.7757000000000014</c:v>
                </c:pt>
                <c:pt idx="988">
                  <c:v>4.7656000000000001</c:v>
                </c:pt>
                <c:pt idx="989">
                  <c:v>4.7536000000000014</c:v>
                </c:pt>
                <c:pt idx="990">
                  <c:v>4.7816000000000036</c:v>
                </c:pt>
                <c:pt idx="991">
                  <c:v>4.7854999999999999</c:v>
                </c:pt>
                <c:pt idx="992">
                  <c:v>4.8276999999999965</c:v>
                </c:pt>
                <c:pt idx="993">
                  <c:v>4.8196000000000003</c:v>
                </c:pt>
                <c:pt idx="994">
                  <c:v>4.7614000000000001</c:v>
                </c:pt>
                <c:pt idx="995">
                  <c:v>4.7173999999999996</c:v>
                </c:pt>
                <c:pt idx="996">
                  <c:v>4.6715</c:v>
                </c:pt>
                <c:pt idx="997">
                  <c:v>4.6693999999999996</c:v>
                </c:pt>
                <c:pt idx="998">
                  <c:v>4.5980999999999996</c:v>
                </c:pt>
                <c:pt idx="999">
                  <c:v>4.5644999999999962</c:v>
                </c:pt>
                <c:pt idx="1000">
                  <c:v>4.5939999999999985</c:v>
                </c:pt>
                <c:pt idx="1001">
                  <c:v>4.7149999999999963</c:v>
                </c:pt>
                <c:pt idx="1002">
                  <c:v>4.6929999999999961</c:v>
                </c:pt>
                <c:pt idx="1003">
                  <c:v>4.6570999999999962</c:v>
                </c:pt>
                <c:pt idx="1004">
                  <c:v>4.6352000000000002</c:v>
                </c:pt>
                <c:pt idx="1005">
                  <c:v>4.6252999999999975</c:v>
                </c:pt>
                <c:pt idx="1006">
                  <c:v>4.5876000000000001</c:v>
                </c:pt>
                <c:pt idx="1007">
                  <c:v>4.6093000000000002</c:v>
                </c:pt>
                <c:pt idx="1008">
                  <c:v>4.5621999999999963</c:v>
                </c:pt>
                <c:pt idx="1009">
                  <c:v>4.6170999999999962</c:v>
                </c:pt>
                <c:pt idx="1010">
                  <c:v>4.6643999999999961</c:v>
                </c:pt>
                <c:pt idx="1011">
                  <c:v>4.5993000000000004</c:v>
                </c:pt>
                <c:pt idx="1012">
                  <c:v>4.5972999999999997</c:v>
                </c:pt>
                <c:pt idx="1013">
                  <c:v>4.5697999999999999</c:v>
                </c:pt>
                <c:pt idx="1014">
                  <c:v>4.5579999999999963</c:v>
                </c:pt>
                <c:pt idx="1015">
                  <c:v>4.5578999999999965</c:v>
                </c:pt>
                <c:pt idx="1016">
                  <c:v>4.548</c:v>
                </c:pt>
                <c:pt idx="1017">
                  <c:v>4.5284999999999975</c:v>
                </c:pt>
                <c:pt idx="1018">
                  <c:v>4.5011000000000001</c:v>
                </c:pt>
                <c:pt idx="1019">
                  <c:v>4.5206</c:v>
                </c:pt>
                <c:pt idx="1020">
                  <c:v>4.4581</c:v>
                </c:pt>
                <c:pt idx="1021">
                  <c:v>4.4327000000000014</c:v>
                </c:pt>
                <c:pt idx="1022">
                  <c:v>4.4228999999999985</c:v>
                </c:pt>
                <c:pt idx="1023">
                  <c:v>4.4403000000000024</c:v>
                </c:pt>
                <c:pt idx="1024">
                  <c:v>4.4851000000000001</c:v>
                </c:pt>
                <c:pt idx="1025">
                  <c:v>4.4811000000000014</c:v>
                </c:pt>
                <c:pt idx="1026">
                  <c:v>4.5437000000000003</c:v>
                </c:pt>
                <c:pt idx="1027">
                  <c:v>4.5182000000000002</c:v>
                </c:pt>
                <c:pt idx="1028">
                  <c:v>4.4847999999999999</c:v>
                </c:pt>
                <c:pt idx="1029">
                  <c:v>4.5791000000000004</c:v>
                </c:pt>
                <c:pt idx="1030">
                  <c:v>4.5968</c:v>
                </c:pt>
                <c:pt idx="1031">
                  <c:v>4.5927999999999995</c:v>
                </c:pt>
                <c:pt idx="1032">
                  <c:v>4.5808999999999997</c:v>
                </c:pt>
                <c:pt idx="1033">
                  <c:v>4.5888</c:v>
                </c:pt>
                <c:pt idx="1034">
                  <c:v>4.5946999999999996</c:v>
                </c:pt>
                <c:pt idx="1035">
                  <c:v>4.5453999999999999</c:v>
                </c:pt>
                <c:pt idx="1036">
                  <c:v>4.6184999999999965</c:v>
                </c:pt>
                <c:pt idx="1037">
                  <c:v>4.6183999999999985</c:v>
                </c:pt>
                <c:pt idx="1038">
                  <c:v>4.5986000000000002</c:v>
                </c:pt>
                <c:pt idx="1039">
                  <c:v>4.6502999999999997</c:v>
                </c:pt>
                <c:pt idx="1040">
                  <c:v>4.6802000000000001</c:v>
                </c:pt>
                <c:pt idx="1041">
                  <c:v>4.7022000000000004</c:v>
                </c:pt>
                <c:pt idx="1042">
                  <c:v>4.7022000000000004</c:v>
                </c:pt>
                <c:pt idx="1043">
                  <c:v>4.6802000000000001</c:v>
                </c:pt>
                <c:pt idx="1044">
                  <c:v>4.6581999999999963</c:v>
                </c:pt>
                <c:pt idx="1045">
                  <c:v>4.6023999999999985</c:v>
                </c:pt>
                <c:pt idx="1046">
                  <c:v>4.6441999999999961</c:v>
                </c:pt>
                <c:pt idx="1047">
                  <c:v>4.6521999999999961</c:v>
                </c:pt>
                <c:pt idx="1048">
                  <c:v>4.6541999999999959</c:v>
                </c:pt>
                <c:pt idx="1049">
                  <c:v>4.6842999999999995</c:v>
                </c:pt>
                <c:pt idx="1050">
                  <c:v>4.7305000000000001</c:v>
                </c:pt>
                <c:pt idx="1051">
                  <c:v>4.7750000000000004</c:v>
                </c:pt>
                <c:pt idx="1052">
                  <c:v>4.7750000000000004</c:v>
                </c:pt>
                <c:pt idx="1053">
                  <c:v>4.7467000000000024</c:v>
                </c:pt>
                <c:pt idx="1054">
                  <c:v>4.7791000000000023</c:v>
                </c:pt>
                <c:pt idx="1055">
                  <c:v>4.7427000000000001</c:v>
                </c:pt>
                <c:pt idx="1056">
                  <c:v>4.7751999999999999</c:v>
                </c:pt>
                <c:pt idx="1057">
                  <c:v>4.7590000000000003</c:v>
                </c:pt>
                <c:pt idx="1058">
                  <c:v>4.8076999999999996</c:v>
                </c:pt>
                <c:pt idx="1059">
                  <c:v>4.8076999999999996</c:v>
                </c:pt>
                <c:pt idx="1060">
                  <c:v>4.8731</c:v>
                </c:pt>
                <c:pt idx="1061">
                  <c:v>4.8733000000000004</c:v>
                </c:pt>
                <c:pt idx="1062">
                  <c:v>4.8897000000000004</c:v>
                </c:pt>
                <c:pt idx="1063">
                  <c:v>4.8693</c:v>
                </c:pt>
                <c:pt idx="1064">
                  <c:v>4.8079999999999963</c:v>
                </c:pt>
                <c:pt idx="1065">
                  <c:v>4.8346</c:v>
                </c:pt>
                <c:pt idx="1066">
                  <c:v>4.8203999999999985</c:v>
                </c:pt>
                <c:pt idx="1067">
                  <c:v>4.8020999999999985</c:v>
                </c:pt>
                <c:pt idx="1068">
                  <c:v>4.7654999999999985</c:v>
                </c:pt>
                <c:pt idx="1069">
                  <c:v>4.7431999999999999</c:v>
                </c:pt>
                <c:pt idx="1070">
                  <c:v>4.7319000000000004</c:v>
                </c:pt>
                <c:pt idx="1071">
                  <c:v>4.7797000000000036</c:v>
                </c:pt>
                <c:pt idx="1072">
                  <c:v>4.8037000000000001</c:v>
                </c:pt>
                <c:pt idx="1073">
                  <c:v>4.8077999999999985</c:v>
                </c:pt>
                <c:pt idx="1074">
                  <c:v>4.7359</c:v>
                </c:pt>
                <c:pt idx="1075">
                  <c:v>4.7061000000000002</c:v>
                </c:pt>
                <c:pt idx="1076">
                  <c:v>4.6882000000000001</c:v>
                </c:pt>
                <c:pt idx="1077">
                  <c:v>4.6882000000000001</c:v>
                </c:pt>
                <c:pt idx="1078">
                  <c:v>4.6742999999999997</c:v>
                </c:pt>
                <c:pt idx="1079">
                  <c:v>4.6901999999999964</c:v>
                </c:pt>
                <c:pt idx="1080">
                  <c:v>4.7278999999999964</c:v>
                </c:pt>
                <c:pt idx="1081">
                  <c:v>4.6703000000000001</c:v>
                </c:pt>
                <c:pt idx="1082">
                  <c:v>4.6247999999999969</c:v>
                </c:pt>
                <c:pt idx="1083">
                  <c:v>4.5108999999999995</c:v>
                </c:pt>
                <c:pt idx="1084">
                  <c:v>4.5656999999999996</c:v>
                </c:pt>
                <c:pt idx="1085">
                  <c:v>4.5499000000000001</c:v>
                </c:pt>
                <c:pt idx="1086">
                  <c:v>4.4969999999999999</c:v>
                </c:pt>
                <c:pt idx="1087">
                  <c:v>4.4950000000000001</c:v>
                </c:pt>
                <c:pt idx="1088">
                  <c:v>4.5282</c:v>
                </c:pt>
                <c:pt idx="1089">
                  <c:v>4.4870999999999999</c:v>
                </c:pt>
                <c:pt idx="1090">
                  <c:v>4.5124999999999975</c:v>
                </c:pt>
                <c:pt idx="1091">
                  <c:v>4.5870999999999995</c:v>
                </c:pt>
                <c:pt idx="1092">
                  <c:v>4.5515999999999996</c:v>
                </c:pt>
                <c:pt idx="1093">
                  <c:v>4.4907000000000004</c:v>
                </c:pt>
                <c:pt idx="1094">
                  <c:v>4.5338000000000003</c:v>
                </c:pt>
                <c:pt idx="1095">
                  <c:v>4.5358000000000001</c:v>
                </c:pt>
                <c:pt idx="1096">
                  <c:v>4.5434999999999999</c:v>
                </c:pt>
                <c:pt idx="1097">
                  <c:v>4.5632000000000001</c:v>
                </c:pt>
                <c:pt idx="1098">
                  <c:v>4.5494000000000003</c:v>
                </c:pt>
                <c:pt idx="1099">
                  <c:v>4.5355999999999996</c:v>
                </c:pt>
                <c:pt idx="1100">
                  <c:v>4.5828999999999995</c:v>
                </c:pt>
                <c:pt idx="1101">
                  <c:v>4.6104999999999965</c:v>
                </c:pt>
                <c:pt idx="1102">
                  <c:v>4.6006</c:v>
                </c:pt>
                <c:pt idx="1103">
                  <c:v>4.5966000000000014</c:v>
                </c:pt>
                <c:pt idx="1104">
                  <c:v>4.6203999999999965</c:v>
                </c:pt>
                <c:pt idx="1105">
                  <c:v>4.6422999999999996</c:v>
                </c:pt>
                <c:pt idx="1106">
                  <c:v>4.6442999999999985</c:v>
                </c:pt>
                <c:pt idx="1107">
                  <c:v>4.6402999999999999</c:v>
                </c:pt>
                <c:pt idx="1108">
                  <c:v>4.6641999999999957</c:v>
                </c:pt>
                <c:pt idx="1109">
                  <c:v>4.6482000000000001</c:v>
                </c:pt>
                <c:pt idx="1110">
                  <c:v>4.6782000000000004</c:v>
                </c:pt>
                <c:pt idx="1111">
                  <c:v>4.7484999999999999</c:v>
                </c:pt>
                <c:pt idx="1112">
                  <c:v>4.7424999999999997</c:v>
                </c:pt>
                <c:pt idx="1113">
                  <c:v>4.7183999999999999</c:v>
                </c:pt>
                <c:pt idx="1114">
                  <c:v>4.7304000000000004</c:v>
                </c:pt>
                <c:pt idx="1115">
                  <c:v>4.7344999999999997</c:v>
                </c:pt>
                <c:pt idx="1116">
                  <c:v>4.7607999999999997</c:v>
                </c:pt>
                <c:pt idx="1117">
                  <c:v>4.7346000000000004</c:v>
                </c:pt>
                <c:pt idx="1118">
                  <c:v>4.6802999999999999</c:v>
                </c:pt>
                <c:pt idx="1119">
                  <c:v>4.6501999999999963</c:v>
                </c:pt>
                <c:pt idx="1120">
                  <c:v>4.6641999999999957</c:v>
                </c:pt>
                <c:pt idx="1121">
                  <c:v>4.6703000000000001</c:v>
                </c:pt>
                <c:pt idx="1122">
                  <c:v>4.6402000000000001</c:v>
                </c:pt>
                <c:pt idx="1123">
                  <c:v>4.6201999999999961</c:v>
                </c:pt>
                <c:pt idx="1124">
                  <c:v>4.6501999999999963</c:v>
                </c:pt>
                <c:pt idx="1125">
                  <c:v>4.6963999999999997</c:v>
                </c:pt>
                <c:pt idx="1126">
                  <c:v>4.6923999999999975</c:v>
                </c:pt>
                <c:pt idx="1127">
                  <c:v>4.6221999999999959</c:v>
                </c:pt>
                <c:pt idx="1128">
                  <c:v>4.6361999999999997</c:v>
                </c:pt>
                <c:pt idx="1129">
                  <c:v>4.6421999999999963</c:v>
                </c:pt>
                <c:pt idx="1130">
                  <c:v>4.6722999999999999</c:v>
                </c:pt>
                <c:pt idx="1131">
                  <c:v>4.6382000000000003</c:v>
                </c:pt>
                <c:pt idx="1132">
                  <c:v>4.6261999999999963</c:v>
                </c:pt>
                <c:pt idx="1133">
                  <c:v>4.6341999999999963</c:v>
                </c:pt>
                <c:pt idx="1134">
                  <c:v>4.6617999999999995</c:v>
                </c:pt>
                <c:pt idx="1135">
                  <c:v>4.6378999999999975</c:v>
                </c:pt>
                <c:pt idx="1136">
                  <c:v>4.6717000000000004</c:v>
                </c:pt>
                <c:pt idx="1137">
                  <c:v>4.6936</c:v>
                </c:pt>
                <c:pt idx="1138">
                  <c:v>4.7016000000000036</c:v>
                </c:pt>
                <c:pt idx="1139">
                  <c:v>4.7096000000000036</c:v>
                </c:pt>
                <c:pt idx="1140">
                  <c:v>4.7517000000000014</c:v>
                </c:pt>
                <c:pt idx="1141">
                  <c:v>4.8001000000000005</c:v>
                </c:pt>
                <c:pt idx="1142">
                  <c:v>4.782</c:v>
                </c:pt>
                <c:pt idx="1143">
                  <c:v>4.8244999999999969</c:v>
                </c:pt>
                <c:pt idx="1144">
                  <c:v>4.8468</c:v>
                </c:pt>
                <c:pt idx="1145">
                  <c:v>4.8387000000000002</c:v>
                </c:pt>
                <c:pt idx="1146">
                  <c:v>4.8571999999999962</c:v>
                </c:pt>
                <c:pt idx="1147">
                  <c:v>4.8572999999999995</c:v>
                </c:pt>
                <c:pt idx="1148">
                  <c:v>4.8818000000000001</c:v>
                </c:pt>
                <c:pt idx="1149">
                  <c:v>4.8674999999999962</c:v>
                </c:pt>
                <c:pt idx="1150">
                  <c:v>4.8878999999999975</c:v>
                </c:pt>
                <c:pt idx="1151">
                  <c:v>4.9516000000000036</c:v>
                </c:pt>
                <c:pt idx="1152">
                  <c:v>4.9270999999999985</c:v>
                </c:pt>
                <c:pt idx="1153">
                  <c:v>4.9908000000000001</c:v>
                </c:pt>
                <c:pt idx="1154">
                  <c:v>4.9640999999999975</c:v>
                </c:pt>
                <c:pt idx="1155">
                  <c:v>5.13</c:v>
                </c:pt>
                <c:pt idx="1156">
                  <c:v>5.0991</c:v>
                </c:pt>
                <c:pt idx="1157">
                  <c:v>5.1513999999999998</c:v>
                </c:pt>
                <c:pt idx="1158">
                  <c:v>5.2927999999999997</c:v>
                </c:pt>
                <c:pt idx="1159">
                  <c:v>5.1978999999999962</c:v>
                </c:pt>
                <c:pt idx="1160">
                  <c:v>5.2211999999999996</c:v>
                </c:pt>
                <c:pt idx="1161">
                  <c:v>5.1626999999999965</c:v>
                </c:pt>
                <c:pt idx="1162">
                  <c:v>5.1334999999999997</c:v>
                </c:pt>
                <c:pt idx="1163">
                  <c:v>5.0814000000000004</c:v>
                </c:pt>
                <c:pt idx="1164">
                  <c:v>5.1315999999999997</c:v>
                </c:pt>
                <c:pt idx="1165">
                  <c:v>5.1863000000000001</c:v>
                </c:pt>
                <c:pt idx="1166">
                  <c:v>5.13</c:v>
                </c:pt>
                <c:pt idx="1167">
                  <c:v>5.08</c:v>
                </c:pt>
                <c:pt idx="1168">
                  <c:v>5.0780000000000003</c:v>
                </c:pt>
                <c:pt idx="1169">
                  <c:v>5.0801999999999996</c:v>
                </c:pt>
                <c:pt idx="1170">
                  <c:v>5.1032999999999999</c:v>
                </c:pt>
                <c:pt idx="1171">
                  <c:v>5.0243999999999964</c:v>
                </c:pt>
                <c:pt idx="1172">
                  <c:v>4.9892000000000039</c:v>
                </c:pt>
                <c:pt idx="1173">
                  <c:v>5.0372000000000003</c:v>
                </c:pt>
                <c:pt idx="1174">
                  <c:v>5.0373000000000001</c:v>
                </c:pt>
                <c:pt idx="1175">
                  <c:v>5.1402000000000001</c:v>
                </c:pt>
                <c:pt idx="1176">
                  <c:v>5.1823999999999995</c:v>
                </c:pt>
                <c:pt idx="1177">
                  <c:v>5.1382000000000003</c:v>
                </c:pt>
                <c:pt idx="1178">
                  <c:v>5.0212000000000003</c:v>
                </c:pt>
                <c:pt idx="1179">
                  <c:v>5.0860000000000003</c:v>
                </c:pt>
                <c:pt idx="1180">
                  <c:v>5.1238999999999963</c:v>
                </c:pt>
                <c:pt idx="1181">
                  <c:v>5.0927999999999995</c:v>
                </c:pt>
                <c:pt idx="1182">
                  <c:v>5.0385</c:v>
                </c:pt>
                <c:pt idx="1183">
                  <c:v>5.0491000000000001</c:v>
                </c:pt>
                <c:pt idx="1184">
                  <c:v>5.0282999999999998</c:v>
                </c:pt>
                <c:pt idx="1185">
                  <c:v>5.0158999999999985</c:v>
                </c:pt>
                <c:pt idx="1186">
                  <c:v>4.9497000000000035</c:v>
                </c:pt>
                <c:pt idx="1187">
                  <c:v>4.9477000000000002</c:v>
                </c:pt>
                <c:pt idx="1188">
                  <c:v>4.9085000000000001</c:v>
                </c:pt>
                <c:pt idx="1189">
                  <c:v>4.8982999999999999</c:v>
                </c:pt>
                <c:pt idx="1190">
                  <c:v>4.7854000000000001</c:v>
                </c:pt>
                <c:pt idx="1191">
                  <c:v>4.7569999999999997</c:v>
                </c:pt>
                <c:pt idx="1192">
                  <c:v>4.8019999999999996</c:v>
                </c:pt>
                <c:pt idx="1193">
                  <c:v>4.7388000000000003</c:v>
                </c:pt>
                <c:pt idx="1194">
                  <c:v>4.7919</c:v>
                </c:pt>
                <c:pt idx="1195">
                  <c:v>4.7653999999999996</c:v>
                </c:pt>
                <c:pt idx="1196">
                  <c:v>4.6841999999999961</c:v>
                </c:pt>
                <c:pt idx="1197">
                  <c:v>4.7370999999999999</c:v>
                </c:pt>
                <c:pt idx="1198">
                  <c:v>4.7676999999999996</c:v>
                </c:pt>
                <c:pt idx="1199">
                  <c:v>4.8767000000000014</c:v>
                </c:pt>
                <c:pt idx="1200">
                  <c:v>4.7677999999999985</c:v>
                </c:pt>
                <c:pt idx="1201">
                  <c:v>4.8075999999999963</c:v>
                </c:pt>
                <c:pt idx="1202">
                  <c:v>4.7599</c:v>
                </c:pt>
                <c:pt idx="1203">
                  <c:v>4.7242999999999995</c:v>
                </c:pt>
                <c:pt idx="1204">
                  <c:v>4.7242999999999995</c:v>
                </c:pt>
                <c:pt idx="1205">
                  <c:v>4.657199999999996</c:v>
                </c:pt>
                <c:pt idx="1206">
                  <c:v>4.6846999999999985</c:v>
                </c:pt>
                <c:pt idx="1207">
                  <c:v>4.6256999999999975</c:v>
                </c:pt>
                <c:pt idx="1208">
                  <c:v>4.5903999999999998</c:v>
                </c:pt>
                <c:pt idx="1209">
                  <c:v>4.6452</c:v>
                </c:pt>
                <c:pt idx="1210">
                  <c:v>4.6452</c:v>
                </c:pt>
                <c:pt idx="1211">
                  <c:v>4.6155999999999962</c:v>
                </c:pt>
                <c:pt idx="1212">
                  <c:v>4.5626999999999995</c:v>
                </c:pt>
                <c:pt idx="1213">
                  <c:v>4.5061999999999998</c:v>
                </c:pt>
                <c:pt idx="1214">
                  <c:v>4.5587</c:v>
                </c:pt>
                <c:pt idx="1215">
                  <c:v>4.5061</c:v>
                </c:pt>
                <c:pt idx="1216">
                  <c:v>4.5292000000000003</c:v>
                </c:pt>
                <c:pt idx="1217">
                  <c:v>4.5290999999999997</c:v>
                </c:pt>
                <c:pt idx="1218">
                  <c:v>4.5465999999999998</c:v>
                </c:pt>
                <c:pt idx="1219">
                  <c:v>4.4668999999999999</c:v>
                </c:pt>
                <c:pt idx="1220">
                  <c:v>4.5076000000000001</c:v>
                </c:pt>
                <c:pt idx="1221">
                  <c:v>4.3815999999999997</c:v>
                </c:pt>
                <c:pt idx="1222">
                  <c:v>4.3219999999999965</c:v>
                </c:pt>
                <c:pt idx="1223">
                  <c:v>4.3678999999999961</c:v>
                </c:pt>
                <c:pt idx="1224">
                  <c:v>4.4101999999999997</c:v>
                </c:pt>
                <c:pt idx="1225">
                  <c:v>4.4642999999999997</c:v>
                </c:pt>
                <c:pt idx="1226">
                  <c:v>4.4543999999999997</c:v>
                </c:pt>
                <c:pt idx="1227">
                  <c:v>4.4660000000000002</c:v>
                </c:pt>
                <c:pt idx="1228">
                  <c:v>4.4717000000000038</c:v>
                </c:pt>
                <c:pt idx="1229">
                  <c:v>4.5457999999999998</c:v>
                </c:pt>
                <c:pt idx="1230">
                  <c:v>4.6956999999999995</c:v>
                </c:pt>
                <c:pt idx="1231">
                  <c:v>4.6202999999999985</c:v>
                </c:pt>
                <c:pt idx="1232">
                  <c:v>4.6281999999999961</c:v>
                </c:pt>
                <c:pt idx="1233">
                  <c:v>4.6241999999999948</c:v>
                </c:pt>
                <c:pt idx="1234">
                  <c:v>4.6201999999999961</c:v>
                </c:pt>
                <c:pt idx="1235">
                  <c:v>4.5629999999999962</c:v>
                </c:pt>
                <c:pt idx="1236">
                  <c:v>4.5865</c:v>
                </c:pt>
                <c:pt idx="1237">
                  <c:v>4.5452000000000004</c:v>
                </c:pt>
                <c:pt idx="1238">
                  <c:v>4.5216000000000003</c:v>
                </c:pt>
                <c:pt idx="1239">
                  <c:v>4.5587999999999997</c:v>
                </c:pt>
                <c:pt idx="1240">
                  <c:v>4.5097000000000014</c:v>
                </c:pt>
                <c:pt idx="1241">
                  <c:v>4.6356000000000002</c:v>
                </c:pt>
                <c:pt idx="1242">
                  <c:v>4.6356000000000002</c:v>
                </c:pt>
                <c:pt idx="1243">
                  <c:v>4.6474999999999964</c:v>
                </c:pt>
                <c:pt idx="1244">
                  <c:v>4.6494999999999997</c:v>
                </c:pt>
                <c:pt idx="1245">
                  <c:v>4.6354999999999995</c:v>
                </c:pt>
                <c:pt idx="1246">
                  <c:v>4.6812000000000014</c:v>
                </c:pt>
                <c:pt idx="1247">
                  <c:v>4.6772</c:v>
                </c:pt>
                <c:pt idx="1248">
                  <c:v>4.6472999999999995</c:v>
                </c:pt>
                <c:pt idx="1249">
                  <c:v>4.5522</c:v>
                </c:pt>
                <c:pt idx="1250">
                  <c:v>4.4893000000000036</c:v>
                </c:pt>
                <c:pt idx="1251">
                  <c:v>4.3914999999999997</c:v>
                </c:pt>
                <c:pt idx="1252">
                  <c:v>4.4108000000000001</c:v>
                </c:pt>
                <c:pt idx="1253">
                  <c:v>4.4030000000000014</c:v>
                </c:pt>
                <c:pt idx="1254">
                  <c:v>4.3388</c:v>
                </c:pt>
                <c:pt idx="1255">
                  <c:v>4.3774999999999995</c:v>
                </c:pt>
                <c:pt idx="1256">
                  <c:v>4.4005999999999998</c:v>
                </c:pt>
                <c:pt idx="1257">
                  <c:v>4.3811</c:v>
                </c:pt>
                <c:pt idx="1258">
                  <c:v>4.3789999999999996</c:v>
                </c:pt>
                <c:pt idx="1259">
                  <c:v>4.4708000000000014</c:v>
                </c:pt>
                <c:pt idx="1260">
                  <c:v>4.3457999999999997</c:v>
                </c:pt>
                <c:pt idx="1261">
                  <c:v>4.3164999999999996</c:v>
                </c:pt>
                <c:pt idx="1262">
                  <c:v>4.3338000000000001</c:v>
                </c:pt>
                <c:pt idx="1263">
                  <c:v>4.3726000000000003</c:v>
                </c:pt>
                <c:pt idx="1264">
                  <c:v>4.3083999999999998</c:v>
                </c:pt>
                <c:pt idx="1265">
                  <c:v>4.2828999999999997</c:v>
                </c:pt>
                <c:pt idx="1266">
                  <c:v>4.2133000000000003</c:v>
                </c:pt>
                <c:pt idx="1267">
                  <c:v>4.2133000000000003</c:v>
                </c:pt>
                <c:pt idx="1268">
                  <c:v>4.2634999999999996</c:v>
                </c:pt>
                <c:pt idx="1269">
                  <c:v>4.25</c:v>
                </c:pt>
                <c:pt idx="1270">
                  <c:v>4.1402999999999999</c:v>
                </c:pt>
                <c:pt idx="1271">
                  <c:v>4.1669999999999963</c:v>
                </c:pt>
                <c:pt idx="1272">
                  <c:v>4.0714000000000024</c:v>
                </c:pt>
                <c:pt idx="1273">
                  <c:v>4.0960999999999999</c:v>
                </c:pt>
                <c:pt idx="1274">
                  <c:v>4.0067000000000004</c:v>
                </c:pt>
                <c:pt idx="1275">
                  <c:v>4.0065</c:v>
                </c:pt>
                <c:pt idx="1276">
                  <c:v>3.9988999999999981</c:v>
                </c:pt>
                <c:pt idx="1277">
                  <c:v>3.8390999999999984</c:v>
                </c:pt>
                <c:pt idx="1278">
                  <c:v>3.9477000000000002</c:v>
                </c:pt>
                <c:pt idx="1279">
                  <c:v>4.0347</c:v>
                </c:pt>
                <c:pt idx="1280">
                  <c:v>3.9343999999999997</c:v>
                </c:pt>
                <c:pt idx="1281">
                  <c:v>3.9379</c:v>
                </c:pt>
                <c:pt idx="1282">
                  <c:v>3.8458999999999981</c:v>
                </c:pt>
                <c:pt idx="1283">
                  <c:v>3.8925999999999981</c:v>
                </c:pt>
                <c:pt idx="1284">
                  <c:v>3.9546999999999981</c:v>
                </c:pt>
                <c:pt idx="1285">
                  <c:v>4.0076000000000001</c:v>
                </c:pt>
                <c:pt idx="1286">
                  <c:v>4.1047999999999965</c:v>
                </c:pt>
                <c:pt idx="1287">
                  <c:v>4.1566999999999998</c:v>
                </c:pt>
                <c:pt idx="1288">
                  <c:v>3.9694000000000003</c:v>
                </c:pt>
                <c:pt idx="1289">
                  <c:v>4.0893000000000024</c:v>
                </c:pt>
                <c:pt idx="1290">
                  <c:v>4.2011000000000003</c:v>
                </c:pt>
                <c:pt idx="1291">
                  <c:v>4.234</c:v>
                </c:pt>
                <c:pt idx="1292">
                  <c:v>4.1448999999999963</c:v>
                </c:pt>
                <c:pt idx="1293">
                  <c:v>4.1178999999999961</c:v>
                </c:pt>
                <c:pt idx="1294">
                  <c:v>4.0277999999999965</c:v>
                </c:pt>
                <c:pt idx="1295">
                  <c:v>4.0507</c:v>
                </c:pt>
                <c:pt idx="1296">
                  <c:v>4.1678999999999959</c:v>
                </c:pt>
                <c:pt idx="1297">
                  <c:v>4.2124999999999995</c:v>
                </c:pt>
                <c:pt idx="1298">
                  <c:v>4.2124999999999995</c:v>
                </c:pt>
                <c:pt idx="1299">
                  <c:v>4.2748999999999997</c:v>
                </c:pt>
                <c:pt idx="1300">
                  <c:v>4.1968999999999985</c:v>
                </c:pt>
                <c:pt idx="1301">
                  <c:v>4.0731999999999999</c:v>
                </c:pt>
                <c:pt idx="1302">
                  <c:v>4.0232000000000001</c:v>
                </c:pt>
                <c:pt idx="1303">
                  <c:v>4.0230999999999995</c:v>
                </c:pt>
                <c:pt idx="1304">
                  <c:v>3.9032999999999998</c:v>
                </c:pt>
                <c:pt idx="1305">
                  <c:v>3.8917999999999981</c:v>
                </c:pt>
                <c:pt idx="1306">
                  <c:v>3.8651</c:v>
                </c:pt>
                <c:pt idx="1307">
                  <c:v>3.8310999999999984</c:v>
                </c:pt>
                <c:pt idx="1308">
                  <c:v>3.7822</c:v>
                </c:pt>
                <c:pt idx="1309">
                  <c:v>3.8214999999999981</c:v>
                </c:pt>
                <c:pt idx="1310">
                  <c:v>3.8837000000000002</c:v>
                </c:pt>
                <c:pt idx="1311">
                  <c:v>3.7835000000000019</c:v>
                </c:pt>
                <c:pt idx="1312">
                  <c:v>3.7646999999999999</c:v>
                </c:pt>
                <c:pt idx="1313">
                  <c:v>3.6751</c:v>
                </c:pt>
                <c:pt idx="1314">
                  <c:v>3.7345000000000002</c:v>
                </c:pt>
                <c:pt idx="1315">
                  <c:v>3.6211000000000002</c:v>
                </c:pt>
                <c:pt idx="1316">
                  <c:v>3.6297000000000001</c:v>
                </c:pt>
                <c:pt idx="1317">
                  <c:v>3.6295999999999999</c:v>
                </c:pt>
                <c:pt idx="1318">
                  <c:v>3.4331999999999998</c:v>
                </c:pt>
                <c:pt idx="1319">
                  <c:v>3.5979999999999999</c:v>
                </c:pt>
                <c:pt idx="1320">
                  <c:v>3.7018</c:v>
                </c:pt>
                <c:pt idx="1321">
                  <c:v>3.5493999999999999</c:v>
                </c:pt>
                <c:pt idx="1322">
                  <c:v>3.5806</c:v>
                </c:pt>
                <c:pt idx="1323">
                  <c:v>3.6768999999999981</c:v>
                </c:pt>
                <c:pt idx="1324">
                  <c:v>3.6656</c:v>
                </c:pt>
                <c:pt idx="1325">
                  <c:v>3.5930999999999997</c:v>
                </c:pt>
                <c:pt idx="1326">
                  <c:v>3.5925999999999987</c:v>
                </c:pt>
                <c:pt idx="1327">
                  <c:v>3.6444000000000001</c:v>
                </c:pt>
                <c:pt idx="1328">
                  <c:v>3.5701000000000001</c:v>
                </c:pt>
                <c:pt idx="1329">
                  <c:v>3.5884999999999998</c:v>
                </c:pt>
                <c:pt idx="1330">
                  <c:v>3.7568999999999981</c:v>
                </c:pt>
                <c:pt idx="1331">
                  <c:v>3.6428000000000003</c:v>
                </c:pt>
                <c:pt idx="1332">
                  <c:v>3.6143999999999998</c:v>
                </c:pt>
                <c:pt idx="1333">
                  <c:v>3.6579000000000002</c:v>
                </c:pt>
                <c:pt idx="1334">
                  <c:v>3.7282000000000002</c:v>
                </c:pt>
                <c:pt idx="1335">
                  <c:v>3.8162999999999974</c:v>
                </c:pt>
                <c:pt idx="1336">
                  <c:v>3.7686000000000002</c:v>
                </c:pt>
                <c:pt idx="1337">
                  <c:v>3.7686000000000002</c:v>
                </c:pt>
                <c:pt idx="1338">
                  <c:v>3.8958999999999984</c:v>
                </c:pt>
                <c:pt idx="1339">
                  <c:v>3.8901999999999997</c:v>
                </c:pt>
                <c:pt idx="1340">
                  <c:v>3.7706</c:v>
                </c:pt>
                <c:pt idx="1341">
                  <c:v>3.8014999999999981</c:v>
                </c:pt>
                <c:pt idx="1342">
                  <c:v>3.8963999999999981</c:v>
                </c:pt>
                <c:pt idx="1343">
                  <c:v>3.8595999999999981</c:v>
                </c:pt>
                <c:pt idx="1344">
                  <c:v>3.8481000000000001</c:v>
                </c:pt>
                <c:pt idx="1345">
                  <c:v>3.6696999999999997</c:v>
                </c:pt>
                <c:pt idx="1346">
                  <c:v>3.5091999999999999</c:v>
                </c:pt>
                <c:pt idx="1347">
                  <c:v>3.5467999999999997</c:v>
                </c:pt>
                <c:pt idx="1348">
                  <c:v>3.6242000000000001</c:v>
                </c:pt>
                <c:pt idx="1349">
                  <c:v>3.6680000000000001</c:v>
                </c:pt>
                <c:pt idx="1350">
                  <c:v>3.5825999999999998</c:v>
                </c:pt>
                <c:pt idx="1351">
                  <c:v>3.5316999999999981</c:v>
                </c:pt>
                <c:pt idx="1352">
                  <c:v>3.4548999999999981</c:v>
                </c:pt>
                <c:pt idx="1353">
                  <c:v>3.5920999999999981</c:v>
                </c:pt>
                <c:pt idx="1354">
                  <c:v>3.4603999999999999</c:v>
                </c:pt>
                <c:pt idx="1355">
                  <c:v>3.5261</c:v>
                </c:pt>
                <c:pt idx="1356">
                  <c:v>3.4679000000000002</c:v>
                </c:pt>
                <c:pt idx="1357">
                  <c:v>3.306099999999998</c:v>
                </c:pt>
                <c:pt idx="1358">
                  <c:v>3.4827999999999997</c:v>
                </c:pt>
                <c:pt idx="1359">
                  <c:v>3.3281999999999998</c:v>
                </c:pt>
                <c:pt idx="1360">
                  <c:v>3.3335999999999997</c:v>
                </c:pt>
                <c:pt idx="1361">
                  <c:v>3.3334999999999981</c:v>
                </c:pt>
                <c:pt idx="1362">
                  <c:v>3.5562999999999985</c:v>
                </c:pt>
                <c:pt idx="1363">
                  <c:v>3.5053000000000001</c:v>
                </c:pt>
                <c:pt idx="1364">
                  <c:v>3.4601999999999999</c:v>
                </c:pt>
                <c:pt idx="1365">
                  <c:v>3.528</c:v>
                </c:pt>
                <c:pt idx="1366">
                  <c:v>3.4413999999999998</c:v>
                </c:pt>
                <c:pt idx="1367">
                  <c:v>3.4095999999999997</c:v>
                </c:pt>
                <c:pt idx="1368">
                  <c:v>3.5583</c:v>
                </c:pt>
                <c:pt idx="1369">
                  <c:v>3.5963000000000003</c:v>
                </c:pt>
                <c:pt idx="1370">
                  <c:v>3.5773000000000001</c:v>
                </c:pt>
                <c:pt idx="1371">
                  <c:v>3.4657</c:v>
                </c:pt>
                <c:pt idx="1372">
                  <c:v>3.5355999999999987</c:v>
                </c:pt>
                <c:pt idx="1373">
                  <c:v>3.5563999999999987</c:v>
                </c:pt>
                <c:pt idx="1374">
                  <c:v>3.4807000000000001</c:v>
                </c:pt>
                <c:pt idx="1375">
                  <c:v>3.5393999999999997</c:v>
                </c:pt>
                <c:pt idx="1376">
                  <c:v>3.4693999999999998</c:v>
                </c:pt>
                <c:pt idx="1377">
                  <c:v>3.5108999999999981</c:v>
                </c:pt>
                <c:pt idx="1378">
                  <c:v>3.6002999999999998</c:v>
                </c:pt>
                <c:pt idx="1379">
                  <c:v>3.6886000000000001</c:v>
                </c:pt>
                <c:pt idx="1380">
                  <c:v>3.7273000000000018</c:v>
                </c:pt>
                <c:pt idx="1381">
                  <c:v>3.7061000000000002</c:v>
                </c:pt>
                <c:pt idx="1382">
                  <c:v>3.7255000000000011</c:v>
                </c:pt>
                <c:pt idx="1383">
                  <c:v>3.6907999999999999</c:v>
                </c:pt>
                <c:pt idx="1384">
                  <c:v>3.7313999999999998</c:v>
                </c:pt>
                <c:pt idx="1385">
                  <c:v>3.8249</c:v>
                </c:pt>
                <c:pt idx="1386">
                  <c:v>3.8702999999999981</c:v>
                </c:pt>
                <c:pt idx="1387">
                  <c:v>3.8251999999999997</c:v>
                </c:pt>
                <c:pt idx="1388">
                  <c:v>3.8193999999999981</c:v>
                </c:pt>
                <c:pt idx="1389">
                  <c:v>3.7279000000000018</c:v>
                </c:pt>
                <c:pt idx="1390">
                  <c:v>3.7629999999999999</c:v>
                </c:pt>
                <c:pt idx="1391">
                  <c:v>3.8550999999999984</c:v>
                </c:pt>
                <c:pt idx="1392">
                  <c:v>3.867</c:v>
                </c:pt>
                <c:pt idx="1393">
                  <c:v>3.9163999999999981</c:v>
                </c:pt>
                <c:pt idx="1394">
                  <c:v>3.8475000000000001</c:v>
                </c:pt>
                <c:pt idx="1395">
                  <c:v>3.7747999999999999</c:v>
                </c:pt>
                <c:pt idx="1396">
                  <c:v>3.7692000000000001</c:v>
                </c:pt>
                <c:pt idx="1397">
                  <c:v>3.7974000000000001</c:v>
                </c:pt>
                <c:pt idx="1398">
                  <c:v>3.9131</c:v>
                </c:pt>
                <c:pt idx="1399">
                  <c:v>3.9111999999999987</c:v>
                </c:pt>
                <c:pt idx="1400">
                  <c:v>3.8143999999999987</c:v>
                </c:pt>
                <c:pt idx="1401">
                  <c:v>3.8445999999999998</c:v>
                </c:pt>
                <c:pt idx="1402">
                  <c:v>3.8293999999999997</c:v>
                </c:pt>
                <c:pt idx="1403">
                  <c:v>3.7746</c:v>
                </c:pt>
                <c:pt idx="1404">
                  <c:v>3.8066999999999984</c:v>
                </c:pt>
                <c:pt idx="1405">
                  <c:v>3.9110999999999985</c:v>
                </c:pt>
                <c:pt idx="1406">
                  <c:v>3.8424999999999985</c:v>
                </c:pt>
                <c:pt idx="1407">
                  <c:v>3.8424999999999985</c:v>
                </c:pt>
                <c:pt idx="1408">
                  <c:v>3.9187999999999987</c:v>
                </c:pt>
                <c:pt idx="1409">
                  <c:v>4.0033000000000003</c:v>
                </c:pt>
                <c:pt idx="1410">
                  <c:v>4.0750000000000002</c:v>
                </c:pt>
                <c:pt idx="1411">
                  <c:v>4.0594999999999999</c:v>
                </c:pt>
                <c:pt idx="1412">
                  <c:v>3.9571000000000001</c:v>
                </c:pt>
                <c:pt idx="1413">
                  <c:v>3.8938999999999981</c:v>
                </c:pt>
                <c:pt idx="1414">
                  <c:v>3.9763999999999982</c:v>
                </c:pt>
                <c:pt idx="1415">
                  <c:v>4.0383000000000004</c:v>
                </c:pt>
                <c:pt idx="1416">
                  <c:v>3.9091999999999998</c:v>
                </c:pt>
                <c:pt idx="1417">
                  <c:v>3.9977</c:v>
                </c:pt>
                <c:pt idx="1418">
                  <c:v>4.1026999999999996</c:v>
                </c:pt>
                <c:pt idx="1419">
                  <c:v>4.0735000000000001</c:v>
                </c:pt>
                <c:pt idx="1420">
                  <c:v>4.2107999999999999</c:v>
                </c:pt>
                <c:pt idx="1421">
                  <c:v>4.2565</c:v>
                </c:pt>
                <c:pt idx="1422">
                  <c:v>4.2666000000000004</c:v>
                </c:pt>
                <c:pt idx="1423">
                  <c:v>4.1972999999999985</c:v>
                </c:pt>
                <c:pt idx="1424">
                  <c:v>4.1363000000000003</c:v>
                </c:pt>
                <c:pt idx="1425">
                  <c:v>4.2073</c:v>
                </c:pt>
                <c:pt idx="1426">
                  <c:v>4.1640999999999959</c:v>
                </c:pt>
                <c:pt idx="1427">
                  <c:v>4.1640999999999959</c:v>
                </c:pt>
                <c:pt idx="1428">
                  <c:v>4.0818000000000003</c:v>
                </c:pt>
                <c:pt idx="1429">
                  <c:v>4.0994000000000002</c:v>
                </c:pt>
                <c:pt idx="1430">
                  <c:v>4.0330000000000004</c:v>
                </c:pt>
                <c:pt idx="1431">
                  <c:v>3.9651999999999998</c:v>
                </c:pt>
                <c:pt idx="1432">
                  <c:v>3.9689999999999999</c:v>
                </c:pt>
                <c:pt idx="1433">
                  <c:v>4.0019999999999998</c:v>
                </c:pt>
                <c:pt idx="1434">
                  <c:v>3.9575</c:v>
                </c:pt>
                <c:pt idx="1435">
                  <c:v>3.9749999999999988</c:v>
                </c:pt>
                <c:pt idx="1436">
                  <c:v>3.9749999999999988</c:v>
                </c:pt>
                <c:pt idx="1437">
                  <c:v>3.899499999999998</c:v>
                </c:pt>
                <c:pt idx="1438">
                  <c:v>3.8821999999999997</c:v>
                </c:pt>
                <c:pt idx="1439">
                  <c:v>3.8111999999999981</c:v>
                </c:pt>
                <c:pt idx="1440">
                  <c:v>3.7959000000000001</c:v>
                </c:pt>
                <c:pt idx="1441">
                  <c:v>3.9575999999999998</c:v>
                </c:pt>
                <c:pt idx="1442">
                  <c:v>3.855299999999998</c:v>
                </c:pt>
                <c:pt idx="1443">
                  <c:v>3.8187999999999982</c:v>
                </c:pt>
                <c:pt idx="1444">
                  <c:v>3.9343999999999997</c:v>
                </c:pt>
                <c:pt idx="1445">
                  <c:v>3.9906999999999981</c:v>
                </c:pt>
                <c:pt idx="1446">
                  <c:v>4.0827999999999998</c:v>
                </c:pt>
                <c:pt idx="1447">
                  <c:v>4.0415999999999999</c:v>
                </c:pt>
                <c:pt idx="1448">
                  <c:v>4.0987</c:v>
                </c:pt>
                <c:pt idx="1449">
                  <c:v>4.1164999999999985</c:v>
                </c:pt>
                <c:pt idx="1450">
                  <c:v>3.9967999999999981</c:v>
                </c:pt>
                <c:pt idx="1451">
                  <c:v>4.0968999999999998</c:v>
                </c:pt>
                <c:pt idx="1452">
                  <c:v>4.0007999999999999</c:v>
                </c:pt>
                <c:pt idx="1453">
                  <c:v>4.0380000000000003</c:v>
                </c:pt>
                <c:pt idx="1454">
                  <c:v>4.0438999999999998</c:v>
                </c:pt>
                <c:pt idx="1455">
                  <c:v>3.9461999999999997</c:v>
                </c:pt>
                <c:pt idx="1456">
                  <c:v>3.9306999999999981</c:v>
                </c:pt>
                <c:pt idx="1457">
                  <c:v>3.9619</c:v>
                </c:pt>
                <c:pt idx="1458">
                  <c:v>4.0167000000000002</c:v>
                </c:pt>
                <c:pt idx="1459">
                  <c:v>4.0500999999999996</c:v>
                </c:pt>
                <c:pt idx="1460">
                  <c:v>3.92</c:v>
                </c:pt>
                <c:pt idx="1461">
                  <c:v>3.9276</c:v>
                </c:pt>
                <c:pt idx="1462">
                  <c:v>3.9903999999999997</c:v>
                </c:pt>
                <c:pt idx="1463">
                  <c:v>3.8953999999999982</c:v>
                </c:pt>
                <c:pt idx="1464">
                  <c:v>3.9313999999999987</c:v>
                </c:pt>
                <c:pt idx="1465">
                  <c:v>3.8859999999999997</c:v>
                </c:pt>
                <c:pt idx="1466">
                  <c:v>3.8348999999999984</c:v>
                </c:pt>
                <c:pt idx="1467">
                  <c:v>3.8103999999999987</c:v>
                </c:pt>
                <c:pt idx="1468">
                  <c:v>3.8291999999999997</c:v>
                </c:pt>
                <c:pt idx="1469">
                  <c:v>3.8008999999999982</c:v>
                </c:pt>
                <c:pt idx="1470">
                  <c:v>3.8290999999999982</c:v>
                </c:pt>
                <c:pt idx="1471">
                  <c:v>3.8703999999999987</c:v>
                </c:pt>
                <c:pt idx="1472">
                  <c:v>3.7837000000000018</c:v>
                </c:pt>
                <c:pt idx="1473">
                  <c:v>3.7743000000000002</c:v>
                </c:pt>
                <c:pt idx="1474">
                  <c:v>3.7629999999999999</c:v>
                </c:pt>
                <c:pt idx="1475">
                  <c:v>3.7778999999999998</c:v>
                </c:pt>
                <c:pt idx="1476">
                  <c:v>3.8115999999999981</c:v>
                </c:pt>
                <c:pt idx="1477">
                  <c:v>3.8114999999999979</c:v>
                </c:pt>
                <c:pt idx="1478">
                  <c:v>3.7325999999999997</c:v>
                </c:pt>
                <c:pt idx="1479">
                  <c:v>3.6989999999999998</c:v>
                </c:pt>
                <c:pt idx="1480">
                  <c:v>3.6227</c:v>
                </c:pt>
                <c:pt idx="1481">
                  <c:v>3.6985999999999999</c:v>
                </c:pt>
                <c:pt idx="1482">
                  <c:v>3.6743000000000001</c:v>
                </c:pt>
                <c:pt idx="1483">
                  <c:v>3.5667999999999997</c:v>
                </c:pt>
                <c:pt idx="1484">
                  <c:v>3.6295000000000002</c:v>
                </c:pt>
                <c:pt idx="1485">
                  <c:v>3.6425000000000001</c:v>
                </c:pt>
                <c:pt idx="1486">
                  <c:v>3.7187000000000001</c:v>
                </c:pt>
                <c:pt idx="1487">
                  <c:v>3.3867999999999987</c:v>
                </c:pt>
                <c:pt idx="1488">
                  <c:v>3.435699999999998</c:v>
                </c:pt>
                <c:pt idx="1489">
                  <c:v>3.4137</c:v>
                </c:pt>
                <c:pt idx="1490">
                  <c:v>3.5436999999999999</c:v>
                </c:pt>
                <c:pt idx="1491">
                  <c:v>3.8104999999999984</c:v>
                </c:pt>
                <c:pt idx="1492">
                  <c:v>3.835099999999998</c:v>
                </c:pt>
                <c:pt idx="1493">
                  <c:v>3.7991000000000001</c:v>
                </c:pt>
                <c:pt idx="1494">
                  <c:v>3.8103999999999987</c:v>
                </c:pt>
                <c:pt idx="1495">
                  <c:v>3.8539999999999988</c:v>
                </c:pt>
                <c:pt idx="1496">
                  <c:v>3.8519999999999981</c:v>
                </c:pt>
                <c:pt idx="1497">
                  <c:v>3.5775999999999999</c:v>
                </c:pt>
                <c:pt idx="1498">
                  <c:v>3.8233999999999999</c:v>
                </c:pt>
                <c:pt idx="1499">
                  <c:v>3.7382</c:v>
                </c:pt>
                <c:pt idx="1500">
                  <c:v>3.6276000000000002</c:v>
                </c:pt>
                <c:pt idx="1501">
                  <c:v>3.6031000000000017</c:v>
                </c:pt>
                <c:pt idx="1502">
                  <c:v>3.4531999999999998</c:v>
                </c:pt>
                <c:pt idx="1503">
                  <c:v>3.5027999999999997</c:v>
                </c:pt>
                <c:pt idx="1504">
                  <c:v>3.6400999999999999</c:v>
                </c:pt>
                <c:pt idx="1505">
                  <c:v>3.7850000000000001</c:v>
                </c:pt>
                <c:pt idx="1506">
                  <c:v>3.8704999999999981</c:v>
                </c:pt>
                <c:pt idx="1507">
                  <c:v>3.9779999999999998</c:v>
                </c:pt>
                <c:pt idx="1508">
                  <c:v>4.0772000000000004</c:v>
                </c:pt>
                <c:pt idx="1509">
                  <c:v>3.9453</c:v>
                </c:pt>
                <c:pt idx="1510">
                  <c:v>3.9568999999999979</c:v>
                </c:pt>
                <c:pt idx="1511">
                  <c:v>3.9298999999999982</c:v>
                </c:pt>
                <c:pt idx="1512">
                  <c:v>3.8415999999999997</c:v>
                </c:pt>
                <c:pt idx="1513">
                  <c:v>3.7387999999999999</c:v>
                </c:pt>
                <c:pt idx="1514">
                  <c:v>3.5939999999999999</c:v>
                </c:pt>
                <c:pt idx="1515">
                  <c:v>3.6745000000000001</c:v>
                </c:pt>
                <c:pt idx="1516">
                  <c:v>3.6856</c:v>
                </c:pt>
                <c:pt idx="1517">
                  <c:v>3.6874000000000002</c:v>
                </c:pt>
                <c:pt idx="1518">
                  <c:v>3.8335999999999997</c:v>
                </c:pt>
                <c:pt idx="1519">
                  <c:v>3.8545999999999987</c:v>
                </c:pt>
                <c:pt idx="1520">
                  <c:v>3.9645000000000001</c:v>
                </c:pt>
                <c:pt idx="1521">
                  <c:v>3.9529999999999981</c:v>
                </c:pt>
                <c:pt idx="1522">
                  <c:v>3.9140999999999981</c:v>
                </c:pt>
                <c:pt idx="1523">
                  <c:v>3.7246999999999999</c:v>
                </c:pt>
                <c:pt idx="1524">
                  <c:v>3.7019000000000002</c:v>
                </c:pt>
                <c:pt idx="1525">
                  <c:v>3.6886000000000001</c:v>
                </c:pt>
                <c:pt idx="1526">
                  <c:v>3.7928999999999982</c:v>
                </c:pt>
                <c:pt idx="1527">
                  <c:v>3.7432000000000012</c:v>
                </c:pt>
                <c:pt idx="1528">
                  <c:v>3.7432000000000012</c:v>
                </c:pt>
                <c:pt idx="1529">
                  <c:v>3.6465999999999998</c:v>
                </c:pt>
                <c:pt idx="1530">
                  <c:v>3.8524999999999978</c:v>
                </c:pt>
                <c:pt idx="1531">
                  <c:v>3.7349000000000001</c:v>
                </c:pt>
                <c:pt idx="1532">
                  <c:v>3.6484000000000001</c:v>
                </c:pt>
                <c:pt idx="1533">
                  <c:v>3.5293000000000001</c:v>
                </c:pt>
                <c:pt idx="1534">
                  <c:v>3.3205</c:v>
                </c:pt>
                <c:pt idx="1535">
                  <c:v>3.0131000000000001</c:v>
                </c:pt>
                <c:pt idx="1536">
                  <c:v>3.1974</c:v>
                </c:pt>
                <c:pt idx="1537">
                  <c:v>3.3235999999999999</c:v>
                </c:pt>
                <c:pt idx="1538">
                  <c:v>3.1078000000000001</c:v>
                </c:pt>
                <c:pt idx="1539">
                  <c:v>2.9783999999999997</c:v>
                </c:pt>
                <c:pt idx="1540">
                  <c:v>2.9777999999999998</c:v>
                </c:pt>
                <c:pt idx="1541">
                  <c:v>2.92</c:v>
                </c:pt>
                <c:pt idx="1542">
                  <c:v>2.7309000000000001</c:v>
                </c:pt>
                <c:pt idx="1543">
                  <c:v>2.6723999999999997</c:v>
                </c:pt>
                <c:pt idx="1544">
                  <c:v>2.6585000000000001</c:v>
                </c:pt>
                <c:pt idx="1545">
                  <c:v>2.5512999999999981</c:v>
                </c:pt>
                <c:pt idx="1546">
                  <c:v>2.7037000000000018</c:v>
                </c:pt>
                <c:pt idx="1547">
                  <c:v>2.7378</c:v>
                </c:pt>
                <c:pt idx="1548">
                  <c:v>2.6398999999999981</c:v>
                </c:pt>
                <c:pt idx="1549">
                  <c:v>2.6823999999999999</c:v>
                </c:pt>
                <c:pt idx="1550">
                  <c:v>2.6019000000000001</c:v>
                </c:pt>
                <c:pt idx="1551">
                  <c:v>2.5705</c:v>
                </c:pt>
                <c:pt idx="1552">
                  <c:v>2.5126999999999984</c:v>
                </c:pt>
                <c:pt idx="1553">
                  <c:v>2.2557999999999998</c:v>
                </c:pt>
                <c:pt idx="1554">
                  <c:v>2.1915</c:v>
                </c:pt>
                <c:pt idx="1555">
                  <c:v>2.0787999999999998</c:v>
                </c:pt>
                <c:pt idx="1556">
                  <c:v>2.1231000000000018</c:v>
                </c:pt>
                <c:pt idx="1557">
                  <c:v>2.17</c:v>
                </c:pt>
                <c:pt idx="1558">
                  <c:v>2.1728999999999981</c:v>
                </c:pt>
                <c:pt idx="1559">
                  <c:v>2.1819999999999999</c:v>
                </c:pt>
                <c:pt idx="1560">
                  <c:v>2.1808999999999998</c:v>
                </c:pt>
                <c:pt idx="1561">
                  <c:v>2.1317999999999997</c:v>
                </c:pt>
                <c:pt idx="1562">
                  <c:v>2.0989</c:v>
                </c:pt>
                <c:pt idx="1563">
                  <c:v>2.0529999999999982</c:v>
                </c:pt>
                <c:pt idx="1564">
                  <c:v>2.2122999999999982</c:v>
                </c:pt>
                <c:pt idx="1565">
                  <c:v>2.2122999999999982</c:v>
                </c:pt>
                <c:pt idx="1566">
                  <c:v>2.3687999999999998</c:v>
                </c:pt>
                <c:pt idx="1567">
                  <c:v>2.4811999999999999</c:v>
                </c:pt>
                <c:pt idx="1568">
                  <c:v>2.4453999999999998</c:v>
                </c:pt>
                <c:pt idx="1569">
                  <c:v>2.4941999999999998</c:v>
                </c:pt>
                <c:pt idx="1570">
                  <c:v>2.4397999999999982</c:v>
                </c:pt>
                <c:pt idx="1571">
                  <c:v>2.3899999999999997</c:v>
                </c:pt>
                <c:pt idx="1572">
                  <c:v>2.3043999999999998</c:v>
                </c:pt>
                <c:pt idx="1573">
                  <c:v>2.2923999999999998</c:v>
                </c:pt>
                <c:pt idx="1574">
                  <c:v>2.1993</c:v>
                </c:pt>
                <c:pt idx="1575">
                  <c:v>2.2054999999999998</c:v>
                </c:pt>
                <c:pt idx="1576">
                  <c:v>2.318699999999998</c:v>
                </c:pt>
                <c:pt idx="1577">
                  <c:v>2.3183999999999987</c:v>
                </c:pt>
                <c:pt idx="1578">
                  <c:v>2.3771</c:v>
                </c:pt>
                <c:pt idx="1579">
                  <c:v>2.5359999999999987</c:v>
                </c:pt>
                <c:pt idx="1580">
                  <c:v>2.5921999999999987</c:v>
                </c:pt>
                <c:pt idx="1581">
                  <c:v>2.6172</c:v>
                </c:pt>
                <c:pt idx="1582">
                  <c:v>2.6410999999999998</c:v>
                </c:pt>
                <c:pt idx="1583">
                  <c:v>2.5274000000000001</c:v>
                </c:pt>
                <c:pt idx="1584">
                  <c:v>2.6665000000000001</c:v>
                </c:pt>
                <c:pt idx="1585">
                  <c:v>2.8585999999999987</c:v>
                </c:pt>
                <c:pt idx="1586">
                  <c:v>2.8403</c:v>
                </c:pt>
                <c:pt idx="1587">
                  <c:v>2.7225999999999999</c:v>
                </c:pt>
                <c:pt idx="1588">
                  <c:v>2.8839999999999999</c:v>
                </c:pt>
                <c:pt idx="1589">
                  <c:v>2.935299999999998</c:v>
                </c:pt>
                <c:pt idx="1590">
                  <c:v>2.9119999999999981</c:v>
                </c:pt>
                <c:pt idx="1591">
                  <c:v>2.991699999999998</c:v>
                </c:pt>
                <c:pt idx="1592">
                  <c:v>2.9843999999999999</c:v>
                </c:pt>
                <c:pt idx="1593">
                  <c:v>2.8135999999999997</c:v>
                </c:pt>
                <c:pt idx="1594">
                  <c:v>2.7537000000000011</c:v>
                </c:pt>
                <c:pt idx="1595">
                  <c:v>2.7824</c:v>
                </c:pt>
                <c:pt idx="1596">
                  <c:v>2.8893999999999997</c:v>
                </c:pt>
                <c:pt idx="1597">
                  <c:v>2.8895</c:v>
                </c:pt>
                <c:pt idx="1598">
                  <c:v>2.6478999999999999</c:v>
                </c:pt>
                <c:pt idx="1599">
                  <c:v>2.7553999999999998</c:v>
                </c:pt>
                <c:pt idx="1600">
                  <c:v>2.8531</c:v>
                </c:pt>
                <c:pt idx="1601">
                  <c:v>2.7879000000000018</c:v>
                </c:pt>
                <c:pt idx="1602">
                  <c:v>2.7536</c:v>
                </c:pt>
                <c:pt idx="1603">
                  <c:v>2.7951000000000001</c:v>
                </c:pt>
                <c:pt idx="1604">
                  <c:v>2.9262999999999981</c:v>
                </c:pt>
                <c:pt idx="1605">
                  <c:v>2.9907999999999997</c:v>
                </c:pt>
                <c:pt idx="1606">
                  <c:v>3.0131000000000001</c:v>
                </c:pt>
                <c:pt idx="1607">
                  <c:v>2.8623999999999987</c:v>
                </c:pt>
                <c:pt idx="1608">
                  <c:v>2.8771</c:v>
                </c:pt>
                <c:pt idx="1609">
                  <c:v>2.9744999999999981</c:v>
                </c:pt>
                <c:pt idx="1610">
                  <c:v>2.8114999999999979</c:v>
                </c:pt>
                <c:pt idx="1611">
                  <c:v>2.8716999999999984</c:v>
                </c:pt>
                <c:pt idx="1612">
                  <c:v>2.8588999999999984</c:v>
                </c:pt>
                <c:pt idx="1613">
                  <c:v>3.0044</c:v>
                </c:pt>
                <c:pt idx="1614">
                  <c:v>2.9047999999999998</c:v>
                </c:pt>
                <c:pt idx="1615">
                  <c:v>2.8534999999999981</c:v>
                </c:pt>
                <c:pt idx="1616">
                  <c:v>2.8901999999999997</c:v>
                </c:pt>
                <c:pt idx="1617">
                  <c:v>2.9528999999999979</c:v>
                </c:pt>
                <c:pt idx="1618">
                  <c:v>3.0065999999999997</c:v>
                </c:pt>
                <c:pt idx="1619">
                  <c:v>2.5329999999999981</c:v>
                </c:pt>
                <c:pt idx="1620">
                  <c:v>2.6023000000000001</c:v>
                </c:pt>
                <c:pt idx="1621">
                  <c:v>2.6343999999999999</c:v>
                </c:pt>
                <c:pt idx="1622">
                  <c:v>2.6522999999999981</c:v>
                </c:pt>
                <c:pt idx="1623">
                  <c:v>2.7010000000000001</c:v>
                </c:pt>
                <c:pt idx="1624">
                  <c:v>2.7844000000000002</c:v>
                </c:pt>
                <c:pt idx="1625">
                  <c:v>2.7389000000000001</c:v>
                </c:pt>
                <c:pt idx="1626">
                  <c:v>2.7570999999999999</c:v>
                </c:pt>
                <c:pt idx="1627">
                  <c:v>2.7117</c:v>
                </c:pt>
                <c:pt idx="1628">
                  <c:v>2.6629</c:v>
                </c:pt>
                <c:pt idx="1629">
                  <c:v>2.6539000000000001</c:v>
                </c:pt>
                <c:pt idx="1630">
                  <c:v>2.7662</c:v>
                </c:pt>
                <c:pt idx="1631">
                  <c:v>2.8853</c:v>
                </c:pt>
                <c:pt idx="1632">
                  <c:v>2.9222999999999981</c:v>
                </c:pt>
                <c:pt idx="1633">
                  <c:v>2.8964999999999979</c:v>
                </c:pt>
                <c:pt idx="1634">
                  <c:v>2.8558999999999979</c:v>
                </c:pt>
                <c:pt idx="1635">
                  <c:v>2.9207000000000001</c:v>
                </c:pt>
                <c:pt idx="1636">
                  <c:v>2.9225999999999988</c:v>
                </c:pt>
                <c:pt idx="1637">
                  <c:v>2.8578999999999981</c:v>
                </c:pt>
                <c:pt idx="1638">
                  <c:v>2.7845000000000018</c:v>
                </c:pt>
                <c:pt idx="1639">
                  <c:v>2.7644000000000002</c:v>
                </c:pt>
                <c:pt idx="1640">
                  <c:v>2.8303000000000003</c:v>
                </c:pt>
                <c:pt idx="1641">
                  <c:v>2.9451000000000001</c:v>
                </c:pt>
                <c:pt idx="1642">
                  <c:v>2.8358999999999979</c:v>
                </c:pt>
                <c:pt idx="1643">
                  <c:v>2.8968999999999978</c:v>
                </c:pt>
                <c:pt idx="1644">
                  <c:v>2.9396999999999984</c:v>
                </c:pt>
                <c:pt idx="1645">
                  <c:v>2.919299999999998</c:v>
                </c:pt>
                <c:pt idx="1646">
                  <c:v>2.9903</c:v>
                </c:pt>
                <c:pt idx="1647">
                  <c:v>2.9083000000000001</c:v>
                </c:pt>
                <c:pt idx="1648">
                  <c:v>3.0072999999999999</c:v>
                </c:pt>
                <c:pt idx="1649">
                  <c:v>3.1073000000000017</c:v>
                </c:pt>
                <c:pt idx="1650">
                  <c:v>3.1187</c:v>
                </c:pt>
                <c:pt idx="1651">
                  <c:v>3.1532999999999998</c:v>
                </c:pt>
                <c:pt idx="1652">
                  <c:v>3.1513999999999998</c:v>
                </c:pt>
                <c:pt idx="1653">
                  <c:v>3.1591999999999998</c:v>
                </c:pt>
                <c:pt idx="1654">
                  <c:v>3.1612</c:v>
                </c:pt>
                <c:pt idx="1655">
                  <c:v>3.3340999999999981</c:v>
                </c:pt>
                <c:pt idx="1656">
                  <c:v>3.2856000000000001</c:v>
                </c:pt>
                <c:pt idx="1657">
                  <c:v>3.1654</c:v>
                </c:pt>
                <c:pt idx="1658">
                  <c:v>3.1726999999999981</c:v>
                </c:pt>
                <c:pt idx="1659">
                  <c:v>3.1194999999999982</c:v>
                </c:pt>
                <c:pt idx="1660">
                  <c:v>3.0884</c:v>
                </c:pt>
                <c:pt idx="1661">
                  <c:v>3.1341000000000001</c:v>
                </c:pt>
                <c:pt idx="1662">
                  <c:v>3.23</c:v>
                </c:pt>
                <c:pt idx="1663">
                  <c:v>3.2429999999999999</c:v>
                </c:pt>
                <c:pt idx="1664">
                  <c:v>3.1911999999999998</c:v>
                </c:pt>
                <c:pt idx="1665">
                  <c:v>3.3643999999999998</c:v>
                </c:pt>
                <c:pt idx="1666">
                  <c:v>3.4495</c:v>
                </c:pt>
                <c:pt idx="1667">
                  <c:v>3.4495999999999998</c:v>
                </c:pt>
                <c:pt idx="1668">
                  <c:v>3.5467</c:v>
                </c:pt>
                <c:pt idx="1669">
                  <c:v>3.7381000000000002</c:v>
                </c:pt>
                <c:pt idx="1670">
                  <c:v>3.6121999999999987</c:v>
                </c:pt>
                <c:pt idx="1671">
                  <c:v>3.4593999999999987</c:v>
                </c:pt>
                <c:pt idx="1672">
                  <c:v>3.6725999999999988</c:v>
                </c:pt>
                <c:pt idx="1673">
                  <c:v>3.6126999999999985</c:v>
                </c:pt>
                <c:pt idx="1674">
                  <c:v>3.5397999999999987</c:v>
                </c:pt>
                <c:pt idx="1675">
                  <c:v>3.7099000000000002</c:v>
                </c:pt>
                <c:pt idx="1676">
                  <c:v>3.8279000000000001</c:v>
                </c:pt>
                <c:pt idx="1677">
                  <c:v>3.8735999999999997</c:v>
                </c:pt>
                <c:pt idx="1678">
                  <c:v>3.8558999999999979</c:v>
                </c:pt>
                <c:pt idx="1679">
                  <c:v>3.9455</c:v>
                </c:pt>
                <c:pt idx="1680">
                  <c:v>3.8542999999999981</c:v>
                </c:pt>
                <c:pt idx="1681">
                  <c:v>3.7915999999999999</c:v>
                </c:pt>
                <c:pt idx="1682">
                  <c:v>3.7113</c:v>
                </c:pt>
                <c:pt idx="1683">
                  <c:v>3.6588000000000003</c:v>
                </c:pt>
                <c:pt idx="1684">
                  <c:v>3.6882000000000001</c:v>
                </c:pt>
                <c:pt idx="1685">
                  <c:v>3.8277000000000001</c:v>
                </c:pt>
                <c:pt idx="1686">
                  <c:v>3.7808000000000002</c:v>
                </c:pt>
                <c:pt idx="1687">
                  <c:v>3.681</c:v>
                </c:pt>
                <c:pt idx="1688">
                  <c:v>3.6208</c:v>
                </c:pt>
                <c:pt idx="1689">
                  <c:v>3.6851000000000012</c:v>
                </c:pt>
                <c:pt idx="1690">
                  <c:v>3.5397999999999987</c:v>
                </c:pt>
                <c:pt idx="1691">
                  <c:v>3.536299999999998</c:v>
                </c:pt>
                <c:pt idx="1692">
                  <c:v>3.4767999999999981</c:v>
                </c:pt>
                <c:pt idx="1693">
                  <c:v>3.5325999999999982</c:v>
                </c:pt>
                <c:pt idx="1694">
                  <c:v>3.5364999999999984</c:v>
                </c:pt>
                <c:pt idx="1695">
                  <c:v>3.4945999999999997</c:v>
                </c:pt>
                <c:pt idx="1696">
                  <c:v>3.4984999999999982</c:v>
                </c:pt>
                <c:pt idx="1697">
                  <c:v>3.5063</c:v>
                </c:pt>
                <c:pt idx="1698">
                  <c:v>3.4543999999999997</c:v>
                </c:pt>
                <c:pt idx="1699">
                  <c:v>3.3081</c:v>
                </c:pt>
                <c:pt idx="1700">
                  <c:v>3.403</c:v>
                </c:pt>
                <c:pt idx="1701">
                  <c:v>3.3025999999999982</c:v>
                </c:pt>
                <c:pt idx="1702">
                  <c:v>3.3499999999999988</c:v>
                </c:pt>
                <c:pt idx="1703">
                  <c:v>3.4702999999999982</c:v>
                </c:pt>
                <c:pt idx="1704">
                  <c:v>3.6038000000000001</c:v>
                </c:pt>
                <c:pt idx="1705">
                  <c:v>3.5689000000000002</c:v>
                </c:pt>
                <c:pt idx="1706">
                  <c:v>3.6433000000000018</c:v>
                </c:pt>
                <c:pt idx="1707">
                  <c:v>3.6063000000000001</c:v>
                </c:pt>
                <c:pt idx="1708">
                  <c:v>3.4823999999999997</c:v>
                </c:pt>
                <c:pt idx="1709">
                  <c:v>3.5442999999999998</c:v>
                </c:pt>
                <c:pt idx="1710">
                  <c:v>3.6555</c:v>
                </c:pt>
                <c:pt idx="1711">
                  <c:v>3.6577999999999999</c:v>
                </c:pt>
                <c:pt idx="1712">
                  <c:v>3.7189000000000001</c:v>
                </c:pt>
                <c:pt idx="1713">
                  <c:v>3.6856</c:v>
                </c:pt>
                <c:pt idx="1714">
                  <c:v>3.6581999999999999</c:v>
                </c:pt>
                <c:pt idx="1715">
                  <c:v>3.6074000000000002</c:v>
                </c:pt>
                <c:pt idx="1716">
                  <c:v>3.4795999999999987</c:v>
                </c:pt>
                <c:pt idx="1717">
                  <c:v>3.6333000000000002</c:v>
                </c:pt>
                <c:pt idx="1718">
                  <c:v>3.6844999999999999</c:v>
                </c:pt>
                <c:pt idx="1719">
                  <c:v>3.7458999999999998</c:v>
                </c:pt>
                <c:pt idx="1720">
                  <c:v>3.7500999999999998</c:v>
                </c:pt>
                <c:pt idx="1721">
                  <c:v>3.8501999999999987</c:v>
                </c:pt>
                <c:pt idx="1722">
                  <c:v>3.7765</c:v>
                </c:pt>
                <c:pt idx="1723">
                  <c:v>3.6677000000000017</c:v>
                </c:pt>
                <c:pt idx="1724">
                  <c:v>3.7172000000000001</c:v>
                </c:pt>
                <c:pt idx="1725">
                  <c:v>3.5949999999999998</c:v>
                </c:pt>
                <c:pt idx="1726">
                  <c:v>3.5688</c:v>
                </c:pt>
                <c:pt idx="1727">
                  <c:v>3.4683999999999999</c:v>
                </c:pt>
                <c:pt idx="1728">
                  <c:v>3.5091999999999999</c:v>
                </c:pt>
                <c:pt idx="1729">
                  <c:v>3.451699999999998</c:v>
                </c:pt>
                <c:pt idx="1730">
                  <c:v>3.4312999999999985</c:v>
                </c:pt>
                <c:pt idx="1731">
                  <c:v>3.5648999999999997</c:v>
                </c:pt>
                <c:pt idx="1732">
                  <c:v>3.475499999999998</c:v>
                </c:pt>
                <c:pt idx="1733">
                  <c:v>3.4347999999999987</c:v>
                </c:pt>
                <c:pt idx="1734">
                  <c:v>3.4328999999999978</c:v>
                </c:pt>
                <c:pt idx="1735">
                  <c:v>3.4531000000000001</c:v>
                </c:pt>
                <c:pt idx="1736">
                  <c:v>3.4455999999999998</c:v>
                </c:pt>
                <c:pt idx="1737">
                  <c:v>3.3975</c:v>
                </c:pt>
                <c:pt idx="1738">
                  <c:v>3.362499999999998</c:v>
                </c:pt>
                <c:pt idx="1739">
                  <c:v>3.3055999999999988</c:v>
                </c:pt>
                <c:pt idx="1740">
                  <c:v>3.3439999999999999</c:v>
                </c:pt>
                <c:pt idx="1741">
                  <c:v>3.4377999999999997</c:v>
                </c:pt>
                <c:pt idx="1742">
                  <c:v>3.4415</c:v>
                </c:pt>
                <c:pt idx="1743">
                  <c:v>3.4823</c:v>
                </c:pt>
                <c:pt idx="1744">
                  <c:v>3.4710999999999981</c:v>
                </c:pt>
                <c:pt idx="1745">
                  <c:v>3.3472</c:v>
                </c:pt>
                <c:pt idx="1746">
                  <c:v>3.347</c:v>
                </c:pt>
                <c:pt idx="1747">
                  <c:v>3.4207999999999998</c:v>
                </c:pt>
                <c:pt idx="1748">
                  <c:v>3.4540999999999982</c:v>
                </c:pt>
                <c:pt idx="1749">
                  <c:v>3.4689999999999999</c:v>
                </c:pt>
                <c:pt idx="1750">
                  <c:v>3.3835999999999999</c:v>
                </c:pt>
                <c:pt idx="1751">
                  <c:v>3.4632000000000001</c:v>
                </c:pt>
                <c:pt idx="1752">
                  <c:v>3.479899999999998</c:v>
                </c:pt>
                <c:pt idx="1753">
                  <c:v>3.4445000000000001</c:v>
                </c:pt>
                <c:pt idx="1754">
                  <c:v>3.4183999999999997</c:v>
                </c:pt>
                <c:pt idx="1755">
                  <c:v>3.3813</c:v>
                </c:pt>
                <c:pt idx="1756">
                  <c:v>3.3183999999999987</c:v>
                </c:pt>
                <c:pt idx="1757">
                  <c:v>3.2797000000000001</c:v>
                </c:pt>
                <c:pt idx="1758">
                  <c:v>3.2906</c:v>
                </c:pt>
                <c:pt idx="1759">
                  <c:v>3.3052999999999981</c:v>
                </c:pt>
                <c:pt idx="1760">
                  <c:v>3.1789999999999998</c:v>
                </c:pt>
                <c:pt idx="1761">
                  <c:v>3.2187999999999999</c:v>
                </c:pt>
                <c:pt idx="1762">
                  <c:v>3.2204999999999999</c:v>
                </c:pt>
                <c:pt idx="1763">
                  <c:v>3.2551999999999999</c:v>
                </c:pt>
                <c:pt idx="1764">
                  <c:v>3.1819999999999999</c:v>
                </c:pt>
                <c:pt idx="1765">
                  <c:v>3.2477000000000018</c:v>
                </c:pt>
                <c:pt idx="1766">
                  <c:v>3.3801999999999999</c:v>
                </c:pt>
                <c:pt idx="1767">
                  <c:v>3.3782999999999981</c:v>
                </c:pt>
                <c:pt idx="1768">
                  <c:v>3.3467999999999987</c:v>
                </c:pt>
                <c:pt idx="1769">
                  <c:v>3.4135999999999997</c:v>
                </c:pt>
                <c:pt idx="1770">
                  <c:v>3.4564999999999979</c:v>
                </c:pt>
                <c:pt idx="1771">
                  <c:v>3.4114999999999984</c:v>
                </c:pt>
                <c:pt idx="1772">
                  <c:v>3.3891</c:v>
                </c:pt>
                <c:pt idx="1773">
                  <c:v>3.3407</c:v>
                </c:pt>
                <c:pt idx="1774">
                  <c:v>3.3853</c:v>
                </c:pt>
                <c:pt idx="1775">
                  <c:v>3.4131999999999998</c:v>
                </c:pt>
                <c:pt idx="1776">
                  <c:v>3.4899999999999998</c:v>
                </c:pt>
                <c:pt idx="1777">
                  <c:v>3.5541999999999998</c:v>
                </c:pt>
                <c:pt idx="1778">
                  <c:v>3.4447999999999999</c:v>
                </c:pt>
                <c:pt idx="1779">
                  <c:v>3.4147999999999987</c:v>
                </c:pt>
                <c:pt idx="1780">
                  <c:v>3.4973999999999998</c:v>
                </c:pt>
                <c:pt idx="1781">
                  <c:v>3.3827999999999987</c:v>
                </c:pt>
                <c:pt idx="1782">
                  <c:v>3.4144999999999981</c:v>
                </c:pt>
                <c:pt idx="1783">
                  <c:v>3.4651999999999998</c:v>
                </c:pt>
                <c:pt idx="1784">
                  <c:v>3.5236999999999998</c:v>
                </c:pt>
                <c:pt idx="1785">
                  <c:v>3.5236000000000001</c:v>
                </c:pt>
                <c:pt idx="1786">
                  <c:v>3.4971000000000001</c:v>
                </c:pt>
                <c:pt idx="1787">
                  <c:v>3.4857</c:v>
                </c:pt>
                <c:pt idx="1788">
                  <c:v>3.4723999999999982</c:v>
                </c:pt>
                <c:pt idx="1789">
                  <c:v>3.4830999999999999</c:v>
                </c:pt>
                <c:pt idx="1790">
                  <c:v>3.4438</c:v>
                </c:pt>
                <c:pt idx="1791">
                  <c:v>3.4177</c:v>
                </c:pt>
                <c:pt idx="1792">
                  <c:v>3.334299999999998</c:v>
                </c:pt>
                <c:pt idx="1793">
                  <c:v>3.3231999999999999</c:v>
                </c:pt>
                <c:pt idx="1794">
                  <c:v>3.3637999999999999</c:v>
                </c:pt>
                <c:pt idx="1795">
                  <c:v>3.3360999999999978</c:v>
                </c:pt>
                <c:pt idx="1796">
                  <c:v>3.3655999999999997</c:v>
                </c:pt>
                <c:pt idx="1797">
                  <c:v>3.3489</c:v>
                </c:pt>
                <c:pt idx="1798">
                  <c:v>3.3026999999999984</c:v>
                </c:pt>
                <c:pt idx="1799">
                  <c:v>3.2694999999999999</c:v>
                </c:pt>
                <c:pt idx="1800">
                  <c:v>3.2694000000000001</c:v>
                </c:pt>
                <c:pt idx="1801">
                  <c:v>3.2050999999999998</c:v>
                </c:pt>
                <c:pt idx="1802">
                  <c:v>3.1978</c:v>
                </c:pt>
                <c:pt idx="1803">
                  <c:v>3.2822</c:v>
                </c:pt>
                <c:pt idx="1804">
                  <c:v>3.3098999999999981</c:v>
                </c:pt>
                <c:pt idx="1805">
                  <c:v>3.3841999999999999</c:v>
                </c:pt>
                <c:pt idx="1806">
                  <c:v>3.4721999999999982</c:v>
                </c:pt>
                <c:pt idx="1807">
                  <c:v>3.4289999999999998</c:v>
                </c:pt>
                <c:pt idx="1808">
                  <c:v>3.3803999999999998</c:v>
                </c:pt>
                <c:pt idx="1809">
                  <c:v>3.4327999999999981</c:v>
                </c:pt>
                <c:pt idx="1810">
                  <c:v>3.4966999999999984</c:v>
                </c:pt>
                <c:pt idx="1811">
                  <c:v>3.5497999999999998</c:v>
                </c:pt>
                <c:pt idx="1812">
                  <c:v>3.548</c:v>
                </c:pt>
                <c:pt idx="1813">
                  <c:v>3.5861000000000001</c:v>
                </c:pt>
                <c:pt idx="1814">
                  <c:v>3.5975000000000001</c:v>
                </c:pt>
                <c:pt idx="1815">
                  <c:v>3.4779999999999998</c:v>
                </c:pt>
                <c:pt idx="1816">
                  <c:v>3.5367999999999982</c:v>
                </c:pt>
                <c:pt idx="1817">
                  <c:v>3.6745000000000001</c:v>
                </c:pt>
                <c:pt idx="1818">
                  <c:v>3.7538</c:v>
                </c:pt>
                <c:pt idx="1819">
                  <c:v>3.7481000000000018</c:v>
                </c:pt>
                <c:pt idx="1820">
                  <c:v>3.8028999999999984</c:v>
                </c:pt>
                <c:pt idx="1821">
                  <c:v>3.8029999999999982</c:v>
                </c:pt>
                <c:pt idx="1822">
                  <c:v>3.8401999999999998</c:v>
                </c:pt>
                <c:pt idx="1823">
                  <c:v>3.7972000000000001</c:v>
                </c:pt>
                <c:pt idx="1824">
                  <c:v>3.7856000000000001</c:v>
                </c:pt>
                <c:pt idx="1825">
                  <c:v>3.836799999999998</c:v>
                </c:pt>
                <c:pt idx="1826">
                  <c:v>3.8349999999999982</c:v>
                </c:pt>
                <c:pt idx="1827">
                  <c:v>3.8154999999999979</c:v>
                </c:pt>
                <c:pt idx="1828">
                  <c:v>3.7608000000000001</c:v>
                </c:pt>
                <c:pt idx="1829">
                  <c:v>3.8214999999999981</c:v>
                </c:pt>
                <c:pt idx="1830">
                  <c:v>3.8235000000000001</c:v>
                </c:pt>
                <c:pt idx="1831">
                  <c:v>3.8296999999999981</c:v>
                </c:pt>
                <c:pt idx="1832">
                  <c:v>3.8179999999999987</c:v>
                </c:pt>
                <c:pt idx="1833">
                  <c:v>3.7107999999999999</c:v>
                </c:pt>
                <c:pt idx="1834">
                  <c:v>3.7907999999999999</c:v>
                </c:pt>
                <c:pt idx="1835">
                  <c:v>3.7382</c:v>
                </c:pt>
                <c:pt idx="1836">
                  <c:v>3.6743999999999999</c:v>
                </c:pt>
                <c:pt idx="1837">
                  <c:v>3.6745000000000001</c:v>
                </c:pt>
                <c:pt idx="1838">
                  <c:v>3.6919</c:v>
                </c:pt>
                <c:pt idx="1839">
                  <c:v>3.6474000000000002</c:v>
                </c:pt>
                <c:pt idx="1840">
                  <c:v>3.5857999999999999</c:v>
                </c:pt>
                <c:pt idx="1841">
                  <c:v>3.6071000000000017</c:v>
                </c:pt>
                <c:pt idx="1842">
                  <c:v>3.6265000000000001</c:v>
                </c:pt>
                <c:pt idx="1843">
                  <c:v>3.6187999999999998</c:v>
                </c:pt>
                <c:pt idx="1844">
                  <c:v>3.6478999999999999</c:v>
                </c:pt>
                <c:pt idx="1845">
                  <c:v>3.6343999999999999</c:v>
                </c:pt>
                <c:pt idx="1846">
                  <c:v>3.5844</c:v>
                </c:pt>
                <c:pt idx="1847">
                  <c:v>3.6501000000000001</c:v>
                </c:pt>
                <c:pt idx="1848">
                  <c:v>3.6404999999999998</c:v>
                </c:pt>
                <c:pt idx="1849">
                  <c:v>3.7046999999999999</c:v>
                </c:pt>
                <c:pt idx="1850">
                  <c:v>3.6057999999999999</c:v>
                </c:pt>
                <c:pt idx="1851">
                  <c:v>3.5653999999999999</c:v>
                </c:pt>
                <c:pt idx="1852">
                  <c:v>3.5596999999999981</c:v>
                </c:pt>
                <c:pt idx="1853">
                  <c:v>3.6448</c:v>
                </c:pt>
                <c:pt idx="1854">
                  <c:v>3.6897000000000002</c:v>
                </c:pt>
                <c:pt idx="1855">
                  <c:v>3.7155</c:v>
                </c:pt>
                <c:pt idx="1856">
                  <c:v>3.6927999999999988</c:v>
                </c:pt>
                <c:pt idx="1857">
                  <c:v>3.6909000000000001</c:v>
                </c:pt>
                <c:pt idx="1858">
                  <c:v>3.6569000000000003</c:v>
                </c:pt>
                <c:pt idx="1859">
                  <c:v>3.7307000000000001</c:v>
                </c:pt>
                <c:pt idx="1860">
                  <c:v>3.8011999999999997</c:v>
                </c:pt>
                <c:pt idx="1861">
                  <c:v>3.7725999999999997</c:v>
                </c:pt>
                <c:pt idx="1862">
                  <c:v>3.7955000000000001</c:v>
                </c:pt>
                <c:pt idx="1863">
                  <c:v>3.6834000000000002</c:v>
                </c:pt>
                <c:pt idx="1864">
                  <c:v>3.6909000000000001</c:v>
                </c:pt>
                <c:pt idx="1865">
                  <c:v>3.6323999999999987</c:v>
                </c:pt>
                <c:pt idx="1866">
                  <c:v>3.6116999999999981</c:v>
                </c:pt>
                <c:pt idx="1867">
                  <c:v>3.6078999999999999</c:v>
                </c:pt>
                <c:pt idx="1868">
                  <c:v>3.6040999999999999</c:v>
                </c:pt>
                <c:pt idx="1869">
                  <c:v>3.6173000000000002</c:v>
                </c:pt>
                <c:pt idx="1870">
                  <c:v>3.6021999999999998</c:v>
                </c:pt>
                <c:pt idx="1871">
                  <c:v>3.6795999999999998</c:v>
                </c:pt>
                <c:pt idx="1872">
                  <c:v>3.7157</c:v>
                </c:pt>
                <c:pt idx="1873">
                  <c:v>3.7004999999999999</c:v>
                </c:pt>
                <c:pt idx="1874">
                  <c:v>3.7214999999999998</c:v>
                </c:pt>
                <c:pt idx="1875">
                  <c:v>3.7272000000000012</c:v>
                </c:pt>
                <c:pt idx="1876">
                  <c:v>3.7006000000000001</c:v>
                </c:pt>
                <c:pt idx="1877">
                  <c:v>3.6949000000000001</c:v>
                </c:pt>
                <c:pt idx="1878">
                  <c:v>3.6493000000000002</c:v>
                </c:pt>
                <c:pt idx="1879">
                  <c:v>3.6360999999999981</c:v>
                </c:pt>
                <c:pt idx="1880">
                  <c:v>3.6758999999999982</c:v>
                </c:pt>
                <c:pt idx="1881">
                  <c:v>3.6892</c:v>
                </c:pt>
                <c:pt idx="1882">
                  <c:v>3.6588000000000003</c:v>
                </c:pt>
                <c:pt idx="1883">
                  <c:v>3.6854</c:v>
                </c:pt>
                <c:pt idx="1884">
                  <c:v>3.8523999999999985</c:v>
                </c:pt>
                <c:pt idx="1885">
                  <c:v>3.8776999999999981</c:v>
                </c:pt>
                <c:pt idx="1886">
                  <c:v>3.8467999999999987</c:v>
                </c:pt>
                <c:pt idx="1887">
                  <c:v>3.8643000000000001</c:v>
                </c:pt>
                <c:pt idx="1888">
                  <c:v>3.8565999999999985</c:v>
                </c:pt>
                <c:pt idx="1889">
                  <c:v>3.8256999999999981</c:v>
                </c:pt>
                <c:pt idx="1890">
                  <c:v>3.8685</c:v>
                </c:pt>
                <c:pt idx="1891">
                  <c:v>3.9445999999999999</c:v>
                </c:pt>
                <c:pt idx="1892">
                  <c:v>3.9859</c:v>
                </c:pt>
                <c:pt idx="1893">
                  <c:v>3.9504999999999981</c:v>
                </c:pt>
                <c:pt idx="1894">
                  <c:v>3.8531</c:v>
                </c:pt>
                <c:pt idx="1895">
                  <c:v>3.8900999999999981</c:v>
                </c:pt>
                <c:pt idx="1896">
                  <c:v>3.8824999999999981</c:v>
                </c:pt>
                <c:pt idx="1897">
                  <c:v>3.8416999999999981</c:v>
                </c:pt>
                <c:pt idx="1898">
                  <c:v>3.8203999999999998</c:v>
                </c:pt>
                <c:pt idx="1899">
                  <c:v>3.8592999999999984</c:v>
                </c:pt>
                <c:pt idx="1900">
                  <c:v>3.8320999999999978</c:v>
                </c:pt>
                <c:pt idx="1901">
                  <c:v>3.7625999999999999</c:v>
                </c:pt>
                <c:pt idx="1902">
                  <c:v>3.7974000000000001</c:v>
                </c:pt>
                <c:pt idx="1903">
                  <c:v>3.7993000000000001</c:v>
                </c:pt>
                <c:pt idx="1904">
                  <c:v>3.7355999999999998</c:v>
                </c:pt>
                <c:pt idx="1905">
                  <c:v>3.7723</c:v>
                </c:pt>
                <c:pt idx="1906">
                  <c:v>3.8091999999999997</c:v>
                </c:pt>
                <c:pt idx="1907">
                  <c:v>3.8053999999999997</c:v>
                </c:pt>
                <c:pt idx="1908">
                  <c:v>3.6877000000000018</c:v>
                </c:pt>
                <c:pt idx="1909">
                  <c:v>3.7627999999999999</c:v>
                </c:pt>
                <c:pt idx="1910">
                  <c:v>3.7242999999999999</c:v>
                </c:pt>
                <c:pt idx="1911">
                  <c:v>3.6532</c:v>
                </c:pt>
                <c:pt idx="1912">
                  <c:v>3.6819999999999999</c:v>
                </c:pt>
                <c:pt idx="1913">
                  <c:v>3.5901999999999998</c:v>
                </c:pt>
                <c:pt idx="1914">
                  <c:v>3.5387999999999997</c:v>
                </c:pt>
                <c:pt idx="1915">
                  <c:v>3.3937999999999997</c:v>
                </c:pt>
                <c:pt idx="1916">
                  <c:v>3.4255</c:v>
                </c:pt>
                <c:pt idx="1917">
                  <c:v>3.5406</c:v>
                </c:pt>
                <c:pt idx="1918">
                  <c:v>3.5234999999999999</c:v>
                </c:pt>
                <c:pt idx="1919">
                  <c:v>3.5709999999999997</c:v>
                </c:pt>
                <c:pt idx="1920">
                  <c:v>3.5261</c:v>
                </c:pt>
                <c:pt idx="1921">
                  <c:v>3.4533999999999998</c:v>
                </c:pt>
                <c:pt idx="1922">
                  <c:v>3.4868999999999981</c:v>
                </c:pt>
                <c:pt idx="1923">
                  <c:v>3.3461999999999987</c:v>
                </c:pt>
                <c:pt idx="1924">
                  <c:v>3.3681999999999999</c:v>
                </c:pt>
                <c:pt idx="1925">
                  <c:v>3.2125999999999997</c:v>
                </c:pt>
                <c:pt idx="1926">
                  <c:v>3.2378999999999998</c:v>
                </c:pt>
                <c:pt idx="1927">
                  <c:v>3.1941999999999999</c:v>
                </c:pt>
                <c:pt idx="1928">
                  <c:v>3.1577999999999999</c:v>
                </c:pt>
                <c:pt idx="1929">
                  <c:v>3.1886000000000001</c:v>
                </c:pt>
                <c:pt idx="1930">
                  <c:v>3.3605</c:v>
                </c:pt>
                <c:pt idx="1931">
                  <c:v>3.2921999999999998</c:v>
                </c:pt>
                <c:pt idx="1932">
                  <c:v>3.2848000000000002</c:v>
                </c:pt>
                <c:pt idx="1933">
                  <c:v>3.2591000000000001</c:v>
                </c:pt>
                <c:pt idx="1934">
                  <c:v>3.34</c:v>
                </c:pt>
                <c:pt idx="1935">
                  <c:v>3.3639000000000001</c:v>
                </c:pt>
                <c:pt idx="1936">
                  <c:v>3.2023000000000001</c:v>
                </c:pt>
                <c:pt idx="1937">
                  <c:v>3.1421999999999999</c:v>
                </c:pt>
                <c:pt idx="1938">
                  <c:v>3.1857000000000002</c:v>
                </c:pt>
                <c:pt idx="1939">
                  <c:v>3.1728999999999981</c:v>
                </c:pt>
                <c:pt idx="1940">
                  <c:v>3.3192999999999984</c:v>
                </c:pt>
                <c:pt idx="1941">
                  <c:v>3.2345999999999999</c:v>
                </c:pt>
                <c:pt idx="1942">
                  <c:v>3.2528999999999981</c:v>
                </c:pt>
                <c:pt idx="1943">
                  <c:v>3.3024999999999984</c:v>
                </c:pt>
                <c:pt idx="1944">
                  <c:v>3.2601000000000018</c:v>
                </c:pt>
                <c:pt idx="1945">
                  <c:v>3.1886999999999999</c:v>
                </c:pt>
                <c:pt idx="1946">
                  <c:v>3.2195</c:v>
                </c:pt>
                <c:pt idx="1947">
                  <c:v>3.2414000000000001</c:v>
                </c:pt>
                <c:pt idx="1948">
                  <c:v>3.1663999999999999</c:v>
                </c:pt>
                <c:pt idx="1949">
                  <c:v>3.1189999999999998</c:v>
                </c:pt>
                <c:pt idx="1950">
                  <c:v>3.1371000000000002</c:v>
                </c:pt>
                <c:pt idx="1951">
                  <c:v>3.1078000000000001</c:v>
                </c:pt>
                <c:pt idx="1952">
                  <c:v>3.0209999999999999</c:v>
                </c:pt>
                <c:pt idx="1953">
                  <c:v>2.9491000000000001</c:v>
                </c:pt>
                <c:pt idx="1954">
                  <c:v>2.931099999999998</c:v>
                </c:pt>
                <c:pt idx="1955">
                  <c:v>2.9470000000000001</c:v>
                </c:pt>
                <c:pt idx="1956">
                  <c:v>2.9769999999999981</c:v>
                </c:pt>
                <c:pt idx="1957">
                  <c:v>2.9733000000000001</c:v>
                </c:pt>
                <c:pt idx="1958">
                  <c:v>2.9301999999999997</c:v>
                </c:pt>
                <c:pt idx="1959">
                  <c:v>2.9802999999999997</c:v>
                </c:pt>
                <c:pt idx="1960">
                  <c:v>3.0305999999999997</c:v>
                </c:pt>
                <c:pt idx="1961">
                  <c:v>3.0519999999999987</c:v>
                </c:pt>
                <c:pt idx="1962">
                  <c:v>3.0627999999999997</c:v>
                </c:pt>
                <c:pt idx="1963">
                  <c:v>3.1208</c:v>
                </c:pt>
                <c:pt idx="1964">
                  <c:v>3.0425999999999997</c:v>
                </c:pt>
                <c:pt idx="1965">
                  <c:v>2.9937</c:v>
                </c:pt>
                <c:pt idx="1966">
                  <c:v>2.9215</c:v>
                </c:pt>
                <c:pt idx="1967">
                  <c:v>2.9537</c:v>
                </c:pt>
                <c:pt idx="1968">
                  <c:v>2.9481000000000002</c:v>
                </c:pt>
                <c:pt idx="1969">
                  <c:v>2.8781999999999988</c:v>
                </c:pt>
                <c:pt idx="1970">
                  <c:v>2.935299999999998</c:v>
                </c:pt>
                <c:pt idx="1971">
                  <c:v>2.9943</c:v>
                </c:pt>
                <c:pt idx="1972">
                  <c:v>2.9923999999999982</c:v>
                </c:pt>
                <c:pt idx="1973">
                  <c:v>3.0485000000000002</c:v>
                </c:pt>
                <c:pt idx="1974">
                  <c:v>2.9849999999999999</c:v>
                </c:pt>
                <c:pt idx="1975">
                  <c:v>2.9793999999999987</c:v>
                </c:pt>
                <c:pt idx="1976">
                  <c:v>2.9051999999999998</c:v>
                </c:pt>
                <c:pt idx="1977">
                  <c:v>2.9609000000000001</c:v>
                </c:pt>
                <c:pt idx="1978">
                  <c:v>2.9085000000000001</c:v>
                </c:pt>
                <c:pt idx="1979">
                  <c:v>2.9497999999999998</c:v>
                </c:pt>
                <c:pt idx="1980">
                  <c:v>2.9011</c:v>
                </c:pt>
                <c:pt idx="1981">
                  <c:v>2.816599999999998</c:v>
                </c:pt>
                <c:pt idx="1982">
                  <c:v>2.8289</c:v>
                </c:pt>
                <c:pt idx="1983">
                  <c:v>2.7593000000000001</c:v>
                </c:pt>
                <c:pt idx="1984">
                  <c:v>2.6814</c:v>
                </c:pt>
                <c:pt idx="1985">
                  <c:v>2.7454999999999998</c:v>
                </c:pt>
                <c:pt idx="1986">
                  <c:v>2.6715999999999998</c:v>
                </c:pt>
                <c:pt idx="1987">
                  <c:v>2.5625999999999998</c:v>
                </c:pt>
                <c:pt idx="1988">
                  <c:v>2.6320999999999981</c:v>
                </c:pt>
                <c:pt idx="1989">
                  <c:v>2.6320999999999981</c:v>
                </c:pt>
                <c:pt idx="1990">
                  <c:v>2.5749999999999997</c:v>
                </c:pt>
                <c:pt idx="1991">
                  <c:v>2.6105999999999998</c:v>
                </c:pt>
                <c:pt idx="1992">
                  <c:v>2.5981000000000001</c:v>
                </c:pt>
                <c:pt idx="1993">
                  <c:v>2.488</c:v>
                </c:pt>
                <c:pt idx="1994">
                  <c:v>2.5339999999999998</c:v>
                </c:pt>
                <c:pt idx="1995">
                  <c:v>2.475499999999998</c:v>
                </c:pt>
                <c:pt idx="1996">
                  <c:v>2.6447000000000012</c:v>
                </c:pt>
                <c:pt idx="1997">
                  <c:v>2.5285000000000002</c:v>
                </c:pt>
                <c:pt idx="1998">
                  <c:v>2.4683000000000002</c:v>
                </c:pt>
                <c:pt idx="1999">
                  <c:v>2.573</c:v>
                </c:pt>
                <c:pt idx="2000">
                  <c:v>2.6231000000000018</c:v>
                </c:pt>
                <c:pt idx="2001">
                  <c:v>2.6970000000000001</c:v>
                </c:pt>
                <c:pt idx="2002">
                  <c:v>2.7025000000000001</c:v>
                </c:pt>
                <c:pt idx="2003">
                  <c:v>2.5944000000000003</c:v>
                </c:pt>
                <c:pt idx="2004">
                  <c:v>2.6555</c:v>
                </c:pt>
                <c:pt idx="2005">
                  <c:v>2.7587999999999999</c:v>
                </c:pt>
                <c:pt idx="2006">
                  <c:v>2.7917000000000001</c:v>
                </c:pt>
                <c:pt idx="2007">
                  <c:v>2.7480000000000002</c:v>
                </c:pt>
                <c:pt idx="2008">
                  <c:v>2.6790000000000003</c:v>
                </c:pt>
                <c:pt idx="2009">
                  <c:v>2.7206999999999999</c:v>
                </c:pt>
                <c:pt idx="2010">
                  <c:v>2.7608000000000001</c:v>
                </c:pt>
                <c:pt idx="2011">
                  <c:v>2.7372000000000001</c:v>
                </c:pt>
                <c:pt idx="2012">
                  <c:v>2.7025999999999999</c:v>
                </c:pt>
                <c:pt idx="2013">
                  <c:v>2.5726999999999984</c:v>
                </c:pt>
                <c:pt idx="2014">
                  <c:v>2.5583</c:v>
                </c:pt>
                <c:pt idx="2015">
                  <c:v>2.5510999999999981</c:v>
                </c:pt>
                <c:pt idx="2016">
                  <c:v>2.605</c:v>
                </c:pt>
                <c:pt idx="2017">
                  <c:v>2.5242</c:v>
                </c:pt>
                <c:pt idx="2018">
                  <c:v>2.4653</c:v>
                </c:pt>
                <c:pt idx="2019">
                  <c:v>2.5026999999999981</c:v>
                </c:pt>
                <c:pt idx="2020">
                  <c:v>2.5098000000000003</c:v>
                </c:pt>
                <c:pt idx="2021">
                  <c:v>2.5097</c:v>
                </c:pt>
                <c:pt idx="2022">
                  <c:v>2.4757999999999987</c:v>
                </c:pt>
                <c:pt idx="2023">
                  <c:v>2.4721999999999982</c:v>
                </c:pt>
                <c:pt idx="2024">
                  <c:v>2.3975999999999997</c:v>
                </c:pt>
                <c:pt idx="2025">
                  <c:v>2.3833000000000002</c:v>
                </c:pt>
                <c:pt idx="2026">
                  <c:v>2.3919999999999981</c:v>
                </c:pt>
                <c:pt idx="2027">
                  <c:v>2.3918999999999979</c:v>
                </c:pt>
                <c:pt idx="2028">
                  <c:v>2.4308999999999981</c:v>
                </c:pt>
                <c:pt idx="2029">
                  <c:v>2.4219999999999997</c:v>
                </c:pt>
                <c:pt idx="2030">
                  <c:v>2.5076000000000001</c:v>
                </c:pt>
                <c:pt idx="2031">
                  <c:v>2.5596999999999981</c:v>
                </c:pt>
                <c:pt idx="2032">
                  <c:v>2.5074999999999998</c:v>
                </c:pt>
                <c:pt idx="2033">
                  <c:v>2.4751999999999987</c:v>
                </c:pt>
                <c:pt idx="2034">
                  <c:v>2.4787999999999997</c:v>
                </c:pt>
                <c:pt idx="2035">
                  <c:v>2.5451999999999999</c:v>
                </c:pt>
                <c:pt idx="2036">
                  <c:v>2.5541</c:v>
                </c:pt>
                <c:pt idx="2037">
                  <c:v>2.5613000000000001</c:v>
                </c:pt>
                <c:pt idx="2038">
                  <c:v>2.6393</c:v>
                </c:pt>
                <c:pt idx="2039">
                  <c:v>2.7197999999999998</c:v>
                </c:pt>
                <c:pt idx="2040">
                  <c:v>2.6576</c:v>
                </c:pt>
                <c:pt idx="2041">
                  <c:v>2.5992999999999982</c:v>
                </c:pt>
                <c:pt idx="2042">
                  <c:v>2.6229</c:v>
                </c:pt>
                <c:pt idx="2043">
                  <c:v>2.5865999999999998</c:v>
                </c:pt>
                <c:pt idx="2044">
                  <c:v>2.5701999999999998</c:v>
                </c:pt>
                <c:pt idx="2045">
                  <c:v>2.4889999999999999</c:v>
                </c:pt>
                <c:pt idx="2046">
                  <c:v>2.5303999999999998</c:v>
                </c:pt>
                <c:pt idx="2047">
                  <c:v>2.5501999999999998</c:v>
                </c:pt>
                <c:pt idx="2048">
                  <c:v>2.6557999999999997</c:v>
                </c:pt>
                <c:pt idx="2049">
                  <c:v>2.6286</c:v>
                </c:pt>
                <c:pt idx="2050">
                  <c:v>2.6447000000000012</c:v>
                </c:pt>
                <c:pt idx="2051">
                  <c:v>2.7871000000000019</c:v>
                </c:pt>
                <c:pt idx="2052">
                  <c:v>2.959299999999998</c:v>
                </c:pt>
                <c:pt idx="2053">
                  <c:v>2.84</c:v>
                </c:pt>
                <c:pt idx="2054">
                  <c:v>2.876599999999998</c:v>
                </c:pt>
                <c:pt idx="2055">
                  <c:v>2.8949999999999987</c:v>
                </c:pt>
                <c:pt idx="2056">
                  <c:v>2.871299999999998</c:v>
                </c:pt>
                <c:pt idx="2057">
                  <c:v>2.8018999999999981</c:v>
                </c:pt>
                <c:pt idx="2058">
                  <c:v>2.7728999999999981</c:v>
                </c:pt>
                <c:pt idx="2059">
                  <c:v>2.9119999999999981</c:v>
                </c:pt>
                <c:pt idx="2060">
                  <c:v>2.9085000000000001</c:v>
                </c:pt>
                <c:pt idx="2061">
                  <c:v>2.8662999999999981</c:v>
                </c:pt>
                <c:pt idx="2062">
                  <c:v>2.8205</c:v>
                </c:pt>
                <c:pt idx="2063">
                  <c:v>2.7967999999999997</c:v>
                </c:pt>
                <c:pt idx="2064">
                  <c:v>2.9641999999999999</c:v>
                </c:pt>
                <c:pt idx="2065">
                  <c:v>2.9885000000000002</c:v>
                </c:pt>
                <c:pt idx="2066">
                  <c:v>3.0055000000000001</c:v>
                </c:pt>
                <c:pt idx="2067">
                  <c:v>2.9201000000000001</c:v>
                </c:pt>
                <c:pt idx="2068">
                  <c:v>3.1257000000000001</c:v>
                </c:pt>
                <c:pt idx="2069">
                  <c:v>3.2723</c:v>
                </c:pt>
                <c:pt idx="2070">
                  <c:v>3.2037000000000018</c:v>
                </c:pt>
                <c:pt idx="2071">
                  <c:v>3.3189999999999982</c:v>
                </c:pt>
                <c:pt idx="2072">
                  <c:v>3.2749999999999999</c:v>
                </c:pt>
                <c:pt idx="2073">
                  <c:v>3.4726999999999979</c:v>
                </c:pt>
                <c:pt idx="2074">
                  <c:v>3.5317999999999987</c:v>
                </c:pt>
                <c:pt idx="2075">
                  <c:v>3.4223999999999997</c:v>
                </c:pt>
                <c:pt idx="2076">
                  <c:v>3.3279000000000001</c:v>
                </c:pt>
                <c:pt idx="2077">
                  <c:v>3.3357999999999981</c:v>
                </c:pt>
                <c:pt idx="2078">
                  <c:v>3.3031000000000001</c:v>
                </c:pt>
                <c:pt idx="2079">
                  <c:v>3.3457999999999997</c:v>
                </c:pt>
                <c:pt idx="2080">
                  <c:v>3.3891999999999998</c:v>
                </c:pt>
                <c:pt idx="2081">
                  <c:v>3.3933</c:v>
                </c:pt>
                <c:pt idx="2082">
                  <c:v>3.3293999999999997</c:v>
                </c:pt>
                <c:pt idx="2083">
                  <c:v>3.479499999999998</c:v>
                </c:pt>
                <c:pt idx="2084">
                  <c:v>3.3489</c:v>
                </c:pt>
                <c:pt idx="2085">
                  <c:v>3.3645999999999998</c:v>
                </c:pt>
                <c:pt idx="2086">
                  <c:v>3.2934999999999999</c:v>
                </c:pt>
                <c:pt idx="2087">
                  <c:v>3.332399999999998</c:v>
                </c:pt>
                <c:pt idx="2088">
                  <c:v>3.3287</c:v>
                </c:pt>
                <c:pt idx="2089">
                  <c:v>3.4653999999999998</c:v>
                </c:pt>
                <c:pt idx="2090">
                  <c:v>3.3931999999999998</c:v>
                </c:pt>
                <c:pt idx="2091">
                  <c:v>3.3237000000000001</c:v>
                </c:pt>
                <c:pt idx="2092">
                  <c:v>3.2832000000000012</c:v>
                </c:pt>
                <c:pt idx="2093">
                  <c:v>3.3395999999999981</c:v>
                </c:pt>
                <c:pt idx="2094">
                  <c:v>3.3649999999999998</c:v>
                </c:pt>
                <c:pt idx="2095">
                  <c:v>3.2972000000000001</c:v>
                </c:pt>
                <c:pt idx="2096">
                  <c:v>3.3231000000000002</c:v>
                </c:pt>
                <c:pt idx="2097">
                  <c:v>3.3290999999999982</c:v>
                </c:pt>
                <c:pt idx="2098">
                  <c:v>3.3662999999999981</c:v>
                </c:pt>
                <c:pt idx="2099">
                  <c:v>3.3389999999999982</c:v>
                </c:pt>
                <c:pt idx="2100">
                  <c:v>3.4487999999999999</c:v>
                </c:pt>
                <c:pt idx="2101">
                  <c:v>3.4041999999999999</c:v>
                </c:pt>
                <c:pt idx="2102">
                  <c:v>3.4043999999999999</c:v>
                </c:pt>
                <c:pt idx="2103">
                  <c:v>3.3283999999999998</c:v>
                </c:pt>
                <c:pt idx="2104">
                  <c:v>3.4145999999999987</c:v>
                </c:pt>
                <c:pt idx="2105">
                  <c:v>3.3872999999999998</c:v>
                </c:pt>
                <c:pt idx="2106">
                  <c:v>3.3213999999999997</c:v>
                </c:pt>
                <c:pt idx="2107">
                  <c:v>3.3703999999999987</c:v>
                </c:pt>
                <c:pt idx="2108">
                  <c:v>3.4393999999999987</c:v>
                </c:pt>
                <c:pt idx="2109">
                  <c:v>3.4771000000000001</c:v>
                </c:pt>
                <c:pt idx="2110">
                  <c:v>3.5488</c:v>
                </c:pt>
                <c:pt idx="2111">
                  <c:v>3.6355999999999997</c:v>
                </c:pt>
                <c:pt idx="2112">
                  <c:v>3.6299000000000001</c:v>
                </c:pt>
                <c:pt idx="2113">
                  <c:v>3.7372999999999998</c:v>
                </c:pt>
                <c:pt idx="2114">
                  <c:v>3.6465000000000001</c:v>
                </c:pt>
                <c:pt idx="2115">
                  <c:v>3.6927999999999988</c:v>
                </c:pt>
                <c:pt idx="2116">
                  <c:v>3.6288</c:v>
                </c:pt>
                <c:pt idx="2117">
                  <c:v>3.6193999999999997</c:v>
                </c:pt>
                <c:pt idx="2118">
                  <c:v>3.6044</c:v>
                </c:pt>
                <c:pt idx="2119">
                  <c:v>3.6193</c:v>
                </c:pt>
                <c:pt idx="2120">
                  <c:v>3.572499999999998</c:v>
                </c:pt>
                <c:pt idx="2121">
                  <c:v>3.5798999999999981</c:v>
                </c:pt>
                <c:pt idx="2122">
                  <c:v>3.5874000000000001</c:v>
                </c:pt>
                <c:pt idx="2123">
                  <c:v>3.4533</c:v>
                </c:pt>
                <c:pt idx="2124">
                  <c:v>3.4847999999999999</c:v>
                </c:pt>
                <c:pt idx="2125">
                  <c:v>3.4477000000000002</c:v>
                </c:pt>
                <c:pt idx="2126">
                  <c:v>3.4124999999999979</c:v>
                </c:pt>
                <c:pt idx="2127">
                  <c:v>3.4272</c:v>
                </c:pt>
                <c:pt idx="2128">
                  <c:v>3.3920999999999979</c:v>
                </c:pt>
                <c:pt idx="2129">
                  <c:v>3.4697</c:v>
                </c:pt>
                <c:pt idx="2130">
                  <c:v>3.5553999999999997</c:v>
                </c:pt>
                <c:pt idx="2131">
                  <c:v>3.4899999999999998</c:v>
                </c:pt>
                <c:pt idx="2132">
                  <c:v>3.512299999999998</c:v>
                </c:pt>
                <c:pt idx="2133">
                  <c:v>3.5476999999999999</c:v>
                </c:pt>
                <c:pt idx="2134">
                  <c:v>3.4675000000000002</c:v>
                </c:pt>
                <c:pt idx="2135">
                  <c:v>3.3583999999999987</c:v>
                </c:pt>
                <c:pt idx="2136">
                  <c:v>3.4024999999999981</c:v>
                </c:pt>
                <c:pt idx="2137">
                  <c:v>3.3562999999999978</c:v>
                </c:pt>
                <c:pt idx="2138">
                  <c:v>3.3029999999999982</c:v>
                </c:pt>
                <c:pt idx="2139">
                  <c:v>3.17</c:v>
                </c:pt>
                <c:pt idx="2140">
                  <c:v>3.2549999999999999</c:v>
                </c:pt>
                <c:pt idx="2141">
                  <c:v>3.2678000000000011</c:v>
                </c:pt>
                <c:pt idx="2142">
                  <c:v>3.3281999999999998</c:v>
                </c:pt>
                <c:pt idx="2143">
                  <c:v>3.326299999999998</c:v>
                </c:pt>
                <c:pt idx="2144">
                  <c:v>3.3500999999999981</c:v>
                </c:pt>
                <c:pt idx="2145">
                  <c:v>3.4037000000000002</c:v>
                </c:pt>
                <c:pt idx="2146">
                  <c:v>3.4387999999999987</c:v>
                </c:pt>
                <c:pt idx="2147">
                  <c:v>3.4312999999999985</c:v>
                </c:pt>
                <c:pt idx="2148">
                  <c:v>3.4872000000000001</c:v>
                </c:pt>
                <c:pt idx="2149">
                  <c:v>3.4348999999999981</c:v>
                </c:pt>
                <c:pt idx="2150">
                  <c:v>3.4702999999999982</c:v>
                </c:pt>
                <c:pt idx="2151">
                  <c:v>3.4421999999999997</c:v>
                </c:pt>
                <c:pt idx="2152">
                  <c:v>3.4178999999999982</c:v>
                </c:pt>
                <c:pt idx="2153">
                  <c:v>3.479499999999998</c:v>
                </c:pt>
                <c:pt idx="2154">
                  <c:v>3.5451999999999999</c:v>
                </c:pt>
                <c:pt idx="2155">
                  <c:v>3.5451000000000001</c:v>
                </c:pt>
                <c:pt idx="2156">
                  <c:v>3.5771999999999999</c:v>
                </c:pt>
                <c:pt idx="2157">
                  <c:v>3.5846999999999998</c:v>
                </c:pt>
                <c:pt idx="2158">
                  <c:v>3.4903999999999997</c:v>
                </c:pt>
                <c:pt idx="2159">
                  <c:v>3.4584999999999981</c:v>
                </c:pt>
                <c:pt idx="2160">
                  <c:v>3.4979</c:v>
                </c:pt>
                <c:pt idx="2161">
                  <c:v>3.4079000000000002</c:v>
                </c:pt>
                <c:pt idx="2162">
                  <c:v>3.3742999999999981</c:v>
                </c:pt>
                <c:pt idx="2163">
                  <c:v>3.3631000000000002</c:v>
                </c:pt>
                <c:pt idx="2164">
                  <c:v>3.4077000000000002</c:v>
                </c:pt>
                <c:pt idx="2165">
                  <c:v>3.3962999999999979</c:v>
                </c:pt>
                <c:pt idx="2166">
                  <c:v>3.390699999999998</c:v>
                </c:pt>
                <c:pt idx="2167">
                  <c:v>3.3626999999999985</c:v>
                </c:pt>
                <c:pt idx="2168">
                  <c:v>3.3069999999999982</c:v>
                </c:pt>
                <c:pt idx="2169">
                  <c:v>3.3551999999999982</c:v>
                </c:pt>
                <c:pt idx="2170">
                  <c:v>3.3105999999999987</c:v>
                </c:pt>
                <c:pt idx="2171">
                  <c:v>3.2862999999999998</c:v>
                </c:pt>
                <c:pt idx="2172">
                  <c:v>3.2787999999999999</c:v>
                </c:pt>
                <c:pt idx="2173">
                  <c:v>3.2473000000000019</c:v>
                </c:pt>
                <c:pt idx="2174">
                  <c:v>3.2159</c:v>
                </c:pt>
                <c:pt idx="2175">
                  <c:v>3.1499000000000001</c:v>
                </c:pt>
                <c:pt idx="2176">
                  <c:v>3.1459000000000001</c:v>
                </c:pt>
                <c:pt idx="2177">
                  <c:v>3.1604000000000001</c:v>
                </c:pt>
                <c:pt idx="2178">
                  <c:v>3.2134999999999998</c:v>
                </c:pt>
                <c:pt idx="2179">
                  <c:v>3.1593</c:v>
                </c:pt>
                <c:pt idx="2180">
                  <c:v>3.2225000000000001</c:v>
                </c:pt>
                <c:pt idx="2181">
                  <c:v>3.1709000000000001</c:v>
                </c:pt>
                <c:pt idx="2182">
                  <c:v>3.1469999999999998</c:v>
                </c:pt>
                <c:pt idx="2183">
                  <c:v>3.1157999999999997</c:v>
                </c:pt>
                <c:pt idx="2184">
                  <c:v>3.1800999999999999</c:v>
                </c:pt>
                <c:pt idx="2185">
                  <c:v>3.1709000000000001</c:v>
                </c:pt>
                <c:pt idx="2186">
                  <c:v>3.1451000000000002</c:v>
                </c:pt>
                <c:pt idx="2187">
                  <c:v>3.1286</c:v>
                </c:pt>
                <c:pt idx="2188">
                  <c:v>3.1139000000000001</c:v>
                </c:pt>
                <c:pt idx="2189">
                  <c:v>3.1303999999999998</c:v>
                </c:pt>
                <c:pt idx="2190">
                  <c:v>3.0571999999999999</c:v>
                </c:pt>
                <c:pt idx="2191">
                  <c:v>3.0735000000000001</c:v>
                </c:pt>
                <c:pt idx="2192">
                  <c:v>3.0735000000000001</c:v>
                </c:pt>
                <c:pt idx="2193">
                  <c:v>3.0607000000000002</c:v>
                </c:pt>
                <c:pt idx="2194">
                  <c:v>2.9407999999999999</c:v>
                </c:pt>
                <c:pt idx="2195">
                  <c:v>3.0297000000000001</c:v>
                </c:pt>
                <c:pt idx="2196">
                  <c:v>2.9859</c:v>
                </c:pt>
                <c:pt idx="2197">
                  <c:v>2.9949999999999997</c:v>
                </c:pt>
                <c:pt idx="2198">
                  <c:v>2.9948999999999981</c:v>
                </c:pt>
                <c:pt idx="2199">
                  <c:v>2.9386999999999981</c:v>
                </c:pt>
                <c:pt idx="2200">
                  <c:v>2.9966999999999984</c:v>
                </c:pt>
                <c:pt idx="2201">
                  <c:v>2.9693000000000001</c:v>
                </c:pt>
                <c:pt idx="2202">
                  <c:v>2.9838</c:v>
                </c:pt>
                <c:pt idx="2203">
                  <c:v>3.0972</c:v>
                </c:pt>
                <c:pt idx="2204">
                  <c:v>2.9691999999999998</c:v>
                </c:pt>
                <c:pt idx="2205">
                  <c:v>2.9274</c:v>
                </c:pt>
                <c:pt idx="2206">
                  <c:v>2.9445000000000001</c:v>
                </c:pt>
                <c:pt idx="2207">
                  <c:v>2.9579999999999997</c:v>
                </c:pt>
                <c:pt idx="2208">
                  <c:v>2.9835000000000012</c:v>
                </c:pt>
                <c:pt idx="2209">
                  <c:v>2.9824999999999982</c:v>
                </c:pt>
                <c:pt idx="2210">
                  <c:v>2.9115999999999982</c:v>
                </c:pt>
                <c:pt idx="2211">
                  <c:v>2.8635999999999999</c:v>
                </c:pt>
                <c:pt idx="2212">
                  <c:v>2.9304999999999981</c:v>
                </c:pt>
                <c:pt idx="2213">
                  <c:v>3.0307999999999997</c:v>
                </c:pt>
                <c:pt idx="2214">
                  <c:v>3.1117999999999997</c:v>
                </c:pt>
                <c:pt idx="2215">
                  <c:v>3.16</c:v>
                </c:pt>
                <c:pt idx="2216">
                  <c:v>3.1823000000000001</c:v>
                </c:pt>
                <c:pt idx="2217">
                  <c:v>3.1823000000000001</c:v>
                </c:pt>
                <c:pt idx="2218">
                  <c:v>3.121</c:v>
                </c:pt>
                <c:pt idx="2219">
                  <c:v>3.1080000000000001</c:v>
                </c:pt>
                <c:pt idx="2220">
                  <c:v>3.1377000000000002</c:v>
                </c:pt>
                <c:pt idx="2221">
                  <c:v>3.0267999999999997</c:v>
                </c:pt>
                <c:pt idx="2222">
                  <c:v>2.9188999999999981</c:v>
                </c:pt>
                <c:pt idx="2223">
                  <c:v>2.876999999999998</c:v>
                </c:pt>
                <c:pt idx="2224">
                  <c:v>2.8823999999999987</c:v>
                </c:pt>
                <c:pt idx="2225">
                  <c:v>2.9533999999999998</c:v>
                </c:pt>
                <c:pt idx="2226">
                  <c:v>2.9057999999999997</c:v>
                </c:pt>
                <c:pt idx="2227">
                  <c:v>2.9276</c:v>
                </c:pt>
                <c:pt idx="2228">
                  <c:v>2.8801999999999999</c:v>
                </c:pt>
                <c:pt idx="2229">
                  <c:v>2.9275000000000002</c:v>
                </c:pt>
                <c:pt idx="2230">
                  <c:v>3.0135999999999998</c:v>
                </c:pt>
                <c:pt idx="2231">
                  <c:v>2.9621</c:v>
                </c:pt>
                <c:pt idx="2232">
                  <c:v>3.0005999999999999</c:v>
                </c:pt>
                <c:pt idx="2233">
                  <c:v>2.9528999999999979</c:v>
                </c:pt>
                <c:pt idx="2234">
                  <c:v>2.9802999999999997</c:v>
                </c:pt>
                <c:pt idx="2235">
                  <c:v>2.9453999999999998</c:v>
                </c:pt>
                <c:pt idx="2236">
                  <c:v>2.7961</c:v>
                </c:pt>
                <c:pt idx="2237">
                  <c:v>2.7437000000000018</c:v>
                </c:pt>
                <c:pt idx="2238">
                  <c:v>2.6113999999999997</c:v>
                </c:pt>
                <c:pt idx="2239">
                  <c:v>2.6202000000000001</c:v>
                </c:pt>
                <c:pt idx="2240">
                  <c:v>2.4027999999999987</c:v>
                </c:pt>
                <c:pt idx="2241">
                  <c:v>2.5585</c:v>
                </c:pt>
                <c:pt idx="2242">
                  <c:v>2.3178999999999981</c:v>
                </c:pt>
                <c:pt idx="2243">
                  <c:v>2.2488000000000001</c:v>
                </c:pt>
                <c:pt idx="2244">
                  <c:v>2.1061000000000001</c:v>
                </c:pt>
                <c:pt idx="2245">
                  <c:v>2.3398999999999979</c:v>
                </c:pt>
                <c:pt idx="2246">
                  <c:v>2.2547999999999999</c:v>
                </c:pt>
                <c:pt idx="2247">
                  <c:v>2.3052999999999981</c:v>
                </c:pt>
                <c:pt idx="2248">
                  <c:v>2.2195999999999998</c:v>
                </c:pt>
                <c:pt idx="2249">
                  <c:v>2.1652</c:v>
                </c:pt>
                <c:pt idx="2250">
                  <c:v>2.0623999999999998</c:v>
                </c:pt>
                <c:pt idx="2251">
                  <c:v>2.0623</c:v>
                </c:pt>
                <c:pt idx="2252">
                  <c:v>2.1057999999999999</c:v>
                </c:pt>
                <c:pt idx="2253">
                  <c:v>2.153</c:v>
                </c:pt>
                <c:pt idx="2254">
                  <c:v>2.2993999999999999</c:v>
                </c:pt>
                <c:pt idx="2255">
                  <c:v>2.2286000000000001</c:v>
                </c:pt>
                <c:pt idx="2256">
                  <c:v>2.1899000000000002</c:v>
                </c:pt>
                <c:pt idx="2257">
                  <c:v>2.2561</c:v>
                </c:pt>
                <c:pt idx="2258">
                  <c:v>2.1766999999999981</c:v>
                </c:pt>
                <c:pt idx="2259">
                  <c:v>2.2234000000000012</c:v>
                </c:pt>
                <c:pt idx="2260">
                  <c:v>2.1301999999999999</c:v>
                </c:pt>
                <c:pt idx="2261">
                  <c:v>1.9857</c:v>
                </c:pt>
                <c:pt idx="2262">
                  <c:v>1.9857</c:v>
                </c:pt>
                <c:pt idx="2263">
                  <c:v>1.9840000000000009</c:v>
                </c:pt>
                <c:pt idx="2264">
                  <c:v>2.0428999999999982</c:v>
                </c:pt>
                <c:pt idx="2265">
                  <c:v>1.9786999999999999</c:v>
                </c:pt>
                <c:pt idx="2266">
                  <c:v>1.9182999999999999</c:v>
                </c:pt>
                <c:pt idx="2267">
                  <c:v>1.9475</c:v>
                </c:pt>
                <c:pt idx="2268">
                  <c:v>1.9906000000000001</c:v>
                </c:pt>
                <c:pt idx="2269">
                  <c:v>1.9837</c:v>
                </c:pt>
                <c:pt idx="2270">
                  <c:v>2.0819999999999999</c:v>
                </c:pt>
                <c:pt idx="2271">
                  <c:v>2.0478999999999998</c:v>
                </c:pt>
                <c:pt idx="2272">
                  <c:v>1.9506000000000001</c:v>
                </c:pt>
                <c:pt idx="2273">
                  <c:v>1.9384999999999999</c:v>
                </c:pt>
                <c:pt idx="2274">
                  <c:v>1.8575999999999993</c:v>
                </c:pt>
                <c:pt idx="2275">
                  <c:v>1.718</c:v>
                </c:pt>
                <c:pt idx="2276">
                  <c:v>1.8333999999999993</c:v>
                </c:pt>
                <c:pt idx="2277">
                  <c:v>1.9001999999999999</c:v>
                </c:pt>
                <c:pt idx="2278">
                  <c:v>1.9710999999999999</c:v>
                </c:pt>
                <c:pt idx="2279">
                  <c:v>1.9797</c:v>
                </c:pt>
                <c:pt idx="2280">
                  <c:v>1.9962000000000009</c:v>
                </c:pt>
                <c:pt idx="2281">
                  <c:v>1.9154</c:v>
                </c:pt>
                <c:pt idx="2282">
                  <c:v>1.756</c:v>
                </c:pt>
                <c:pt idx="2283">
                  <c:v>1.8207</c:v>
                </c:pt>
                <c:pt idx="2284">
                  <c:v>1.8877000000000002</c:v>
                </c:pt>
                <c:pt idx="2285">
                  <c:v>1.9872000000000001</c:v>
                </c:pt>
                <c:pt idx="2286">
                  <c:v>2.0763999999999987</c:v>
                </c:pt>
                <c:pt idx="2287">
                  <c:v>2.0763999999999987</c:v>
                </c:pt>
                <c:pt idx="2288">
                  <c:v>2.1496</c:v>
                </c:pt>
                <c:pt idx="2289">
                  <c:v>2.2101000000000002</c:v>
                </c:pt>
                <c:pt idx="2290">
                  <c:v>2.1834000000000002</c:v>
                </c:pt>
                <c:pt idx="2291">
                  <c:v>2.2477000000000018</c:v>
                </c:pt>
                <c:pt idx="2292">
                  <c:v>2.1549999999999998</c:v>
                </c:pt>
                <c:pt idx="2293">
                  <c:v>2.1762999999999981</c:v>
                </c:pt>
                <c:pt idx="2294">
                  <c:v>2.1602999999999999</c:v>
                </c:pt>
                <c:pt idx="2295">
                  <c:v>2.1888000000000001</c:v>
                </c:pt>
                <c:pt idx="2296">
                  <c:v>2.2191999999999998</c:v>
                </c:pt>
                <c:pt idx="2297">
                  <c:v>2.2336</c:v>
                </c:pt>
                <c:pt idx="2298">
                  <c:v>2.1089000000000002</c:v>
                </c:pt>
                <c:pt idx="2299">
                  <c:v>2.2040999999999999</c:v>
                </c:pt>
                <c:pt idx="2300">
                  <c:v>2.3963999999999981</c:v>
                </c:pt>
                <c:pt idx="2301">
                  <c:v>2.3166999999999973</c:v>
                </c:pt>
                <c:pt idx="2302">
                  <c:v>2.1133000000000002</c:v>
                </c:pt>
                <c:pt idx="2303">
                  <c:v>1.9889000000000001</c:v>
                </c:pt>
                <c:pt idx="2304">
                  <c:v>1.9854000000000001</c:v>
                </c:pt>
                <c:pt idx="2305">
                  <c:v>2.0733999999999999</c:v>
                </c:pt>
                <c:pt idx="2306">
                  <c:v>2.0326999999999984</c:v>
                </c:pt>
                <c:pt idx="2307">
                  <c:v>2.0371000000000001</c:v>
                </c:pt>
                <c:pt idx="2308">
                  <c:v>2.0768999999999984</c:v>
                </c:pt>
                <c:pt idx="2309">
                  <c:v>1.9615</c:v>
                </c:pt>
                <c:pt idx="2310">
                  <c:v>2.0563999999999987</c:v>
                </c:pt>
                <c:pt idx="2311">
                  <c:v>2.0563999999999987</c:v>
                </c:pt>
                <c:pt idx="2312">
                  <c:v>2.0555999999999988</c:v>
                </c:pt>
                <c:pt idx="2313">
                  <c:v>2.0451000000000001</c:v>
                </c:pt>
                <c:pt idx="2314">
                  <c:v>2</c:v>
                </c:pt>
                <c:pt idx="2315">
                  <c:v>1.9601999999999999</c:v>
                </c:pt>
                <c:pt idx="2316">
                  <c:v>2.0103999999999997</c:v>
                </c:pt>
                <c:pt idx="2317">
                  <c:v>1.9550000000000001</c:v>
                </c:pt>
                <c:pt idx="2318">
                  <c:v>1.917</c:v>
                </c:pt>
                <c:pt idx="2319">
                  <c:v>1.8835</c:v>
                </c:pt>
                <c:pt idx="2320">
                  <c:v>1.8835</c:v>
                </c:pt>
                <c:pt idx="2321">
                  <c:v>1.9635</c:v>
                </c:pt>
                <c:pt idx="2322">
                  <c:v>1.9739</c:v>
                </c:pt>
                <c:pt idx="2323">
                  <c:v>1.9912999999999998</c:v>
                </c:pt>
                <c:pt idx="2324">
                  <c:v>2.0680000000000001</c:v>
                </c:pt>
                <c:pt idx="2325">
                  <c:v>2.0872999999999999</c:v>
                </c:pt>
                <c:pt idx="2326">
                  <c:v>2.0331000000000001</c:v>
                </c:pt>
                <c:pt idx="2327">
                  <c:v>2.0436000000000001</c:v>
                </c:pt>
                <c:pt idx="2328">
                  <c:v>2.0891000000000002</c:v>
                </c:pt>
                <c:pt idx="2329">
                  <c:v>2.0295999999999998</c:v>
                </c:pt>
                <c:pt idx="2330">
                  <c:v>1.970400000000001</c:v>
                </c:pt>
                <c:pt idx="2331">
                  <c:v>2.0611000000000002</c:v>
                </c:pt>
                <c:pt idx="2332">
                  <c:v>2.0120999999999984</c:v>
                </c:pt>
                <c:pt idx="2333">
                  <c:v>1.9651000000000001</c:v>
                </c:pt>
                <c:pt idx="2334">
                  <c:v>1.9026999999999998</c:v>
                </c:pt>
                <c:pt idx="2335">
                  <c:v>1.9079000000000002</c:v>
                </c:pt>
                <c:pt idx="2336">
                  <c:v>1.847399999999999</c:v>
                </c:pt>
                <c:pt idx="2337">
                  <c:v>1.8095999999999992</c:v>
                </c:pt>
                <c:pt idx="2338">
                  <c:v>1.9233</c:v>
                </c:pt>
                <c:pt idx="2339">
                  <c:v>1.9668000000000001</c:v>
                </c:pt>
                <c:pt idx="2340">
                  <c:v>1.9476</c:v>
                </c:pt>
                <c:pt idx="2341">
                  <c:v>2.0244</c:v>
                </c:pt>
                <c:pt idx="2342">
                  <c:v>2.0244</c:v>
                </c:pt>
                <c:pt idx="2343">
                  <c:v>2.0051999999999999</c:v>
                </c:pt>
                <c:pt idx="2344">
                  <c:v>1.9161999999999999</c:v>
                </c:pt>
                <c:pt idx="2345">
                  <c:v>1.8988</c:v>
                </c:pt>
                <c:pt idx="2346">
                  <c:v>1.8761999999999999</c:v>
                </c:pt>
                <c:pt idx="2347">
                  <c:v>1.8761999999999999</c:v>
                </c:pt>
                <c:pt idx="2348">
                  <c:v>1.9474</c:v>
                </c:pt>
                <c:pt idx="2349">
                  <c:v>1.9771000000000001</c:v>
                </c:pt>
                <c:pt idx="2350">
                  <c:v>1.994600000000001</c:v>
                </c:pt>
                <c:pt idx="2351">
                  <c:v>1.9578</c:v>
                </c:pt>
                <c:pt idx="2352">
                  <c:v>1.9578</c:v>
                </c:pt>
                <c:pt idx="2353">
                  <c:v>1.968300000000001</c:v>
                </c:pt>
                <c:pt idx="2354">
                  <c:v>1.9036999999999991</c:v>
                </c:pt>
                <c:pt idx="2355">
                  <c:v>1.9228000000000001</c:v>
                </c:pt>
                <c:pt idx="2356">
                  <c:v>1.863599999999999</c:v>
                </c:pt>
                <c:pt idx="2357">
                  <c:v>1.863599999999999</c:v>
                </c:pt>
                <c:pt idx="2358">
                  <c:v>1.8566</c:v>
                </c:pt>
                <c:pt idx="2359">
                  <c:v>1.8982999999999999</c:v>
                </c:pt>
                <c:pt idx="2360">
                  <c:v>1.9769999999999999</c:v>
                </c:pt>
                <c:pt idx="2361">
                  <c:v>2.0246</c:v>
                </c:pt>
                <c:pt idx="2362">
                  <c:v>2.0510999999999981</c:v>
                </c:pt>
                <c:pt idx="2363">
                  <c:v>2.06</c:v>
                </c:pt>
                <c:pt idx="2364">
                  <c:v>1.994600000000001</c:v>
                </c:pt>
                <c:pt idx="2365">
                  <c:v>1.9313</c:v>
                </c:pt>
                <c:pt idx="2366">
                  <c:v>1.891</c:v>
                </c:pt>
                <c:pt idx="2367">
                  <c:v>1.8438999999999992</c:v>
                </c:pt>
                <c:pt idx="2368">
                  <c:v>1.797099999999999</c:v>
                </c:pt>
                <c:pt idx="2369">
                  <c:v>1.8265</c:v>
                </c:pt>
                <c:pt idx="2370">
                  <c:v>1.8212000000000002</c:v>
                </c:pt>
                <c:pt idx="2371">
                  <c:v>1.9224000000000001</c:v>
                </c:pt>
                <c:pt idx="2372">
                  <c:v>1.9066000000000001</c:v>
                </c:pt>
                <c:pt idx="2373">
                  <c:v>1.9734</c:v>
                </c:pt>
                <c:pt idx="2374">
                  <c:v>1.9822000000000009</c:v>
                </c:pt>
                <c:pt idx="2375">
                  <c:v>2.0363999999999987</c:v>
                </c:pt>
                <c:pt idx="2376">
                  <c:v>1.9862000000000009</c:v>
                </c:pt>
                <c:pt idx="2377">
                  <c:v>1.9741000000000009</c:v>
                </c:pt>
                <c:pt idx="2378">
                  <c:v>1.936100000000001</c:v>
                </c:pt>
                <c:pt idx="2379">
                  <c:v>1.9275</c:v>
                </c:pt>
                <c:pt idx="2380">
                  <c:v>1.9826999999999999</c:v>
                </c:pt>
                <c:pt idx="2381">
                  <c:v>2.0017</c:v>
                </c:pt>
                <c:pt idx="2382">
                  <c:v>2.0017</c:v>
                </c:pt>
                <c:pt idx="2383">
                  <c:v>2.0590999999999982</c:v>
                </c:pt>
                <c:pt idx="2384">
                  <c:v>2.0034000000000001</c:v>
                </c:pt>
                <c:pt idx="2385">
                  <c:v>1.9965000000000011</c:v>
                </c:pt>
                <c:pt idx="2386">
                  <c:v>1.9757</c:v>
                </c:pt>
                <c:pt idx="2387">
                  <c:v>1.9255</c:v>
                </c:pt>
                <c:pt idx="2388">
                  <c:v>1.9428000000000001</c:v>
                </c:pt>
                <c:pt idx="2389">
                  <c:v>1.9704999999999999</c:v>
                </c:pt>
                <c:pt idx="2390">
                  <c:v>2.0261</c:v>
                </c:pt>
                <c:pt idx="2391">
                  <c:v>1.9739</c:v>
                </c:pt>
                <c:pt idx="2392">
                  <c:v>2.0103999999999997</c:v>
                </c:pt>
                <c:pt idx="2393">
                  <c:v>1.9426999999999999</c:v>
                </c:pt>
                <c:pt idx="2394">
                  <c:v>1.9756</c:v>
                </c:pt>
                <c:pt idx="2395">
                  <c:v>2.0120999999999984</c:v>
                </c:pt>
                <c:pt idx="2396">
                  <c:v>2.0278999999999998</c:v>
                </c:pt>
                <c:pt idx="2397">
                  <c:v>2.0331000000000001</c:v>
                </c:pt>
                <c:pt idx="2398">
                  <c:v>2.1263000000000001</c:v>
                </c:pt>
                <c:pt idx="2399">
                  <c:v>2.2686000000000002</c:v>
                </c:pt>
                <c:pt idx="2400">
                  <c:v>2.2793999999999999</c:v>
                </c:pt>
                <c:pt idx="2401">
                  <c:v>2.294</c:v>
                </c:pt>
                <c:pt idx="2402">
                  <c:v>2.3771999999999998</c:v>
                </c:pt>
                <c:pt idx="2403">
                  <c:v>2.359099999999998</c:v>
                </c:pt>
                <c:pt idx="2404">
                  <c:v>2.2959999999999998</c:v>
                </c:pt>
                <c:pt idx="2405">
                  <c:v>2.2781000000000002</c:v>
                </c:pt>
                <c:pt idx="2406">
                  <c:v>2.2317</c:v>
                </c:pt>
                <c:pt idx="2407">
                  <c:v>2.2479000000000018</c:v>
                </c:pt>
                <c:pt idx="2408">
                  <c:v>2.1836000000000002</c:v>
                </c:pt>
                <c:pt idx="2409">
                  <c:v>2.1997</c:v>
                </c:pt>
                <c:pt idx="2410">
                  <c:v>2.1587000000000001</c:v>
                </c:pt>
                <c:pt idx="2411">
                  <c:v>2.2088000000000001</c:v>
                </c:pt>
                <c:pt idx="2412">
                  <c:v>2.1819999999999999</c:v>
                </c:pt>
                <c:pt idx="2413">
                  <c:v>2.2988</c:v>
                </c:pt>
                <c:pt idx="2414">
                  <c:v>2.2233000000000018</c:v>
                </c:pt>
                <c:pt idx="2415">
                  <c:v>2.1804999999999999</c:v>
                </c:pt>
                <c:pt idx="2416">
                  <c:v>2.0545</c:v>
                </c:pt>
                <c:pt idx="2417">
                  <c:v>2.0474000000000001</c:v>
                </c:pt>
                <c:pt idx="2418">
                  <c:v>1.9823000000000008</c:v>
                </c:pt>
                <c:pt idx="2419">
                  <c:v>2.0350999999999981</c:v>
                </c:pt>
                <c:pt idx="2420">
                  <c:v>2.0509999999999997</c:v>
                </c:pt>
                <c:pt idx="2421">
                  <c:v>1.9823000000000008</c:v>
                </c:pt>
                <c:pt idx="2422">
                  <c:v>1.9805000000000001</c:v>
                </c:pt>
                <c:pt idx="2423">
                  <c:v>1.9981000000000009</c:v>
                </c:pt>
                <c:pt idx="2424">
                  <c:v>1.9752999999999998</c:v>
                </c:pt>
                <c:pt idx="2425">
                  <c:v>1.9664999999999999</c:v>
                </c:pt>
                <c:pt idx="2426">
                  <c:v>1.9628999999999999</c:v>
                </c:pt>
                <c:pt idx="2427">
                  <c:v>1.9348999999999998</c:v>
                </c:pt>
                <c:pt idx="2428">
                  <c:v>1.9735</c:v>
                </c:pt>
                <c:pt idx="2429">
                  <c:v>1.9840000000000009</c:v>
                </c:pt>
                <c:pt idx="2430">
                  <c:v>1.9382999999999999</c:v>
                </c:pt>
                <c:pt idx="2431">
                  <c:v>1.9348000000000001</c:v>
                </c:pt>
                <c:pt idx="2432">
                  <c:v>1.9137</c:v>
                </c:pt>
                <c:pt idx="2433">
                  <c:v>1.9435</c:v>
                </c:pt>
                <c:pt idx="2434">
                  <c:v>1.9277</c:v>
                </c:pt>
                <c:pt idx="2435">
                  <c:v>1.9312</c:v>
                </c:pt>
                <c:pt idx="2436">
                  <c:v>1.8786</c:v>
                </c:pt>
                <c:pt idx="2437">
                  <c:v>1.871599999999999</c:v>
                </c:pt>
                <c:pt idx="2438">
                  <c:v>1.8401999999999998</c:v>
                </c:pt>
                <c:pt idx="2439">
                  <c:v>1.8227</c:v>
                </c:pt>
                <c:pt idx="2440">
                  <c:v>1.867</c:v>
                </c:pt>
                <c:pt idx="2441">
                  <c:v>1.8375999999999992</c:v>
                </c:pt>
                <c:pt idx="2442">
                  <c:v>1.7636999999999992</c:v>
                </c:pt>
                <c:pt idx="2443">
                  <c:v>1.7670999999999992</c:v>
                </c:pt>
                <c:pt idx="2444">
                  <c:v>1.7603</c:v>
                </c:pt>
                <c:pt idx="2445">
                  <c:v>1.6971000000000001</c:v>
                </c:pt>
                <c:pt idx="2446">
                  <c:v>1.722599999999999</c:v>
                </c:pt>
                <c:pt idx="2447">
                  <c:v>1.7413999999999992</c:v>
                </c:pt>
                <c:pt idx="2448">
                  <c:v>1.7687999999999993</c:v>
                </c:pt>
                <c:pt idx="2449">
                  <c:v>1.734599999999999</c:v>
                </c:pt>
                <c:pt idx="2450">
                  <c:v>1.7773999999999992</c:v>
                </c:pt>
                <c:pt idx="2451">
                  <c:v>1.738</c:v>
                </c:pt>
                <c:pt idx="2452">
                  <c:v>1.738</c:v>
                </c:pt>
                <c:pt idx="2453">
                  <c:v>1.7447999999999992</c:v>
                </c:pt>
                <c:pt idx="2454">
                  <c:v>1.621999999999999</c:v>
                </c:pt>
                <c:pt idx="2455">
                  <c:v>1.557799999999999</c:v>
                </c:pt>
                <c:pt idx="2456">
                  <c:v>1.452</c:v>
                </c:pt>
                <c:pt idx="2457">
                  <c:v>1.5238999999999991</c:v>
                </c:pt>
                <c:pt idx="2458">
                  <c:v>1.5744</c:v>
                </c:pt>
                <c:pt idx="2459">
                  <c:v>1.6592</c:v>
                </c:pt>
                <c:pt idx="2460">
                  <c:v>1.6388</c:v>
                </c:pt>
                <c:pt idx="2461">
                  <c:v>1.6353</c:v>
                </c:pt>
                <c:pt idx="2462">
                  <c:v>1.585999999999999</c:v>
                </c:pt>
                <c:pt idx="2463">
                  <c:v>1.6642000000000001</c:v>
                </c:pt>
                <c:pt idx="2464">
                  <c:v>1.5927</c:v>
                </c:pt>
                <c:pt idx="2465">
                  <c:v>1.641999999999999</c:v>
                </c:pt>
                <c:pt idx="2466">
                  <c:v>1.5772999999999993</c:v>
                </c:pt>
                <c:pt idx="2467">
                  <c:v>1.573799999999999</c:v>
                </c:pt>
                <c:pt idx="2468">
                  <c:v>1.619699999999999</c:v>
                </c:pt>
                <c:pt idx="2469">
                  <c:v>1.6572</c:v>
                </c:pt>
                <c:pt idx="2470">
                  <c:v>1.6162000000000001</c:v>
                </c:pt>
                <c:pt idx="2471">
                  <c:v>1.6741999999999999</c:v>
                </c:pt>
                <c:pt idx="2472">
                  <c:v>1.6024</c:v>
                </c:pt>
                <c:pt idx="2473">
                  <c:v>1.6261999999999999</c:v>
                </c:pt>
                <c:pt idx="2474">
                  <c:v>1.6176999999999992</c:v>
                </c:pt>
                <c:pt idx="2475">
                  <c:v>1.5768</c:v>
                </c:pt>
                <c:pt idx="2476">
                  <c:v>1.6449</c:v>
                </c:pt>
                <c:pt idx="2477">
                  <c:v>1.5885</c:v>
                </c:pt>
                <c:pt idx="2478">
                  <c:v>1.6294</c:v>
                </c:pt>
                <c:pt idx="2479">
                  <c:v>1.6294</c:v>
                </c:pt>
                <c:pt idx="2480">
                  <c:v>1.5969</c:v>
                </c:pt>
                <c:pt idx="2481">
                  <c:v>1.5490999999999993</c:v>
                </c:pt>
                <c:pt idx="2482">
                  <c:v>1.5116999999999992</c:v>
                </c:pt>
                <c:pt idx="2483">
                  <c:v>1.5014999999999992</c:v>
                </c:pt>
                <c:pt idx="2484">
                  <c:v>1.5167000000000002</c:v>
                </c:pt>
                <c:pt idx="2485">
                  <c:v>1.4742999999999991</c:v>
                </c:pt>
                <c:pt idx="2486">
                  <c:v>1.4875999999999991</c:v>
                </c:pt>
                <c:pt idx="2487">
                  <c:v>1.472399999999999</c:v>
                </c:pt>
                <c:pt idx="2488">
                  <c:v>1.5077999999999991</c:v>
                </c:pt>
                <c:pt idx="2489">
                  <c:v>1.4942</c:v>
                </c:pt>
                <c:pt idx="2490">
                  <c:v>1.5076999999999992</c:v>
                </c:pt>
                <c:pt idx="2491">
                  <c:v>1.4566999999999992</c:v>
                </c:pt>
                <c:pt idx="2492">
                  <c:v>1.426299999999999</c:v>
                </c:pt>
                <c:pt idx="2493">
                  <c:v>1.3875</c:v>
                </c:pt>
                <c:pt idx="2494">
                  <c:v>1.3975</c:v>
                </c:pt>
                <c:pt idx="2495">
                  <c:v>1.4377999999999984</c:v>
                </c:pt>
                <c:pt idx="2496">
                  <c:v>1.5463</c:v>
                </c:pt>
                <c:pt idx="2497">
                  <c:v>1.5018999999999989</c:v>
                </c:pt>
                <c:pt idx="2498">
                  <c:v>1.4678999999999987</c:v>
                </c:pt>
                <c:pt idx="2499">
                  <c:v>1.524</c:v>
                </c:pt>
                <c:pt idx="2500">
                  <c:v>1.4778999999999987</c:v>
                </c:pt>
                <c:pt idx="2501">
                  <c:v>1.563099999999999</c:v>
                </c:pt>
                <c:pt idx="2502">
                  <c:v>1.5664</c:v>
                </c:pt>
                <c:pt idx="2503">
                  <c:v>1.6282999999999999</c:v>
                </c:pt>
                <c:pt idx="2504">
                  <c:v>1.6491</c:v>
                </c:pt>
                <c:pt idx="2505">
                  <c:v>1.6880999999999999</c:v>
                </c:pt>
                <c:pt idx="2506">
                  <c:v>1.6573</c:v>
                </c:pt>
                <c:pt idx="2507">
                  <c:v>1.6642000000000001</c:v>
                </c:pt>
                <c:pt idx="2508">
                  <c:v>1.7377999999999989</c:v>
                </c:pt>
                <c:pt idx="2509">
                  <c:v>1.8154999999999992</c:v>
                </c:pt>
                <c:pt idx="2510">
                  <c:v>1.8346</c:v>
                </c:pt>
                <c:pt idx="2511">
                  <c:v>1.8105</c:v>
                </c:pt>
                <c:pt idx="2512">
                  <c:v>1.805299999999999</c:v>
                </c:pt>
                <c:pt idx="2513">
                  <c:v>1.7984</c:v>
                </c:pt>
                <c:pt idx="2514">
                  <c:v>1.6916</c:v>
                </c:pt>
                <c:pt idx="2515">
                  <c:v>1.6778999999999991</c:v>
                </c:pt>
                <c:pt idx="2516">
                  <c:v>1.6865000000000001</c:v>
                </c:pt>
                <c:pt idx="2517">
                  <c:v>1.6505999999999998</c:v>
                </c:pt>
                <c:pt idx="2518">
                  <c:v>1.6335</c:v>
                </c:pt>
                <c:pt idx="2519">
                  <c:v>1.6505999999999998</c:v>
                </c:pt>
                <c:pt idx="2520">
                  <c:v>1.6233</c:v>
                </c:pt>
                <c:pt idx="2521">
                  <c:v>1.5484</c:v>
                </c:pt>
                <c:pt idx="2522">
                  <c:v>1.5484</c:v>
                </c:pt>
                <c:pt idx="2523">
                  <c:v>1.5722</c:v>
                </c:pt>
                <c:pt idx="2524">
                  <c:v>1.5960000000000001</c:v>
                </c:pt>
                <c:pt idx="2525">
                  <c:v>1.6781000000000001</c:v>
                </c:pt>
                <c:pt idx="2526">
                  <c:v>1.6677999999999991</c:v>
                </c:pt>
                <c:pt idx="2527">
                  <c:v>1.6541000000000001</c:v>
                </c:pt>
                <c:pt idx="2528">
                  <c:v>1.700499999999999</c:v>
                </c:pt>
                <c:pt idx="2529">
                  <c:v>1.7575999999999992</c:v>
                </c:pt>
                <c:pt idx="2530">
                  <c:v>1.722999999999999</c:v>
                </c:pt>
                <c:pt idx="2531">
                  <c:v>1.8660000000000001</c:v>
                </c:pt>
                <c:pt idx="2532">
                  <c:v>1.841499999999999</c:v>
                </c:pt>
                <c:pt idx="2533">
                  <c:v>1.8083</c:v>
                </c:pt>
                <c:pt idx="2534">
                  <c:v>1.7717999999999992</c:v>
                </c:pt>
                <c:pt idx="2535">
                  <c:v>1.764</c:v>
                </c:pt>
                <c:pt idx="2536">
                  <c:v>1.7527999999999992</c:v>
                </c:pt>
                <c:pt idx="2537">
                  <c:v>1.7093999999999991</c:v>
                </c:pt>
                <c:pt idx="2538">
                  <c:v>1.6661999999999999</c:v>
                </c:pt>
                <c:pt idx="2539">
                  <c:v>1.6095000000000002</c:v>
                </c:pt>
                <c:pt idx="2540">
                  <c:v>1.6541999999999999</c:v>
                </c:pt>
                <c:pt idx="2541">
                  <c:v>1.6335</c:v>
                </c:pt>
                <c:pt idx="2542">
                  <c:v>1.6249</c:v>
                </c:pt>
                <c:pt idx="2543">
                  <c:v>1.6197999999999992</c:v>
                </c:pt>
                <c:pt idx="2544">
                  <c:v>1.6146</c:v>
                </c:pt>
                <c:pt idx="2545">
                  <c:v>1.6732</c:v>
                </c:pt>
                <c:pt idx="2546">
                  <c:v>1.742799999999999</c:v>
                </c:pt>
                <c:pt idx="2547">
                  <c:v>1.742799999999999</c:v>
                </c:pt>
                <c:pt idx="2548">
                  <c:v>1.7131999999999992</c:v>
                </c:pt>
                <c:pt idx="2549">
                  <c:v>1.6741999999999999</c:v>
                </c:pt>
                <c:pt idx="2550">
                  <c:v>1.6699000000000002</c:v>
                </c:pt>
                <c:pt idx="2551">
                  <c:v>1.6560000000000001</c:v>
                </c:pt>
                <c:pt idx="2552">
                  <c:v>1.663</c:v>
                </c:pt>
                <c:pt idx="2553">
                  <c:v>1.718599999999999</c:v>
                </c:pt>
                <c:pt idx="2554">
                  <c:v>1.8185</c:v>
                </c:pt>
                <c:pt idx="2555">
                  <c:v>1.8344</c:v>
                </c:pt>
                <c:pt idx="2556">
                  <c:v>1.7632999999999992</c:v>
                </c:pt>
                <c:pt idx="2557">
                  <c:v>1.8133999999999992</c:v>
                </c:pt>
                <c:pt idx="2558">
                  <c:v>1.7571999999999992</c:v>
                </c:pt>
                <c:pt idx="2559">
                  <c:v>1.788899999999999</c:v>
                </c:pt>
                <c:pt idx="2560">
                  <c:v>1.8232999999999993</c:v>
                </c:pt>
                <c:pt idx="2561">
                  <c:v>1.745099999999999</c:v>
                </c:pt>
                <c:pt idx="2562">
                  <c:v>1.7188999999999992</c:v>
                </c:pt>
                <c:pt idx="2563">
                  <c:v>1.7188999999999992</c:v>
                </c:pt>
                <c:pt idx="2564">
                  <c:v>1.690100000000001</c:v>
                </c:pt>
                <c:pt idx="2565">
                  <c:v>1.7242</c:v>
                </c:pt>
                <c:pt idx="2566">
                  <c:v>1.7146999999999992</c:v>
                </c:pt>
                <c:pt idx="2567">
                  <c:v>1.6840999999999999</c:v>
                </c:pt>
                <c:pt idx="2568">
                  <c:v>1.7506999999999993</c:v>
                </c:pt>
                <c:pt idx="2569">
                  <c:v>1.6465999999999998</c:v>
                </c:pt>
                <c:pt idx="2570">
                  <c:v>1.6148</c:v>
                </c:pt>
                <c:pt idx="2571">
                  <c:v>1.6063000000000001</c:v>
                </c:pt>
                <c:pt idx="2572">
                  <c:v>1.6063000000000001</c:v>
                </c:pt>
                <c:pt idx="2573">
                  <c:v>1.5945</c:v>
                </c:pt>
                <c:pt idx="2574">
                  <c:v>1.5911</c:v>
                </c:pt>
                <c:pt idx="2575">
                  <c:v>1.5928</c:v>
                </c:pt>
                <c:pt idx="2576">
                  <c:v>1.58</c:v>
                </c:pt>
                <c:pt idx="2577">
                  <c:v>1.6131</c:v>
                </c:pt>
                <c:pt idx="2578">
                  <c:v>1.6659000000000002</c:v>
                </c:pt>
                <c:pt idx="2579">
                  <c:v>1.6796</c:v>
                </c:pt>
                <c:pt idx="2580">
                  <c:v>1.6796</c:v>
                </c:pt>
                <c:pt idx="2581">
                  <c:v>1.6899</c:v>
                </c:pt>
                <c:pt idx="2582">
                  <c:v>1.6625000000000001</c:v>
                </c:pt>
                <c:pt idx="2583">
                  <c:v>1.6369</c:v>
                </c:pt>
                <c:pt idx="2584">
                  <c:v>1.6284000000000001</c:v>
                </c:pt>
                <c:pt idx="2585">
                  <c:v>1.6147</c:v>
                </c:pt>
                <c:pt idx="2586">
                  <c:v>1.6155999999999993</c:v>
                </c:pt>
                <c:pt idx="2587">
                  <c:v>1.6207</c:v>
                </c:pt>
                <c:pt idx="2588">
                  <c:v>1.6028</c:v>
                </c:pt>
                <c:pt idx="2589">
                  <c:v>1.587499999999999</c:v>
                </c:pt>
                <c:pt idx="2590">
                  <c:v>1.5856999999999992</c:v>
                </c:pt>
                <c:pt idx="2591">
                  <c:v>1.6215000000000002</c:v>
                </c:pt>
                <c:pt idx="2592">
                  <c:v>1.6164000000000001</c:v>
                </c:pt>
                <c:pt idx="2593">
                  <c:v>1.6541000000000001</c:v>
                </c:pt>
                <c:pt idx="2594">
                  <c:v>1.6980000000000008</c:v>
                </c:pt>
                <c:pt idx="2595">
                  <c:v>1.7298999999999987</c:v>
                </c:pt>
                <c:pt idx="2596">
                  <c:v>1.7014999999999989</c:v>
                </c:pt>
                <c:pt idx="2597">
                  <c:v>1.7716999999999992</c:v>
                </c:pt>
                <c:pt idx="2598">
                  <c:v>1.8169999999999991</c:v>
                </c:pt>
                <c:pt idx="2599">
                  <c:v>1.8013999999999992</c:v>
                </c:pt>
                <c:pt idx="2600">
                  <c:v>1.7962</c:v>
                </c:pt>
                <c:pt idx="2601">
                  <c:v>1.7623</c:v>
                </c:pt>
                <c:pt idx="2602">
                  <c:v>1.7736999999999992</c:v>
                </c:pt>
                <c:pt idx="2603">
                  <c:v>1.7736999999999992</c:v>
                </c:pt>
                <c:pt idx="2604">
                  <c:v>1.7510999999999992</c:v>
                </c:pt>
                <c:pt idx="2605">
                  <c:v>1.7364000000000002</c:v>
                </c:pt>
                <c:pt idx="2606">
                  <c:v>1.700899999999999</c:v>
                </c:pt>
                <c:pt idx="2607">
                  <c:v>1.7573999999999992</c:v>
                </c:pt>
                <c:pt idx="2608">
                  <c:v>1.7573999999999992</c:v>
                </c:pt>
                <c:pt idx="2609">
                  <c:v>1.8371</c:v>
                </c:pt>
                <c:pt idx="2610">
                  <c:v>1.9121000000000001</c:v>
                </c:pt>
                <c:pt idx="2611">
                  <c:v>1.8991</c:v>
                </c:pt>
                <c:pt idx="2612">
                  <c:v>1.8974</c:v>
                </c:pt>
                <c:pt idx="2613">
                  <c:v>1.8683000000000001</c:v>
                </c:pt>
                <c:pt idx="2614">
                  <c:v>1.8568</c:v>
                </c:pt>
                <c:pt idx="2615">
                  <c:v>1.895799999999999</c:v>
                </c:pt>
                <c:pt idx="2616">
                  <c:v>1.8676999999999992</c:v>
                </c:pt>
                <c:pt idx="2617">
                  <c:v>1.8448</c:v>
                </c:pt>
                <c:pt idx="2618">
                  <c:v>1.835999999999999</c:v>
                </c:pt>
                <c:pt idx="2619">
                  <c:v>1.8185</c:v>
                </c:pt>
                <c:pt idx="2620">
                  <c:v>1.8794</c:v>
                </c:pt>
                <c:pt idx="2621">
                  <c:v>1.8415999999999992</c:v>
                </c:pt>
                <c:pt idx="2622">
                  <c:v>1.8415999999999992</c:v>
                </c:pt>
                <c:pt idx="2623">
                  <c:v>1.841699999999999</c:v>
                </c:pt>
                <c:pt idx="2624">
                  <c:v>1.8241000000000001</c:v>
                </c:pt>
                <c:pt idx="2625">
                  <c:v>1.8497999999999992</c:v>
                </c:pt>
                <c:pt idx="2626">
                  <c:v>1.9487000000000001</c:v>
                </c:pt>
                <c:pt idx="2627">
                  <c:v>1.9613</c:v>
                </c:pt>
                <c:pt idx="2628">
                  <c:v>1.9990999999999999</c:v>
                </c:pt>
                <c:pt idx="2629">
                  <c:v>1.9920000000000009</c:v>
                </c:pt>
                <c:pt idx="2630">
                  <c:v>1.9849000000000001</c:v>
                </c:pt>
                <c:pt idx="2631">
                  <c:v>2.0148999999999981</c:v>
                </c:pt>
                <c:pt idx="2632">
                  <c:v>1.9548000000000001</c:v>
                </c:pt>
                <c:pt idx="2633">
                  <c:v>1.9980000000000009</c:v>
                </c:pt>
                <c:pt idx="2634">
                  <c:v>1.960300000000001</c:v>
                </c:pt>
                <c:pt idx="2635">
                  <c:v>1.9567999999999999</c:v>
                </c:pt>
                <c:pt idx="2636">
                  <c:v>1.9499</c:v>
                </c:pt>
                <c:pt idx="2637">
                  <c:v>1.9635</c:v>
                </c:pt>
                <c:pt idx="2638">
                  <c:v>1.9769999999999999</c:v>
                </c:pt>
                <c:pt idx="2639">
                  <c:v>2.0276999999999998</c:v>
                </c:pt>
                <c:pt idx="2640">
                  <c:v>1.9973999999999998</c:v>
                </c:pt>
                <c:pt idx="2641">
                  <c:v>2.0017</c:v>
                </c:pt>
                <c:pt idx="2642">
                  <c:v>2.0017</c:v>
                </c:pt>
                <c:pt idx="2643">
                  <c:v>2.0278</c:v>
                </c:pt>
                <c:pt idx="2644">
                  <c:v>2.0087000000000002</c:v>
                </c:pt>
                <c:pt idx="2645">
                  <c:v>1.9765999999999999</c:v>
                </c:pt>
                <c:pt idx="2646">
                  <c:v>1.9619</c:v>
                </c:pt>
                <c:pt idx="2647">
                  <c:v>1.8636999999999992</c:v>
                </c:pt>
                <c:pt idx="2648">
                  <c:v>1.8808</c:v>
                </c:pt>
                <c:pt idx="2649">
                  <c:v>1.9014</c:v>
                </c:pt>
                <c:pt idx="2650">
                  <c:v>1.875599999999999</c:v>
                </c:pt>
                <c:pt idx="2651">
                  <c:v>1.8411999999999991</c:v>
                </c:pt>
                <c:pt idx="2652">
                  <c:v>1.8754999999999991</c:v>
                </c:pt>
                <c:pt idx="2653">
                  <c:v>1.8978000000000002</c:v>
                </c:pt>
                <c:pt idx="2654">
                  <c:v>1.9375</c:v>
                </c:pt>
                <c:pt idx="2655">
                  <c:v>1.9965000000000011</c:v>
                </c:pt>
                <c:pt idx="2656">
                  <c:v>2.0427</c:v>
                </c:pt>
                <c:pt idx="2657">
                  <c:v>2.0575999999999999</c:v>
                </c:pt>
                <c:pt idx="2658">
                  <c:v>2.0155999999999987</c:v>
                </c:pt>
                <c:pt idx="2659">
                  <c:v>2.0209000000000001</c:v>
                </c:pt>
                <c:pt idx="2660">
                  <c:v>2.0295999999999998</c:v>
                </c:pt>
                <c:pt idx="2661">
                  <c:v>1.9895</c:v>
                </c:pt>
                <c:pt idx="2662">
                  <c:v>1.9546000000000001</c:v>
                </c:pt>
                <c:pt idx="2663">
                  <c:v>1.9016999999999991</c:v>
                </c:pt>
                <c:pt idx="2664">
                  <c:v>1.9581000000000008</c:v>
                </c:pt>
                <c:pt idx="2665">
                  <c:v>1.9112</c:v>
                </c:pt>
                <c:pt idx="2666">
                  <c:v>1.925</c:v>
                </c:pt>
                <c:pt idx="2667">
                  <c:v>1.9198</c:v>
                </c:pt>
                <c:pt idx="2668">
                  <c:v>1.9094</c:v>
                </c:pt>
                <c:pt idx="2669">
                  <c:v>1.8454000000000002</c:v>
                </c:pt>
                <c:pt idx="2670">
                  <c:v>1.8487</c:v>
                </c:pt>
                <c:pt idx="2671">
                  <c:v>1.8486</c:v>
                </c:pt>
                <c:pt idx="2672">
                  <c:v>1.831399999999999</c:v>
                </c:pt>
                <c:pt idx="2673">
                  <c:v>1.859</c:v>
                </c:pt>
                <c:pt idx="2674">
                  <c:v>1.8106</c:v>
                </c:pt>
                <c:pt idx="2675">
                  <c:v>1.7625</c:v>
                </c:pt>
                <c:pt idx="2676">
                  <c:v>1.7127999999999992</c:v>
                </c:pt>
                <c:pt idx="2677">
                  <c:v>1.746</c:v>
                </c:pt>
                <c:pt idx="2678">
                  <c:v>1.7502</c:v>
                </c:pt>
                <c:pt idx="2679">
                  <c:v>1.803399999999999</c:v>
                </c:pt>
                <c:pt idx="2680">
                  <c:v>1.7887</c:v>
                </c:pt>
                <c:pt idx="2681">
                  <c:v>1.7207999999999992</c:v>
                </c:pt>
                <c:pt idx="2682">
                  <c:v>1.6798</c:v>
                </c:pt>
                <c:pt idx="2683">
                  <c:v>1.722399999999999</c:v>
                </c:pt>
                <c:pt idx="2684">
                  <c:v>1.6949999999999998</c:v>
                </c:pt>
                <c:pt idx="2685">
                  <c:v>1.6846999999999999</c:v>
                </c:pt>
                <c:pt idx="2686">
                  <c:v>1.704899999999999</c:v>
                </c:pt>
                <c:pt idx="2687">
                  <c:v>1.6928999999999998</c:v>
                </c:pt>
                <c:pt idx="2688">
                  <c:v>1.7064999999999992</c:v>
                </c:pt>
                <c:pt idx="2689">
                  <c:v>1.704699999999999</c:v>
                </c:pt>
                <c:pt idx="2690">
                  <c:v>1.708</c:v>
                </c:pt>
                <c:pt idx="2691">
                  <c:v>1.6633</c:v>
                </c:pt>
                <c:pt idx="2692">
                  <c:v>1.6701000000000001</c:v>
                </c:pt>
                <c:pt idx="2693">
                  <c:v>1.6717</c:v>
                </c:pt>
                <c:pt idx="2694">
                  <c:v>1.629</c:v>
                </c:pt>
                <c:pt idx="2695">
                  <c:v>1.6254999999999991</c:v>
                </c:pt>
                <c:pt idx="2696">
                  <c:v>1.7382</c:v>
                </c:pt>
                <c:pt idx="2697">
                  <c:v>1.758799999999999</c:v>
                </c:pt>
                <c:pt idx="2698">
                  <c:v>1.7777999999999992</c:v>
                </c:pt>
                <c:pt idx="2699">
                  <c:v>1.7665</c:v>
                </c:pt>
                <c:pt idx="2700">
                  <c:v>1.8109</c:v>
                </c:pt>
                <c:pt idx="2701">
                  <c:v>1.8973</c:v>
                </c:pt>
                <c:pt idx="2702">
                  <c:v>1.9199000000000002</c:v>
                </c:pt>
                <c:pt idx="2703">
                  <c:v>1.9740000000000009</c:v>
                </c:pt>
                <c:pt idx="2704">
                  <c:v>1.9346999999999999</c:v>
                </c:pt>
                <c:pt idx="2705">
                  <c:v>1.8809</c:v>
                </c:pt>
                <c:pt idx="2706">
                  <c:v>1.9506000000000001</c:v>
                </c:pt>
                <c:pt idx="2707">
                  <c:v>1.9647000000000001</c:v>
                </c:pt>
                <c:pt idx="2708">
                  <c:v>1.9262999999999999</c:v>
                </c:pt>
                <c:pt idx="2709">
                  <c:v>2.0394999999999981</c:v>
                </c:pt>
                <c:pt idx="2710">
                  <c:v>2.015699999999998</c:v>
                </c:pt>
                <c:pt idx="2711">
                  <c:v>2.0081000000000002</c:v>
                </c:pt>
                <c:pt idx="2712">
                  <c:v>2.0081000000000002</c:v>
                </c:pt>
                <c:pt idx="2713">
                  <c:v>2.1652</c:v>
                </c:pt>
                <c:pt idx="2714">
                  <c:v>2.1153</c:v>
                </c:pt>
                <c:pt idx="2715">
                  <c:v>2.1109999999999998</c:v>
                </c:pt>
                <c:pt idx="2716">
                  <c:v>2.1282000000000001</c:v>
                </c:pt>
                <c:pt idx="2717">
                  <c:v>2.1193</c:v>
                </c:pt>
                <c:pt idx="2718">
                  <c:v>2.1461999999999999</c:v>
                </c:pt>
                <c:pt idx="2719">
                  <c:v>2.0891999999999999</c:v>
                </c:pt>
                <c:pt idx="2720">
                  <c:v>2.0768999999999984</c:v>
                </c:pt>
                <c:pt idx="2721">
                  <c:v>2.1717999999999997</c:v>
                </c:pt>
                <c:pt idx="2722">
                  <c:v>2.2096999999999998</c:v>
                </c:pt>
                <c:pt idx="2723">
                  <c:v>2.1846000000000001</c:v>
                </c:pt>
                <c:pt idx="2724">
                  <c:v>2.2280000000000002</c:v>
                </c:pt>
                <c:pt idx="2725">
                  <c:v>2.1488999999999998</c:v>
                </c:pt>
                <c:pt idx="2726">
                  <c:v>2.1295000000000002</c:v>
                </c:pt>
                <c:pt idx="2727">
                  <c:v>2.1817000000000002</c:v>
                </c:pt>
                <c:pt idx="2728">
                  <c:v>2.1854</c:v>
                </c:pt>
                <c:pt idx="2729">
                  <c:v>2.3526999999999973</c:v>
                </c:pt>
                <c:pt idx="2730">
                  <c:v>2.4143999999999997</c:v>
                </c:pt>
                <c:pt idx="2731">
                  <c:v>2.5309999999999997</c:v>
                </c:pt>
                <c:pt idx="2732">
                  <c:v>2.5367999999999982</c:v>
                </c:pt>
                <c:pt idx="2733">
                  <c:v>2.6082000000000001</c:v>
                </c:pt>
                <c:pt idx="2734">
                  <c:v>2.5352999999999981</c:v>
                </c:pt>
                <c:pt idx="2735">
                  <c:v>2.4720999999999984</c:v>
                </c:pt>
                <c:pt idx="2736">
                  <c:v>2.4857</c:v>
                </c:pt>
                <c:pt idx="2737">
                  <c:v>2.4764999999999984</c:v>
                </c:pt>
                <c:pt idx="2738">
                  <c:v>2.4693000000000001</c:v>
                </c:pt>
                <c:pt idx="2739">
                  <c:v>2.5032000000000001</c:v>
                </c:pt>
                <c:pt idx="2740">
                  <c:v>2.5032000000000001</c:v>
                </c:pt>
                <c:pt idx="2741">
                  <c:v>2.7391000000000001</c:v>
                </c:pt>
                <c:pt idx="2742">
                  <c:v>2.6355999999999997</c:v>
                </c:pt>
                <c:pt idx="2743">
                  <c:v>2.6339999999999999</c:v>
                </c:pt>
                <c:pt idx="2744">
                  <c:v>2.6238000000000001</c:v>
                </c:pt>
                <c:pt idx="2745">
                  <c:v>2.5720999999999981</c:v>
                </c:pt>
                <c:pt idx="2746">
                  <c:v>2.5821000000000001</c:v>
                </c:pt>
                <c:pt idx="2747">
                  <c:v>2.5371999999999999</c:v>
                </c:pt>
                <c:pt idx="2748">
                  <c:v>2.5316999999999981</c:v>
                </c:pt>
                <c:pt idx="2749">
                  <c:v>2.4887999999999999</c:v>
                </c:pt>
                <c:pt idx="2750">
                  <c:v>2.5284</c:v>
                </c:pt>
                <c:pt idx="2751">
                  <c:v>2.4839000000000002</c:v>
                </c:pt>
                <c:pt idx="2752">
                  <c:v>2.4803999999999999</c:v>
                </c:pt>
                <c:pt idx="2753">
                  <c:v>2.5049000000000001</c:v>
                </c:pt>
                <c:pt idx="2754">
                  <c:v>2.5880000000000001</c:v>
                </c:pt>
                <c:pt idx="2755">
                  <c:v>2.5711999999999997</c:v>
                </c:pt>
                <c:pt idx="2756">
                  <c:v>2.5623999999999998</c:v>
                </c:pt>
                <c:pt idx="2757">
                  <c:v>2.6023000000000001</c:v>
                </c:pt>
                <c:pt idx="2758">
                  <c:v>2.6101000000000001</c:v>
                </c:pt>
                <c:pt idx="2759">
                  <c:v>2.5761999999999987</c:v>
                </c:pt>
                <c:pt idx="2760">
                  <c:v>2.706</c:v>
                </c:pt>
                <c:pt idx="2761">
                  <c:v>2.5959999999999988</c:v>
                </c:pt>
                <c:pt idx="2762">
                  <c:v>2.6333000000000002</c:v>
                </c:pt>
                <c:pt idx="2763">
                  <c:v>2.6421000000000001</c:v>
                </c:pt>
                <c:pt idx="2764">
                  <c:v>2.5985999999999998</c:v>
                </c:pt>
                <c:pt idx="2765">
                  <c:v>2.5891999999999999</c:v>
                </c:pt>
                <c:pt idx="2766">
                  <c:v>2.5783999999999998</c:v>
                </c:pt>
                <c:pt idx="2767">
                  <c:v>2.6206</c:v>
                </c:pt>
                <c:pt idx="2768">
                  <c:v>2.7189999999999999</c:v>
                </c:pt>
                <c:pt idx="2769">
                  <c:v>2.7136</c:v>
                </c:pt>
                <c:pt idx="2770">
                  <c:v>2.7664</c:v>
                </c:pt>
                <c:pt idx="2771">
                  <c:v>2.8250999999999982</c:v>
                </c:pt>
                <c:pt idx="2772">
                  <c:v>2.8803999999999998</c:v>
                </c:pt>
                <c:pt idx="2773">
                  <c:v>2.8141999999999987</c:v>
                </c:pt>
                <c:pt idx="2774">
                  <c:v>2.8935</c:v>
                </c:pt>
                <c:pt idx="2775">
                  <c:v>2.8843999999999999</c:v>
                </c:pt>
                <c:pt idx="2776">
                  <c:v>2.8145999999999987</c:v>
                </c:pt>
                <c:pt idx="2777">
                  <c:v>2.7852999999999999</c:v>
                </c:pt>
                <c:pt idx="2778">
                  <c:v>2.7086999999999999</c:v>
                </c:pt>
                <c:pt idx="2779">
                  <c:v>2.7652999999999999</c:v>
                </c:pt>
                <c:pt idx="2780">
                  <c:v>2.7617000000000012</c:v>
                </c:pt>
                <c:pt idx="2781">
                  <c:v>2.7839000000000018</c:v>
                </c:pt>
                <c:pt idx="2782">
                  <c:v>2.7839000000000018</c:v>
                </c:pt>
                <c:pt idx="2783">
                  <c:v>2.8575999999999997</c:v>
                </c:pt>
                <c:pt idx="2784">
                  <c:v>2.8965999999999981</c:v>
                </c:pt>
                <c:pt idx="2785">
                  <c:v>2.9937</c:v>
                </c:pt>
                <c:pt idx="2786">
                  <c:v>2.9341999999999997</c:v>
                </c:pt>
                <c:pt idx="2787">
                  <c:v>2.9119999999999981</c:v>
                </c:pt>
                <c:pt idx="2788">
                  <c:v>2.9643000000000002</c:v>
                </c:pt>
                <c:pt idx="2789">
                  <c:v>2.9121999999999981</c:v>
                </c:pt>
                <c:pt idx="2790">
                  <c:v>2.9095</c:v>
                </c:pt>
                <c:pt idx="2791">
                  <c:v>2.8845999999999998</c:v>
                </c:pt>
                <c:pt idx="2792">
                  <c:v>2.8643000000000001</c:v>
                </c:pt>
                <c:pt idx="2793">
                  <c:v>2.8467999999999987</c:v>
                </c:pt>
                <c:pt idx="2794">
                  <c:v>2.6878000000000002</c:v>
                </c:pt>
                <c:pt idx="2795">
                  <c:v>2.7519</c:v>
                </c:pt>
                <c:pt idx="2796">
                  <c:v>2.7336999999999998</c:v>
                </c:pt>
                <c:pt idx="2797">
                  <c:v>2.6999</c:v>
                </c:pt>
                <c:pt idx="2798">
                  <c:v>2.6551999999999998</c:v>
                </c:pt>
                <c:pt idx="2799">
                  <c:v>2.6280000000000001</c:v>
                </c:pt>
                <c:pt idx="2800">
                  <c:v>2.6497999999999999</c:v>
                </c:pt>
                <c:pt idx="2801">
                  <c:v>2.6245000000000012</c:v>
                </c:pt>
                <c:pt idx="2802">
                  <c:v>2.61</c:v>
                </c:pt>
                <c:pt idx="2803">
                  <c:v>2.65</c:v>
                </c:pt>
                <c:pt idx="2804">
                  <c:v>2.6173000000000002</c:v>
                </c:pt>
                <c:pt idx="2805">
                  <c:v>2.6046</c:v>
                </c:pt>
                <c:pt idx="2806">
                  <c:v>2.6447000000000012</c:v>
                </c:pt>
                <c:pt idx="2807">
                  <c:v>2.6265000000000001</c:v>
                </c:pt>
                <c:pt idx="2808">
                  <c:v>2.6319999999999997</c:v>
                </c:pt>
                <c:pt idx="2809">
                  <c:v>2.6631000000000018</c:v>
                </c:pt>
                <c:pt idx="2810">
                  <c:v>2.6814</c:v>
                </c:pt>
                <c:pt idx="2811">
                  <c:v>2.6871000000000018</c:v>
                </c:pt>
                <c:pt idx="2812">
                  <c:v>2.6871000000000018</c:v>
                </c:pt>
                <c:pt idx="2813">
                  <c:v>2.7276000000000002</c:v>
                </c:pt>
                <c:pt idx="2814">
                  <c:v>2.6633000000000018</c:v>
                </c:pt>
                <c:pt idx="2815">
                  <c:v>2.5893999999999999</c:v>
                </c:pt>
                <c:pt idx="2816">
                  <c:v>2.5777000000000001</c:v>
                </c:pt>
                <c:pt idx="2817">
                  <c:v>2.6013999999999999</c:v>
                </c:pt>
                <c:pt idx="2818">
                  <c:v>2.5123999999999982</c:v>
                </c:pt>
                <c:pt idx="2819">
                  <c:v>2.5015999999999998</c:v>
                </c:pt>
                <c:pt idx="2820">
                  <c:v>2.5197000000000003</c:v>
                </c:pt>
                <c:pt idx="2821">
                  <c:v>2.5087999999999999</c:v>
                </c:pt>
                <c:pt idx="2822">
                  <c:v>2.5232999999999999</c:v>
                </c:pt>
                <c:pt idx="2823">
                  <c:v>2.5034000000000001</c:v>
                </c:pt>
                <c:pt idx="2824">
                  <c:v>2.5377999999999998</c:v>
                </c:pt>
                <c:pt idx="2825">
                  <c:v>2.5541999999999998</c:v>
                </c:pt>
                <c:pt idx="2826">
                  <c:v>2.6217999999999999</c:v>
                </c:pt>
                <c:pt idx="2827">
                  <c:v>2.6034999999999999</c:v>
                </c:pt>
                <c:pt idx="2828">
                  <c:v>2.6696</c:v>
                </c:pt>
                <c:pt idx="2829">
                  <c:v>2.6421000000000001</c:v>
                </c:pt>
                <c:pt idx="2830">
                  <c:v>2.5998999999999981</c:v>
                </c:pt>
                <c:pt idx="2831">
                  <c:v>2.7477000000000018</c:v>
                </c:pt>
                <c:pt idx="2832">
                  <c:v>2.7477000000000018</c:v>
                </c:pt>
                <c:pt idx="2833">
                  <c:v>2.7727999999999997</c:v>
                </c:pt>
                <c:pt idx="2834">
                  <c:v>2.6995999999999998</c:v>
                </c:pt>
                <c:pt idx="2835">
                  <c:v>2.69</c:v>
                </c:pt>
                <c:pt idx="2836">
                  <c:v>2.7033000000000018</c:v>
                </c:pt>
                <c:pt idx="2837">
                  <c:v>2.6657999999999999</c:v>
                </c:pt>
                <c:pt idx="2838">
                  <c:v>2.7069000000000001</c:v>
                </c:pt>
                <c:pt idx="2839">
                  <c:v>2.7987000000000002</c:v>
                </c:pt>
                <c:pt idx="2840">
                  <c:v>2.7842000000000002</c:v>
                </c:pt>
                <c:pt idx="2841">
                  <c:v>2.7427000000000001</c:v>
                </c:pt>
                <c:pt idx="2842">
                  <c:v>2.7282999999999999</c:v>
                </c:pt>
                <c:pt idx="2843">
                  <c:v>2.7077000000000018</c:v>
                </c:pt>
                <c:pt idx="2844">
                  <c:v>2.7372999999999998</c:v>
                </c:pt>
                <c:pt idx="2845">
                  <c:v>2.7372999999999998</c:v>
                </c:pt>
                <c:pt idx="2846">
                  <c:v>2.7444999999999999</c:v>
                </c:pt>
                <c:pt idx="2847">
                  <c:v>2.7951000000000001</c:v>
                </c:pt>
                <c:pt idx="2848">
                  <c:v>2.7824999999999998</c:v>
                </c:pt>
                <c:pt idx="2849">
                  <c:v>2.8341999999999987</c:v>
                </c:pt>
                <c:pt idx="2850">
                  <c:v>2.8716999999999984</c:v>
                </c:pt>
                <c:pt idx="2851">
                  <c:v>2.855299999999998</c:v>
                </c:pt>
                <c:pt idx="2852">
                  <c:v>2.838899999999998</c:v>
                </c:pt>
                <c:pt idx="2853">
                  <c:v>2.8005999999999998</c:v>
                </c:pt>
                <c:pt idx="2854">
                  <c:v>2.8534999999999981</c:v>
                </c:pt>
                <c:pt idx="2855">
                  <c:v>2.8773</c:v>
                </c:pt>
                <c:pt idx="2856">
                  <c:v>2.8646000000000003</c:v>
                </c:pt>
                <c:pt idx="2857">
                  <c:v>2.8783999999999987</c:v>
                </c:pt>
                <c:pt idx="2858">
                  <c:v>2.8353999999999981</c:v>
                </c:pt>
                <c:pt idx="2859">
                  <c:v>2.8931</c:v>
                </c:pt>
                <c:pt idx="2860">
                  <c:v>2.9291</c:v>
                </c:pt>
                <c:pt idx="2861">
                  <c:v>2.8885999999999998</c:v>
                </c:pt>
                <c:pt idx="2862">
                  <c:v>2.9274</c:v>
                </c:pt>
                <c:pt idx="2863">
                  <c:v>2.9775</c:v>
                </c:pt>
                <c:pt idx="2864">
                  <c:v>2.9775</c:v>
                </c:pt>
                <c:pt idx="2865">
                  <c:v>2.9904999999999982</c:v>
                </c:pt>
                <c:pt idx="2866">
                  <c:v>3</c:v>
                </c:pt>
                <c:pt idx="2867">
                  <c:v>2.9702999999999982</c:v>
                </c:pt>
                <c:pt idx="2868">
                  <c:v>3.0282</c:v>
                </c:pt>
                <c:pt idx="2869">
                  <c:v>3.0282</c:v>
                </c:pt>
                <c:pt idx="2870">
                  <c:v>2.9889999999999999</c:v>
                </c:pt>
                <c:pt idx="2871">
                  <c:v>2.9947999999999997</c:v>
                </c:pt>
                <c:pt idx="2872">
                  <c:v>2.9575999999999998</c:v>
                </c:pt>
                <c:pt idx="2873">
                  <c:v>2.939099999999998</c:v>
                </c:pt>
                <c:pt idx="2874">
                  <c:v>2.9893999999999998</c:v>
                </c:pt>
                <c:pt idx="2875">
                  <c:v>2.9651999999999998</c:v>
                </c:pt>
                <c:pt idx="2876">
                  <c:v>2.8578999999999981</c:v>
                </c:pt>
                <c:pt idx="2877">
                  <c:v>2.8256999999999981</c:v>
                </c:pt>
                <c:pt idx="2878">
                  <c:v>2.870899999999998</c:v>
                </c:pt>
                <c:pt idx="2879">
                  <c:v>2.8911999999999987</c:v>
                </c:pt>
                <c:pt idx="2880">
                  <c:v>2.8413999999999997</c:v>
                </c:pt>
                <c:pt idx="2881">
                  <c:v>2.8193999999999981</c:v>
                </c:pt>
                <c:pt idx="2882">
                  <c:v>2.8193999999999981</c:v>
                </c:pt>
                <c:pt idx="2883">
                  <c:v>2.8285999999999998</c:v>
                </c:pt>
                <c:pt idx="2884">
                  <c:v>2.8655999999999997</c:v>
                </c:pt>
                <c:pt idx="2885">
                  <c:v>2.7772000000000001</c:v>
                </c:pt>
                <c:pt idx="2886">
                  <c:v>2.7149999999999999</c:v>
                </c:pt>
                <c:pt idx="2887">
                  <c:v>2.7479000000000018</c:v>
                </c:pt>
                <c:pt idx="2888">
                  <c:v>2.7488000000000001</c:v>
                </c:pt>
                <c:pt idx="2889">
                  <c:v>2.6766999999999981</c:v>
                </c:pt>
                <c:pt idx="2890">
                  <c:v>2.6949000000000001</c:v>
                </c:pt>
                <c:pt idx="2891">
                  <c:v>2.6440000000000001</c:v>
                </c:pt>
                <c:pt idx="2892">
                  <c:v>2.5760999999999981</c:v>
                </c:pt>
                <c:pt idx="2893">
                  <c:v>2.6294</c:v>
                </c:pt>
                <c:pt idx="2894">
                  <c:v>2.6675000000000018</c:v>
                </c:pt>
                <c:pt idx="2895">
                  <c:v>2.7002999999999999</c:v>
                </c:pt>
                <c:pt idx="2896">
                  <c:v>2.6829000000000001</c:v>
                </c:pt>
                <c:pt idx="2897">
                  <c:v>2.6674000000000002</c:v>
                </c:pt>
                <c:pt idx="2898">
                  <c:v>2.7250000000000001</c:v>
                </c:pt>
                <c:pt idx="2899">
                  <c:v>2.7608000000000001</c:v>
                </c:pt>
                <c:pt idx="2900">
                  <c:v>2.7319999999999998</c:v>
                </c:pt>
                <c:pt idx="2901">
                  <c:v>2.7427999999999999</c:v>
                </c:pt>
                <c:pt idx="2902">
                  <c:v>2.7427999999999999</c:v>
                </c:pt>
                <c:pt idx="2903">
                  <c:v>2.7069000000000001</c:v>
                </c:pt>
                <c:pt idx="2904">
                  <c:v>2.7391999999999999</c:v>
                </c:pt>
                <c:pt idx="2905">
                  <c:v>2.7509000000000001</c:v>
                </c:pt>
                <c:pt idx="2906">
                  <c:v>2.7309999999999999</c:v>
                </c:pt>
                <c:pt idx="2907">
                  <c:v>2.7382</c:v>
                </c:pt>
                <c:pt idx="2908">
                  <c:v>2.7023000000000001</c:v>
                </c:pt>
                <c:pt idx="2909">
                  <c:v>2.6654999999999998</c:v>
                </c:pt>
                <c:pt idx="2910">
                  <c:v>2.6387</c:v>
                </c:pt>
                <c:pt idx="2911">
                  <c:v>2.6476000000000002</c:v>
                </c:pt>
                <c:pt idx="2912">
                  <c:v>2.6012</c:v>
                </c:pt>
                <c:pt idx="2913">
                  <c:v>2.6977000000000002</c:v>
                </c:pt>
                <c:pt idx="2914">
                  <c:v>2.7048000000000001</c:v>
                </c:pt>
                <c:pt idx="2915">
                  <c:v>2.7372999999999998</c:v>
                </c:pt>
                <c:pt idx="2916">
                  <c:v>2.7879000000000018</c:v>
                </c:pt>
                <c:pt idx="2917">
                  <c:v>2.7770000000000001</c:v>
                </c:pt>
                <c:pt idx="2918">
                  <c:v>2.7680000000000002</c:v>
                </c:pt>
                <c:pt idx="2919">
                  <c:v>2.73</c:v>
                </c:pt>
                <c:pt idx="2920">
                  <c:v>2.6446000000000001</c:v>
                </c:pt>
                <c:pt idx="2921">
                  <c:v>2.6543000000000001</c:v>
                </c:pt>
                <c:pt idx="2922">
                  <c:v>2.6920999999999982</c:v>
                </c:pt>
                <c:pt idx="2923">
                  <c:v>2.6721999999999997</c:v>
                </c:pt>
                <c:pt idx="2924">
                  <c:v>2.7725</c:v>
                </c:pt>
                <c:pt idx="2925">
                  <c:v>2.7715999999999998</c:v>
                </c:pt>
                <c:pt idx="2926">
                  <c:v>2.7425999999999999</c:v>
                </c:pt>
                <c:pt idx="2927">
                  <c:v>2.7281000000000017</c:v>
                </c:pt>
                <c:pt idx="2928">
                  <c:v>2.7480000000000002</c:v>
                </c:pt>
                <c:pt idx="2929">
                  <c:v>2.6919</c:v>
                </c:pt>
                <c:pt idx="2930">
                  <c:v>2.681</c:v>
                </c:pt>
                <c:pt idx="2931">
                  <c:v>2.7208000000000001</c:v>
                </c:pt>
                <c:pt idx="2932">
                  <c:v>2.718</c:v>
                </c:pt>
                <c:pt idx="2933">
                  <c:v>2.7524999999999982</c:v>
                </c:pt>
                <c:pt idx="2934">
                  <c:v>2.8045</c:v>
                </c:pt>
                <c:pt idx="2935">
                  <c:v>2.7972000000000001</c:v>
                </c:pt>
                <c:pt idx="2936">
                  <c:v>2.7206999999999999</c:v>
                </c:pt>
                <c:pt idx="2937">
                  <c:v>2.6997999999999998</c:v>
                </c:pt>
                <c:pt idx="2938">
                  <c:v>2.6808000000000001</c:v>
                </c:pt>
                <c:pt idx="2939">
                  <c:v>2.6898</c:v>
                </c:pt>
                <c:pt idx="2940">
                  <c:v>2.6474000000000002</c:v>
                </c:pt>
                <c:pt idx="2941">
                  <c:v>2.6246999999999998</c:v>
                </c:pt>
                <c:pt idx="2942">
                  <c:v>2.6472000000000002</c:v>
                </c:pt>
                <c:pt idx="2943">
                  <c:v>2.6282999999999999</c:v>
                </c:pt>
                <c:pt idx="2944">
                  <c:v>2.6282000000000001</c:v>
                </c:pt>
                <c:pt idx="2945">
                  <c:v>2.7214999999999998</c:v>
                </c:pt>
                <c:pt idx="2946">
                  <c:v>2.7214999999999998</c:v>
                </c:pt>
                <c:pt idx="2947">
                  <c:v>2.7151000000000001</c:v>
                </c:pt>
                <c:pt idx="2948">
                  <c:v>2.7105000000000001</c:v>
                </c:pt>
                <c:pt idx="2949">
                  <c:v>2.6987000000000001</c:v>
                </c:pt>
                <c:pt idx="2950">
                  <c:v>2.6804999999999999</c:v>
                </c:pt>
                <c:pt idx="2951">
                  <c:v>2.6623000000000001</c:v>
                </c:pt>
                <c:pt idx="2952">
                  <c:v>2.7004000000000001</c:v>
                </c:pt>
                <c:pt idx="2953">
                  <c:v>2.6913</c:v>
                </c:pt>
                <c:pt idx="2954">
                  <c:v>2.6459000000000001</c:v>
                </c:pt>
                <c:pt idx="2955">
                  <c:v>2.6132999999999997</c:v>
                </c:pt>
                <c:pt idx="2956">
                  <c:v>2.5842999999999998</c:v>
                </c:pt>
                <c:pt idx="2957">
                  <c:v>2.6067999999999998</c:v>
                </c:pt>
                <c:pt idx="2958">
                  <c:v>2.5913999999999997</c:v>
                </c:pt>
                <c:pt idx="2959">
                  <c:v>2.5878000000000001</c:v>
                </c:pt>
                <c:pt idx="2960">
                  <c:v>2.6160999999999981</c:v>
                </c:pt>
                <c:pt idx="2961">
                  <c:v>2.6233000000000017</c:v>
                </c:pt>
                <c:pt idx="2962">
                  <c:v>2.6611000000000002</c:v>
                </c:pt>
                <c:pt idx="2963">
                  <c:v>2.6089000000000002</c:v>
                </c:pt>
                <c:pt idx="2964">
                  <c:v>2.5427</c:v>
                </c:pt>
                <c:pt idx="2965">
                  <c:v>2.4893000000000001</c:v>
                </c:pt>
                <c:pt idx="2966">
                  <c:v>2.5230999999999999</c:v>
                </c:pt>
                <c:pt idx="2967">
                  <c:v>2.5445000000000002</c:v>
                </c:pt>
                <c:pt idx="2968">
                  <c:v>2.5105999999999997</c:v>
                </c:pt>
                <c:pt idx="2969">
                  <c:v>2.5319999999999987</c:v>
                </c:pt>
                <c:pt idx="2970">
                  <c:v>2.5499000000000001</c:v>
                </c:pt>
                <c:pt idx="2971">
                  <c:v>2.5319999999999987</c:v>
                </c:pt>
                <c:pt idx="2972">
                  <c:v>2.5319999999999987</c:v>
                </c:pt>
                <c:pt idx="2973">
                  <c:v>2.5141999999999998</c:v>
                </c:pt>
                <c:pt idx="2974">
                  <c:v>2.4430999999999998</c:v>
                </c:pt>
                <c:pt idx="2975">
                  <c:v>2.4643999999999999</c:v>
                </c:pt>
                <c:pt idx="2976">
                  <c:v>2.4758999999999984</c:v>
                </c:pt>
                <c:pt idx="2977">
                  <c:v>2.5266999999999982</c:v>
                </c:pt>
                <c:pt idx="2978">
                  <c:v>2.5985</c:v>
                </c:pt>
                <c:pt idx="2979">
                  <c:v>2.6021000000000001</c:v>
                </c:pt>
                <c:pt idx="2980">
                  <c:v>2.5823999999999998</c:v>
                </c:pt>
                <c:pt idx="2981">
                  <c:v>2.5869</c:v>
                </c:pt>
                <c:pt idx="2982">
                  <c:v>2.6032000000000002</c:v>
                </c:pt>
                <c:pt idx="2983">
                  <c:v>2.6438999999999999</c:v>
                </c:pt>
                <c:pt idx="2984">
                  <c:v>2.6393999999999997</c:v>
                </c:pt>
                <c:pt idx="2985">
                  <c:v>2.5951</c:v>
                </c:pt>
                <c:pt idx="2986">
                  <c:v>2.6032999999999999</c:v>
                </c:pt>
                <c:pt idx="2987">
                  <c:v>2.597</c:v>
                </c:pt>
                <c:pt idx="2988">
                  <c:v>2.6522999999999981</c:v>
                </c:pt>
                <c:pt idx="2989">
                  <c:v>2.5844</c:v>
                </c:pt>
                <c:pt idx="2990">
                  <c:v>2.6206</c:v>
                </c:pt>
                <c:pt idx="2991">
                  <c:v>2.6052</c:v>
                </c:pt>
                <c:pt idx="2992">
                  <c:v>2.6261000000000001</c:v>
                </c:pt>
                <c:pt idx="2993">
                  <c:v>2.5781000000000001</c:v>
                </c:pt>
                <c:pt idx="2994">
                  <c:v>2.5591999999999997</c:v>
                </c:pt>
                <c:pt idx="2995">
                  <c:v>2.5286</c:v>
                </c:pt>
                <c:pt idx="2996">
                  <c:v>2.5339999999999998</c:v>
                </c:pt>
                <c:pt idx="2997">
                  <c:v>2.5303999999999998</c:v>
                </c:pt>
                <c:pt idx="2998">
                  <c:v>2.5647000000000002</c:v>
                </c:pt>
                <c:pt idx="2999">
                  <c:v>2.6263999999999998</c:v>
                </c:pt>
                <c:pt idx="3000">
                  <c:v>2.6383000000000001</c:v>
                </c:pt>
                <c:pt idx="3001">
                  <c:v>2.6383000000000001</c:v>
                </c:pt>
                <c:pt idx="3002">
                  <c:v>2.6109999999999998</c:v>
                </c:pt>
                <c:pt idx="3003">
                  <c:v>2.5556999999999981</c:v>
                </c:pt>
                <c:pt idx="3004">
                  <c:v>2.5503</c:v>
                </c:pt>
                <c:pt idx="3005">
                  <c:v>2.535899999999998</c:v>
                </c:pt>
                <c:pt idx="3006">
                  <c:v>2.5159999999999987</c:v>
                </c:pt>
                <c:pt idx="3007">
                  <c:v>2.5467999999999997</c:v>
                </c:pt>
                <c:pt idx="3008">
                  <c:v>2.5467999999999997</c:v>
                </c:pt>
                <c:pt idx="3009">
                  <c:v>2.5259999999999998</c:v>
                </c:pt>
                <c:pt idx="3010">
                  <c:v>2.4457999999999998</c:v>
                </c:pt>
                <c:pt idx="3011">
                  <c:v>2.4809000000000001</c:v>
                </c:pt>
                <c:pt idx="3012">
                  <c:v>2.4674</c:v>
                </c:pt>
                <c:pt idx="3013">
                  <c:v>2.4601000000000002</c:v>
                </c:pt>
                <c:pt idx="3014">
                  <c:v>2.4655</c:v>
                </c:pt>
                <c:pt idx="3015">
                  <c:v>2.5024999999999982</c:v>
                </c:pt>
                <c:pt idx="3016">
                  <c:v>2.4655</c:v>
                </c:pt>
                <c:pt idx="3017">
                  <c:v>2.4853000000000001</c:v>
                </c:pt>
                <c:pt idx="3018">
                  <c:v>2.4601000000000002</c:v>
                </c:pt>
                <c:pt idx="3019">
                  <c:v>2.556899999999998</c:v>
                </c:pt>
                <c:pt idx="3020">
                  <c:v>2.5577999999999999</c:v>
                </c:pt>
                <c:pt idx="3021">
                  <c:v>2.4924999999999984</c:v>
                </c:pt>
                <c:pt idx="3022">
                  <c:v>2.4817</c:v>
                </c:pt>
                <c:pt idx="3023">
                  <c:v>2.4843999999999999</c:v>
                </c:pt>
                <c:pt idx="3024">
                  <c:v>2.4707999999999997</c:v>
                </c:pt>
                <c:pt idx="3025">
                  <c:v>2.4113999999999987</c:v>
                </c:pt>
                <c:pt idx="3026">
                  <c:v>2.4203000000000001</c:v>
                </c:pt>
                <c:pt idx="3027">
                  <c:v>2.4275000000000002</c:v>
                </c:pt>
                <c:pt idx="3028">
                  <c:v>2.4491000000000001</c:v>
                </c:pt>
                <c:pt idx="3029">
                  <c:v>2.4165999999999981</c:v>
                </c:pt>
                <c:pt idx="3030">
                  <c:v>2.4015</c:v>
                </c:pt>
                <c:pt idx="3031">
                  <c:v>2.3396999999999979</c:v>
                </c:pt>
                <c:pt idx="3032">
                  <c:v>2.3926999999999978</c:v>
                </c:pt>
                <c:pt idx="3033">
                  <c:v>2.3996999999999984</c:v>
                </c:pt>
                <c:pt idx="3034">
                  <c:v>2.4263999999999997</c:v>
                </c:pt>
                <c:pt idx="3035">
                  <c:v>2.4067999999999987</c:v>
                </c:pt>
                <c:pt idx="3036">
                  <c:v>2.4023999999999988</c:v>
                </c:pt>
                <c:pt idx="3037">
                  <c:v>2.3819999999999997</c:v>
                </c:pt>
                <c:pt idx="3038">
                  <c:v>2.3961999999999981</c:v>
                </c:pt>
                <c:pt idx="3039">
                  <c:v>2.3573</c:v>
                </c:pt>
                <c:pt idx="3040">
                  <c:v>2.3360999999999978</c:v>
                </c:pt>
                <c:pt idx="3041">
                  <c:v>2.3431000000000002</c:v>
                </c:pt>
                <c:pt idx="3042">
                  <c:v>2.3431000000000002</c:v>
                </c:pt>
                <c:pt idx="3043">
                  <c:v>2.4211</c:v>
                </c:pt>
                <c:pt idx="3044">
                  <c:v>2.3961999999999981</c:v>
                </c:pt>
                <c:pt idx="3045">
                  <c:v>2.4497</c:v>
                </c:pt>
                <c:pt idx="3046">
                  <c:v>2.4586999999999981</c:v>
                </c:pt>
                <c:pt idx="3047">
                  <c:v>2.4711999999999987</c:v>
                </c:pt>
                <c:pt idx="3048">
                  <c:v>2.5036</c:v>
                </c:pt>
                <c:pt idx="3049">
                  <c:v>2.5413999999999999</c:v>
                </c:pt>
                <c:pt idx="3050">
                  <c:v>2.5495999999999999</c:v>
                </c:pt>
                <c:pt idx="3051">
                  <c:v>2.6105</c:v>
                </c:pt>
                <c:pt idx="3052">
                  <c:v>2.5887000000000002</c:v>
                </c:pt>
                <c:pt idx="3053">
                  <c:v>2.5923999999999987</c:v>
                </c:pt>
                <c:pt idx="3054">
                  <c:v>2.6197999999999997</c:v>
                </c:pt>
                <c:pt idx="3055">
                  <c:v>2.6143999999999998</c:v>
                </c:pt>
                <c:pt idx="3056">
                  <c:v>2.5745</c:v>
                </c:pt>
                <c:pt idx="3057">
                  <c:v>2.5636000000000001</c:v>
                </c:pt>
                <c:pt idx="3058">
                  <c:v>2.5274999999999999</c:v>
                </c:pt>
                <c:pt idx="3059">
                  <c:v>2.5636999999999999</c:v>
                </c:pt>
                <c:pt idx="3060">
                  <c:v>2.5021999999999998</c:v>
                </c:pt>
                <c:pt idx="3061">
                  <c:v>2.5276000000000001</c:v>
                </c:pt>
                <c:pt idx="3062">
                  <c:v>2.4771000000000001</c:v>
                </c:pt>
                <c:pt idx="3063">
                  <c:v>2.4887999999999999</c:v>
                </c:pt>
                <c:pt idx="3064">
                  <c:v>2.3855999999999997</c:v>
                </c:pt>
                <c:pt idx="3065">
                  <c:v>2.4249999999999998</c:v>
                </c:pt>
                <c:pt idx="3066">
                  <c:v>2.4339999999999997</c:v>
                </c:pt>
                <c:pt idx="3067">
                  <c:v>2.4195999999999982</c:v>
                </c:pt>
                <c:pt idx="3068">
                  <c:v>2.3390999999999984</c:v>
                </c:pt>
                <c:pt idx="3069">
                  <c:v>2.3212999999999981</c:v>
                </c:pt>
                <c:pt idx="3070">
                  <c:v>2.3132999999999981</c:v>
                </c:pt>
                <c:pt idx="3071">
                  <c:v>2.2804000000000002</c:v>
                </c:pt>
                <c:pt idx="3072">
                  <c:v>2.2804000000000002</c:v>
                </c:pt>
                <c:pt idx="3073">
                  <c:v>2.1972999999999998</c:v>
                </c:pt>
                <c:pt idx="3074">
                  <c:v>2.1357999999999997</c:v>
                </c:pt>
                <c:pt idx="3075">
                  <c:v>2.1558999999999982</c:v>
                </c:pt>
                <c:pt idx="3076">
                  <c:v>2.1936</c:v>
                </c:pt>
                <c:pt idx="3077">
                  <c:v>2.1909000000000001</c:v>
                </c:pt>
                <c:pt idx="3078">
                  <c:v>2.2217000000000002</c:v>
                </c:pt>
                <c:pt idx="3079">
                  <c:v>2.2163999999999997</c:v>
                </c:pt>
                <c:pt idx="3080">
                  <c:v>2.2711999999999999</c:v>
                </c:pt>
                <c:pt idx="3081">
                  <c:v>2.2685000000000017</c:v>
                </c:pt>
                <c:pt idx="3082">
                  <c:v>2.2605000000000017</c:v>
                </c:pt>
                <c:pt idx="3083">
                  <c:v>2.2959999999999998</c:v>
                </c:pt>
                <c:pt idx="3084">
                  <c:v>2.3173999999999997</c:v>
                </c:pt>
                <c:pt idx="3085">
                  <c:v>2.3057999999999987</c:v>
                </c:pt>
                <c:pt idx="3086">
                  <c:v>2.3352999999999984</c:v>
                </c:pt>
                <c:pt idx="3087">
                  <c:v>2.3424999999999985</c:v>
                </c:pt>
                <c:pt idx="3088">
                  <c:v>2.3334999999999981</c:v>
                </c:pt>
                <c:pt idx="3089">
                  <c:v>2.3423999999999987</c:v>
                </c:pt>
                <c:pt idx="3090">
                  <c:v>2.3855999999999997</c:v>
                </c:pt>
                <c:pt idx="3091">
                  <c:v>2.2976000000000001</c:v>
                </c:pt>
                <c:pt idx="3092">
                  <c:v>2.3603999999999998</c:v>
                </c:pt>
                <c:pt idx="3093">
                  <c:v>2.3603999999999998</c:v>
                </c:pt>
                <c:pt idx="3094">
                  <c:v>2.3711999999999982</c:v>
                </c:pt>
                <c:pt idx="3095">
                  <c:v>2.3398999999999979</c:v>
                </c:pt>
                <c:pt idx="3096">
                  <c:v>2.3203999999999998</c:v>
                </c:pt>
                <c:pt idx="3097">
                  <c:v>2.3398999999999979</c:v>
                </c:pt>
                <c:pt idx="3098">
                  <c:v>2.3150999999999984</c:v>
                </c:pt>
                <c:pt idx="3099">
                  <c:v>2.3593999999999982</c:v>
                </c:pt>
                <c:pt idx="3100">
                  <c:v>2.3372999999999982</c:v>
                </c:pt>
                <c:pt idx="3101">
                  <c:v>2.3098999999999981</c:v>
                </c:pt>
                <c:pt idx="3102">
                  <c:v>2.3063999999999987</c:v>
                </c:pt>
                <c:pt idx="3103">
                  <c:v>2.2570000000000001</c:v>
                </c:pt>
                <c:pt idx="3104">
                  <c:v>2.2446999999999999</c:v>
                </c:pt>
                <c:pt idx="3105">
                  <c:v>2.2446999999999999</c:v>
                </c:pt>
                <c:pt idx="3106">
                  <c:v>2.1640000000000001</c:v>
                </c:pt>
                <c:pt idx="3107">
                  <c:v>2.2349999999999999</c:v>
                </c:pt>
                <c:pt idx="3108">
                  <c:v>2.2923</c:v>
                </c:pt>
                <c:pt idx="3109">
                  <c:v>2.2799</c:v>
                </c:pt>
                <c:pt idx="3110">
                  <c:v>2.2341000000000002</c:v>
                </c:pt>
                <c:pt idx="3111">
                  <c:v>2.306499999999998</c:v>
                </c:pt>
                <c:pt idx="3112">
                  <c:v>2.2570000000000001</c:v>
                </c:pt>
                <c:pt idx="3113">
                  <c:v>2.2128999999999981</c:v>
                </c:pt>
                <c:pt idx="3114">
                  <c:v>2.1638000000000002</c:v>
                </c:pt>
                <c:pt idx="3115">
                  <c:v>2.1619999999999999</c:v>
                </c:pt>
                <c:pt idx="3116">
                  <c:v>2.0817000000000001</c:v>
                </c:pt>
                <c:pt idx="3117">
                  <c:v>2.1181999999999999</c:v>
                </c:pt>
                <c:pt idx="3118">
                  <c:v>2.0590999999999982</c:v>
                </c:pt>
                <c:pt idx="3119">
                  <c:v>2.1355999999999997</c:v>
                </c:pt>
                <c:pt idx="3120">
                  <c:v>2.2075000000000018</c:v>
                </c:pt>
                <c:pt idx="3121">
                  <c:v>2.1617999999999999</c:v>
                </c:pt>
                <c:pt idx="3122">
                  <c:v>2.1583000000000001</c:v>
                </c:pt>
                <c:pt idx="3123">
                  <c:v>2.2614000000000001</c:v>
                </c:pt>
                <c:pt idx="3124">
                  <c:v>2.2632000000000012</c:v>
                </c:pt>
                <c:pt idx="3125">
                  <c:v>2.2632000000000012</c:v>
                </c:pt>
                <c:pt idx="3126">
                  <c:v>2.2499000000000002</c:v>
                </c:pt>
                <c:pt idx="3127">
                  <c:v>2.2021000000000002</c:v>
                </c:pt>
                <c:pt idx="3128">
                  <c:v>2.1871000000000018</c:v>
                </c:pt>
                <c:pt idx="3129">
                  <c:v>2.1711999999999998</c:v>
                </c:pt>
                <c:pt idx="3130">
                  <c:v>2.1711999999999998</c:v>
                </c:pt>
                <c:pt idx="3131">
                  <c:v>2.1105</c:v>
                </c:pt>
                <c:pt idx="3132">
                  <c:v>2.0319999999999987</c:v>
                </c:pt>
                <c:pt idx="3133">
                  <c:v>1.9401999999999999</c:v>
                </c:pt>
                <c:pt idx="3134">
                  <c:v>1.9677</c:v>
                </c:pt>
                <c:pt idx="3135">
                  <c:v>2.0179</c:v>
                </c:pt>
                <c:pt idx="3136">
                  <c:v>1.9449000000000001</c:v>
                </c:pt>
                <c:pt idx="3137">
                  <c:v>1.907</c:v>
                </c:pt>
                <c:pt idx="3138">
                  <c:v>1.9000000000000001</c:v>
                </c:pt>
                <c:pt idx="3139">
                  <c:v>1.8552999999999991</c:v>
                </c:pt>
                <c:pt idx="3140">
                  <c:v>1.7148999999999992</c:v>
                </c:pt>
                <c:pt idx="3141">
                  <c:v>1.8368</c:v>
                </c:pt>
                <c:pt idx="3142">
                  <c:v>1.8368</c:v>
                </c:pt>
                <c:pt idx="3143">
                  <c:v>1.788</c:v>
                </c:pt>
                <c:pt idx="3144">
                  <c:v>1.8716999999999993</c:v>
                </c:pt>
                <c:pt idx="3145">
                  <c:v>1.8631</c:v>
                </c:pt>
                <c:pt idx="3146">
                  <c:v>1.7968</c:v>
                </c:pt>
                <c:pt idx="3147">
                  <c:v>1.8241000000000001</c:v>
                </c:pt>
                <c:pt idx="3148">
                  <c:v>1.8231000000000002</c:v>
                </c:pt>
                <c:pt idx="3149">
                  <c:v>1.720699999999999</c:v>
                </c:pt>
                <c:pt idx="3150">
                  <c:v>1.751199999999999</c:v>
                </c:pt>
                <c:pt idx="3151">
                  <c:v>1.6407</c:v>
                </c:pt>
                <c:pt idx="3152">
                  <c:v>1.6642000000000001</c:v>
                </c:pt>
                <c:pt idx="3153">
                  <c:v>1.7914999999999992</c:v>
                </c:pt>
                <c:pt idx="3154">
                  <c:v>1.7512999999999992</c:v>
                </c:pt>
                <c:pt idx="3155">
                  <c:v>1.8204</c:v>
                </c:pt>
                <c:pt idx="3156">
                  <c:v>1.9567000000000001</c:v>
                </c:pt>
                <c:pt idx="3157">
                  <c:v>1.9775</c:v>
                </c:pt>
                <c:pt idx="3158">
                  <c:v>1.9967000000000001</c:v>
                </c:pt>
                <c:pt idx="3159">
                  <c:v>2.0175999999999998</c:v>
                </c:pt>
                <c:pt idx="3160">
                  <c:v>1.9843999999999999</c:v>
                </c:pt>
                <c:pt idx="3161">
                  <c:v>2.0503999999999998</c:v>
                </c:pt>
                <c:pt idx="3162">
                  <c:v>2.0503999999999998</c:v>
                </c:pt>
                <c:pt idx="3163">
                  <c:v>2.1379000000000001</c:v>
                </c:pt>
                <c:pt idx="3164">
                  <c:v>2.08</c:v>
                </c:pt>
                <c:pt idx="3165">
                  <c:v>2.1141999999999999</c:v>
                </c:pt>
                <c:pt idx="3166">
                  <c:v>2.1116999999999981</c:v>
                </c:pt>
                <c:pt idx="3167">
                  <c:v>2.0573999999999999</c:v>
                </c:pt>
                <c:pt idx="3168">
                  <c:v>1.9800000000000009</c:v>
                </c:pt>
                <c:pt idx="3169">
                  <c:v>1.9687999999999999</c:v>
                </c:pt>
                <c:pt idx="3170">
                  <c:v>2.0295000000000001</c:v>
                </c:pt>
                <c:pt idx="3171">
                  <c:v>1.9929999999999999</c:v>
                </c:pt>
                <c:pt idx="3172">
                  <c:v>2.0819999999999999</c:v>
                </c:pt>
                <c:pt idx="3173">
                  <c:v>2.1189</c:v>
                </c:pt>
                <c:pt idx="3174">
                  <c:v>2.1172</c:v>
                </c:pt>
                <c:pt idx="3175">
                  <c:v>2.1153999999999997</c:v>
                </c:pt>
                <c:pt idx="3176">
                  <c:v>2.2414000000000001</c:v>
                </c:pt>
                <c:pt idx="3177">
                  <c:v>2.1907000000000001</c:v>
                </c:pt>
                <c:pt idx="3178">
                  <c:v>2.1297000000000001</c:v>
                </c:pt>
                <c:pt idx="3179">
                  <c:v>2.1086</c:v>
                </c:pt>
                <c:pt idx="3180">
                  <c:v>2.1155999999999997</c:v>
                </c:pt>
                <c:pt idx="3181">
                  <c:v>2.1139999999999999</c:v>
                </c:pt>
                <c:pt idx="3182">
                  <c:v>2.0716999999999981</c:v>
                </c:pt>
                <c:pt idx="3183">
                  <c:v>2.0507</c:v>
                </c:pt>
                <c:pt idx="3184">
                  <c:v>1.9199000000000002</c:v>
                </c:pt>
                <c:pt idx="3185">
                  <c:v>1.9685000000000001</c:v>
                </c:pt>
                <c:pt idx="3186">
                  <c:v>1.9302999999999999</c:v>
                </c:pt>
                <c:pt idx="3187">
                  <c:v>1.911999999999999</c:v>
                </c:pt>
                <c:pt idx="3188">
                  <c:v>1.8731</c:v>
                </c:pt>
                <c:pt idx="3189">
                  <c:v>1.925</c:v>
                </c:pt>
                <c:pt idx="3190">
                  <c:v>1.9893999999999998</c:v>
                </c:pt>
                <c:pt idx="3191">
                  <c:v>1.9615</c:v>
                </c:pt>
                <c:pt idx="3192">
                  <c:v>1.9475</c:v>
                </c:pt>
                <c:pt idx="3193">
                  <c:v>1.9231</c:v>
                </c:pt>
                <c:pt idx="3194">
                  <c:v>1.8573</c:v>
                </c:pt>
                <c:pt idx="3195">
                  <c:v>1.9117</c:v>
                </c:pt>
                <c:pt idx="3196">
                  <c:v>1.8389</c:v>
                </c:pt>
                <c:pt idx="3197">
                  <c:v>1.8952</c:v>
                </c:pt>
                <c:pt idx="3198">
                  <c:v>1.8848</c:v>
                </c:pt>
                <c:pt idx="3199">
                  <c:v>1.9047000000000001</c:v>
                </c:pt>
                <c:pt idx="3200">
                  <c:v>1.9596</c:v>
                </c:pt>
                <c:pt idx="3201">
                  <c:v>1.9473</c:v>
                </c:pt>
                <c:pt idx="3202">
                  <c:v>1.9272</c:v>
                </c:pt>
                <c:pt idx="3203">
                  <c:v>1.8984999999999999</c:v>
                </c:pt>
                <c:pt idx="3204">
                  <c:v>1.887999999999999</c:v>
                </c:pt>
                <c:pt idx="3205">
                  <c:v>1.889699999999999</c:v>
                </c:pt>
                <c:pt idx="3206">
                  <c:v>1.8653</c:v>
                </c:pt>
                <c:pt idx="3207">
                  <c:v>1.8895999999999991</c:v>
                </c:pt>
                <c:pt idx="3208">
                  <c:v>1.9087000000000001</c:v>
                </c:pt>
                <c:pt idx="3209">
                  <c:v>1.9788000000000001</c:v>
                </c:pt>
                <c:pt idx="3210">
                  <c:v>1.9577</c:v>
                </c:pt>
                <c:pt idx="3211">
                  <c:v>1.9085999999999999</c:v>
                </c:pt>
                <c:pt idx="3212">
                  <c:v>1.9207999999999998</c:v>
                </c:pt>
                <c:pt idx="3213">
                  <c:v>2.0034000000000001</c:v>
                </c:pt>
                <c:pt idx="3214">
                  <c:v>2.0387999999999997</c:v>
                </c:pt>
                <c:pt idx="3215">
                  <c:v>2.0316999999999981</c:v>
                </c:pt>
                <c:pt idx="3216">
                  <c:v>2.1135000000000002</c:v>
                </c:pt>
                <c:pt idx="3217">
                  <c:v>2.1440000000000001</c:v>
                </c:pt>
                <c:pt idx="3218">
                  <c:v>2.1852999999999998</c:v>
                </c:pt>
                <c:pt idx="3219">
                  <c:v>2.2431000000000019</c:v>
                </c:pt>
                <c:pt idx="3220">
                  <c:v>2.1800000000000002</c:v>
                </c:pt>
                <c:pt idx="3221">
                  <c:v>2.1478000000000002</c:v>
                </c:pt>
                <c:pt idx="3222">
                  <c:v>2.2797000000000001</c:v>
                </c:pt>
                <c:pt idx="3223">
                  <c:v>2.2488999999999999</c:v>
                </c:pt>
              </c:numCache>
            </c:numRef>
          </c:val>
          <c:smooth val="0"/>
        </c:ser>
        <c:dLbls>
          <c:showLegendKey val="0"/>
          <c:showVal val="0"/>
          <c:showCatName val="0"/>
          <c:showSerName val="0"/>
          <c:showPercent val="0"/>
          <c:showBubbleSize val="0"/>
        </c:dLbls>
        <c:marker val="1"/>
        <c:smooth val="0"/>
        <c:axId val="193591168"/>
        <c:axId val="193589632"/>
      </c:lineChart>
      <c:dateAx>
        <c:axId val="193582208"/>
        <c:scaling>
          <c:orientation val="minMax"/>
          <c:min val="40180"/>
        </c:scaling>
        <c:delete val="0"/>
        <c:axPos val="b"/>
        <c:numFmt formatCode="yyyy" sourceLinked="0"/>
        <c:majorTickMark val="out"/>
        <c:minorTickMark val="none"/>
        <c:tickLblPos val="nextTo"/>
        <c:txPr>
          <a:bodyPr rot="0" vert="horz"/>
          <a:lstStyle/>
          <a:p>
            <a:pPr>
              <a:defRPr/>
            </a:pPr>
            <a:endParaRPr lang="en-US"/>
          </a:p>
        </c:txPr>
        <c:crossAx val="193583744"/>
        <c:crosses val="autoZero"/>
        <c:auto val="1"/>
        <c:lblOffset val="100"/>
        <c:baseTimeUnit val="days"/>
        <c:majorUnit val="12"/>
        <c:majorTimeUnit val="months"/>
      </c:dateAx>
      <c:valAx>
        <c:axId val="193583744"/>
        <c:scaling>
          <c:orientation val="minMax"/>
          <c:min val="1"/>
        </c:scaling>
        <c:delete val="0"/>
        <c:axPos val="l"/>
        <c:majorGridlines>
          <c:spPr>
            <a:ln w="3175">
              <a:solidFill>
                <a:schemeClr val="bg1">
                  <a:lumMod val="85000"/>
                </a:schemeClr>
              </a:solidFill>
              <a:prstDash val="dash"/>
            </a:ln>
          </c:spPr>
        </c:majorGridlines>
        <c:numFmt formatCode="#,##0.0" sourceLinked="0"/>
        <c:majorTickMark val="out"/>
        <c:minorTickMark val="none"/>
        <c:tickLblPos val="nextTo"/>
        <c:crossAx val="193582208"/>
        <c:crosses val="autoZero"/>
        <c:crossBetween val="between"/>
      </c:valAx>
      <c:valAx>
        <c:axId val="193589632"/>
        <c:scaling>
          <c:orientation val="minMax"/>
          <c:max val="5"/>
          <c:min val="1"/>
        </c:scaling>
        <c:delete val="0"/>
        <c:axPos val="r"/>
        <c:numFmt formatCode="#,##0.0" sourceLinked="0"/>
        <c:majorTickMark val="out"/>
        <c:minorTickMark val="none"/>
        <c:tickLblPos val="nextTo"/>
        <c:txPr>
          <a:bodyPr/>
          <a:lstStyle/>
          <a:p>
            <a:pPr>
              <a:defRPr b="1">
                <a:solidFill>
                  <a:schemeClr val="accent1"/>
                </a:solidFill>
              </a:defRPr>
            </a:pPr>
            <a:endParaRPr lang="en-US"/>
          </a:p>
        </c:txPr>
        <c:crossAx val="193591168"/>
        <c:crosses val="max"/>
        <c:crossBetween val="between"/>
      </c:valAx>
      <c:dateAx>
        <c:axId val="193591168"/>
        <c:scaling>
          <c:orientation val="minMax"/>
        </c:scaling>
        <c:delete val="1"/>
        <c:axPos val="b"/>
        <c:numFmt formatCode="yyyy\-mm\-dd" sourceLinked="1"/>
        <c:majorTickMark val="out"/>
        <c:minorTickMark val="none"/>
        <c:tickLblPos val="none"/>
        <c:crossAx val="193589632"/>
        <c:crosses val="autoZero"/>
        <c:auto val="1"/>
        <c:lblOffset val="100"/>
        <c:baseTimeUnit val="days"/>
      </c:dateAx>
    </c:plotArea>
    <c:legend>
      <c:legendPos val="r"/>
      <c:layout>
        <c:manualLayout>
          <c:xMode val="edge"/>
          <c:yMode val="edge"/>
          <c:x val="7.6832520168107821E-2"/>
          <c:y val="0.85000061891826861"/>
          <c:w val="0.83271073861166112"/>
          <c:h val="6.4789464635697833E-2"/>
        </c:manualLayout>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pt-BR"/>
              <a:t>Credit/GDP</a:t>
            </a:r>
          </a:p>
        </c:rich>
      </c:tx>
      <c:layout>
        <c:manualLayout>
          <c:xMode val="edge"/>
          <c:yMode val="edge"/>
          <c:x val="0.40931983962127438"/>
          <c:y val="3.4527387133376896E-3"/>
        </c:manualLayout>
      </c:layout>
      <c:overlay val="1"/>
      <c:spPr>
        <a:solidFill>
          <a:schemeClr val="bg1"/>
        </a:solidFill>
        <a:ln>
          <a:solidFill>
            <a:schemeClr val="bg1"/>
          </a:solidFill>
        </a:ln>
      </c:spPr>
    </c:title>
    <c:autoTitleDeleted val="0"/>
    <c:plotArea>
      <c:layout>
        <c:manualLayout>
          <c:layoutTarget val="inner"/>
          <c:xMode val="edge"/>
          <c:yMode val="edge"/>
          <c:x val="0.10040658254910786"/>
          <c:y val="2.6075448832714423E-2"/>
          <c:w val="0.85559343130916365"/>
          <c:h val="0.90742083003816665"/>
        </c:manualLayout>
      </c:layout>
      <c:lineChart>
        <c:grouping val="standard"/>
        <c:varyColors val="0"/>
        <c:ser>
          <c:idx val="0"/>
          <c:order val="0"/>
          <c:tx>
            <c:v>Public Sector Banks</c:v>
          </c:tx>
          <c:spPr>
            <a:ln w="25400">
              <a:solidFill>
                <a:srgbClr val="800000"/>
              </a:solidFill>
            </a:ln>
          </c:spPr>
          <c:marker>
            <c:symbol val="none"/>
          </c:marker>
          <c:cat>
            <c:numRef>
              <c:f>Plan1!$B$78:$B$519</c:f>
              <c:numCache>
                <c:formatCode>[$-409]mmm\-yy;@</c:formatCode>
                <c:ptCount val="442"/>
                <c:pt idx="0">
                  <c:v>34516</c:v>
                </c:pt>
                <c:pt idx="1">
                  <c:v>34547</c:v>
                </c:pt>
                <c:pt idx="2">
                  <c:v>34578</c:v>
                </c:pt>
                <c:pt idx="3">
                  <c:v>34608</c:v>
                </c:pt>
                <c:pt idx="4">
                  <c:v>34639</c:v>
                </c:pt>
                <c:pt idx="5">
                  <c:v>34669</c:v>
                </c:pt>
                <c:pt idx="6">
                  <c:v>34700</c:v>
                </c:pt>
                <c:pt idx="7">
                  <c:v>34731</c:v>
                </c:pt>
                <c:pt idx="8">
                  <c:v>34759</c:v>
                </c:pt>
                <c:pt idx="9">
                  <c:v>34790</c:v>
                </c:pt>
                <c:pt idx="10">
                  <c:v>34820</c:v>
                </c:pt>
                <c:pt idx="11">
                  <c:v>34851</c:v>
                </c:pt>
                <c:pt idx="12">
                  <c:v>34881</c:v>
                </c:pt>
                <c:pt idx="13">
                  <c:v>34912</c:v>
                </c:pt>
                <c:pt idx="14">
                  <c:v>34943</c:v>
                </c:pt>
                <c:pt idx="15">
                  <c:v>34973</c:v>
                </c:pt>
                <c:pt idx="16">
                  <c:v>35004</c:v>
                </c:pt>
                <c:pt idx="17">
                  <c:v>35034</c:v>
                </c:pt>
                <c:pt idx="18">
                  <c:v>35065</c:v>
                </c:pt>
                <c:pt idx="19">
                  <c:v>35096</c:v>
                </c:pt>
                <c:pt idx="20">
                  <c:v>35125</c:v>
                </c:pt>
                <c:pt idx="21">
                  <c:v>35156</c:v>
                </c:pt>
                <c:pt idx="22">
                  <c:v>35186</c:v>
                </c:pt>
                <c:pt idx="23">
                  <c:v>35217</c:v>
                </c:pt>
                <c:pt idx="24">
                  <c:v>35247</c:v>
                </c:pt>
                <c:pt idx="25">
                  <c:v>35278</c:v>
                </c:pt>
                <c:pt idx="26">
                  <c:v>35309</c:v>
                </c:pt>
                <c:pt idx="27">
                  <c:v>35339</c:v>
                </c:pt>
                <c:pt idx="28">
                  <c:v>35370</c:v>
                </c:pt>
                <c:pt idx="29">
                  <c:v>35400</c:v>
                </c:pt>
                <c:pt idx="30">
                  <c:v>35431</c:v>
                </c:pt>
                <c:pt idx="31">
                  <c:v>35462</c:v>
                </c:pt>
                <c:pt idx="32">
                  <c:v>35490</c:v>
                </c:pt>
                <c:pt idx="33">
                  <c:v>35521</c:v>
                </c:pt>
                <c:pt idx="34">
                  <c:v>35551</c:v>
                </c:pt>
                <c:pt idx="35">
                  <c:v>35582</c:v>
                </c:pt>
                <c:pt idx="36">
                  <c:v>35612</c:v>
                </c:pt>
                <c:pt idx="37">
                  <c:v>35643</c:v>
                </c:pt>
                <c:pt idx="38">
                  <c:v>35674</c:v>
                </c:pt>
                <c:pt idx="39">
                  <c:v>35704</c:v>
                </c:pt>
                <c:pt idx="40">
                  <c:v>35735</c:v>
                </c:pt>
                <c:pt idx="41">
                  <c:v>35765</c:v>
                </c:pt>
                <c:pt idx="42">
                  <c:v>35796</c:v>
                </c:pt>
                <c:pt idx="43">
                  <c:v>35827</c:v>
                </c:pt>
                <c:pt idx="44">
                  <c:v>35855</c:v>
                </c:pt>
                <c:pt idx="45">
                  <c:v>35886</c:v>
                </c:pt>
                <c:pt idx="46">
                  <c:v>35916</c:v>
                </c:pt>
                <c:pt idx="47">
                  <c:v>35947</c:v>
                </c:pt>
                <c:pt idx="48">
                  <c:v>35977</c:v>
                </c:pt>
                <c:pt idx="49">
                  <c:v>36008</c:v>
                </c:pt>
                <c:pt idx="50">
                  <c:v>36039</c:v>
                </c:pt>
                <c:pt idx="51">
                  <c:v>36069</c:v>
                </c:pt>
                <c:pt idx="52">
                  <c:v>36100</c:v>
                </c:pt>
                <c:pt idx="53">
                  <c:v>36130</c:v>
                </c:pt>
                <c:pt idx="54">
                  <c:v>36161</c:v>
                </c:pt>
                <c:pt idx="55">
                  <c:v>36192</c:v>
                </c:pt>
                <c:pt idx="56">
                  <c:v>36220</c:v>
                </c:pt>
                <c:pt idx="57">
                  <c:v>36251</c:v>
                </c:pt>
                <c:pt idx="58">
                  <c:v>36281</c:v>
                </c:pt>
                <c:pt idx="59">
                  <c:v>36312</c:v>
                </c:pt>
                <c:pt idx="60">
                  <c:v>36342</c:v>
                </c:pt>
                <c:pt idx="61">
                  <c:v>36373</c:v>
                </c:pt>
                <c:pt idx="62">
                  <c:v>36404</c:v>
                </c:pt>
                <c:pt idx="63">
                  <c:v>36434</c:v>
                </c:pt>
                <c:pt idx="64">
                  <c:v>36465</c:v>
                </c:pt>
                <c:pt idx="65">
                  <c:v>36495</c:v>
                </c:pt>
                <c:pt idx="66">
                  <c:v>36526</c:v>
                </c:pt>
                <c:pt idx="67">
                  <c:v>36557</c:v>
                </c:pt>
                <c:pt idx="68">
                  <c:v>36586</c:v>
                </c:pt>
                <c:pt idx="69">
                  <c:v>36617</c:v>
                </c:pt>
                <c:pt idx="70">
                  <c:v>36647</c:v>
                </c:pt>
                <c:pt idx="71">
                  <c:v>36678</c:v>
                </c:pt>
                <c:pt idx="72">
                  <c:v>36708</c:v>
                </c:pt>
                <c:pt idx="73">
                  <c:v>36739</c:v>
                </c:pt>
                <c:pt idx="74">
                  <c:v>36770</c:v>
                </c:pt>
                <c:pt idx="75">
                  <c:v>36800</c:v>
                </c:pt>
                <c:pt idx="76">
                  <c:v>36831</c:v>
                </c:pt>
                <c:pt idx="77">
                  <c:v>36861</c:v>
                </c:pt>
                <c:pt idx="78">
                  <c:v>36892</c:v>
                </c:pt>
                <c:pt idx="79">
                  <c:v>36923</c:v>
                </c:pt>
                <c:pt idx="80">
                  <c:v>36951</c:v>
                </c:pt>
                <c:pt idx="81">
                  <c:v>36982</c:v>
                </c:pt>
                <c:pt idx="82">
                  <c:v>37012</c:v>
                </c:pt>
                <c:pt idx="83">
                  <c:v>37043</c:v>
                </c:pt>
                <c:pt idx="84">
                  <c:v>37073</c:v>
                </c:pt>
                <c:pt idx="85">
                  <c:v>37104</c:v>
                </c:pt>
                <c:pt idx="86">
                  <c:v>37135</c:v>
                </c:pt>
                <c:pt idx="87">
                  <c:v>37165</c:v>
                </c:pt>
                <c:pt idx="88">
                  <c:v>37196</c:v>
                </c:pt>
                <c:pt idx="89">
                  <c:v>37226</c:v>
                </c:pt>
                <c:pt idx="90">
                  <c:v>37257</c:v>
                </c:pt>
                <c:pt idx="91">
                  <c:v>37288</c:v>
                </c:pt>
                <c:pt idx="92">
                  <c:v>37316</c:v>
                </c:pt>
                <c:pt idx="93">
                  <c:v>37347</c:v>
                </c:pt>
                <c:pt idx="94">
                  <c:v>37377</c:v>
                </c:pt>
                <c:pt idx="95">
                  <c:v>37408</c:v>
                </c:pt>
                <c:pt idx="96">
                  <c:v>37438</c:v>
                </c:pt>
                <c:pt idx="97">
                  <c:v>37469</c:v>
                </c:pt>
                <c:pt idx="98">
                  <c:v>37500</c:v>
                </c:pt>
                <c:pt idx="99">
                  <c:v>37530</c:v>
                </c:pt>
                <c:pt idx="100">
                  <c:v>37561</c:v>
                </c:pt>
                <c:pt idx="101">
                  <c:v>37591</c:v>
                </c:pt>
                <c:pt idx="102">
                  <c:v>37622</c:v>
                </c:pt>
                <c:pt idx="103">
                  <c:v>37653</c:v>
                </c:pt>
                <c:pt idx="104">
                  <c:v>37681</c:v>
                </c:pt>
                <c:pt idx="105">
                  <c:v>37712</c:v>
                </c:pt>
                <c:pt idx="106">
                  <c:v>37742</c:v>
                </c:pt>
                <c:pt idx="107">
                  <c:v>37773</c:v>
                </c:pt>
                <c:pt idx="108">
                  <c:v>37803</c:v>
                </c:pt>
                <c:pt idx="109">
                  <c:v>37834</c:v>
                </c:pt>
                <c:pt idx="110">
                  <c:v>37865</c:v>
                </c:pt>
                <c:pt idx="111">
                  <c:v>37895</c:v>
                </c:pt>
                <c:pt idx="112">
                  <c:v>37926</c:v>
                </c:pt>
                <c:pt idx="113">
                  <c:v>37956</c:v>
                </c:pt>
                <c:pt idx="114">
                  <c:v>37987</c:v>
                </c:pt>
                <c:pt idx="115">
                  <c:v>38018</c:v>
                </c:pt>
                <c:pt idx="116">
                  <c:v>38047</c:v>
                </c:pt>
                <c:pt idx="117">
                  <c:v>38078</c:v>
                </c:pt>
                <c:pt idx="118">
                  <c:v>38108</c:v>
                </c:pt>
                <c:pt idx="119">
                  <c:v>38139</c:v>
                </c:pt>
                <c:pt idx="120">
                  <c:v>38169</c:v>
                </c:pt>
                <c:pt idx="121">
                  <c:v>38200</c:v>
                </c:pt>
                <c:pt idx="122">
                  <c:v>38231</c:v>
                </c:pt>
                <c:pt idx="123">
                  <c:v>38261</c:v>
                </c:pt>
                <c:pt idx="124">
                  <c:v>38292</c:v>
                </c:pt>
                <c:pt idx="125">
                  <c:v>38322</c:v>
                </c:pt>
                <c:pt idx="126">
                  <c:v>38353</c:v>
                </c:pt>
                <c:pt idx="127">
                  <c:v>38384</c:v>
                </c:pt>
                <c:pt idx="128">
                  <c:v>38412</c:v>
                </c:pt>
                <c:pt idx="129">
                  <c:v>38443</c:v>
                </c:pt>
                <c:pt idx="130">
                  <c:v>38473</c:v>
                </c:pt>
                <c:pt idx="131">
                  <c:v>38504</c:v>
                </c:pt>
                <c:pt idx="132">
                  <c:v>38534</c:v>
                </c:pt>
                <c:pt idx="133">
                  <c:v>38565</c:v>
                </c:pt>
                <c:pt idx="134">
                  <c:v>38596</c:v>
                </c:pt>
                <c:pt idx="135">
                  <c:v>38626</c:v>
                </c:pt>
                <c:pt idx="136">
                  <c:v>38657</c:v>
                </c:pt>
                <c:pt idx="137">
                  <c:v>38687</c:v>
                </c:pt>
                <c:pt idx="138">
                  <c:v>38718</c:v>
                </c:pt>
                <c:pt idx="139">
                  <c:v>38749</c:v>
                </c:pt>
                <c:pt idx="140">
                  <c:v>38777</c:v>
                </c:pt>
                <c:pt idx="141">
                  <c:v>38808</c:v>
                </c:pt>
                <c:pt idx="142">
                  <c:v>38838</c:v>
                </c:pt>
                <c:pt idx="143">
                  <c:v>38869</c:v>
                </c:pt>
                <c:pt idx="144">
                  <c:v>38899</c:v>
                </c:pt>
                <c:pt idx="145">
                  <c:v>38930</c:v>
                </c:pt>
                <c:pt idx="146">
                  <c:v>38961</c:v>
                </c:pt>
                <c:pt idx="147">
                  <c:v>38991</c:v>
                </c:pt>
                <c:pt idx="148">
                  <c:v>39022</c:v>
                </c:pt>
                <c:pt idx="149">
                  <c:v>39052</c:v>
                </c:pt>
                <c:pt idx="150">
                  <c:v>39083</c:v>
                </c:pt>
                <c:pt idx="151">
                  <c:v>39114</c:v>
                </c:pt>
                <c:pt idx="152">
                  <c:v>39142</c:v>
                </c:pt>
                <c:pt idx="153">
                  <c:v>39173</c:v>
                </c:pt>
                <c:pt idx="154">
                  <c:v>39203</c:v>
                </c:pt>
                <c:pt idx="155">
                  <c:v>39234</c:v>
                </c:pt>
                <c:pt idx="156">
                  <c:v>39264</c:v>
                </c:pt>
                <c:pt idx="157">
                  <c:v>39295</c:v>
                </c:pt>
                <c:pt idx="158">
                  <c:v>39326</c:v>
                </c:pt>
                <c:pt idx="159">
                  <c:v>39356</c:v>
                </c:pt>
                <c:pt idx="160">
                  <c:v>39387</c:v>
                </c:pt>
                <c:pt idx="161">
                  <c:v>39417</c:v>
                </c:pt>
                <c:pt idx="162">
                  <c:v>39448</c:v>
                </c:pt>
                <c:pt idx="163">
                  <c:v>39479</c:v>
                </c:pt>
                <c:pt idx="164">
                  <c:v>39508</c:v>
                </c:pt>
                <c:pt idx="165">
                  <c:v>39539</c:v>
                </c:pt>
                <c:pt idx="166">
                  <c:v>39569</c:v>
                </c:pt>
                <c:pt idx="167">
                  <c:v>39600</c:v>
                </c:pt>
                <c:pt idx="168">
                  <c:v>39630</c:v>
                </c:pt>
                <c:pt idx="169">
                  <c:v>39661</c:v>
                </c:pt>
                <c:pt idx="170">
                  <c:v>39692</c:v>
                </c:pt>
                <c:pt idx="171">
                  <c:v>39722</c:v>
                </c:pt>
                <c:pt idx="172">
                  <c:v>39753</c:v>
                </c:pt>
                <c:pt idx="173">
                  <c:v>39783</c:v>
                </c:pt>
                <c:pt idx="174">
                  <c:v>39814</c:v>
                </c:pt>
                <c:pt idx="175">
                  <c:v>39845</c:v>
                </c:pt>
                <c:pt idx="176">
                  <c:v>39873</c:v>
                </c:pt>
                <c:pt idx="177">
                  <c:v>39904</c:v>
                </c:pt>
                <c:pt idx="178">
                  <c:v>39934</c:v>
                </c:pt>
                <c:pt idx="179">
                  <c:v>39965</c:v>
                </c:pt>
                <c:pt idx="180">
                  <c:v>39995</c:v>
                </c:pt>
                <c:pt idx="181">
                  <c:v>40026</c:v>
                </c:pt>
                <c:pt idx="182">
                  <c:v>40057</c:v>
                </c:pt>
                <c:pt idx="183">
                  <c:v>40087</c:v>
                </c:pt>
                <c:pt idx="184">
                  <c:v>40118</c:v>
                </c:pt>
                <c:pt idx="185">
                  <c:v>40148</c:v>
                </c:pt>
                <c:pt idx="186">
                  <c:v>40179</c:v>
                </c:pt>
                <c:pt idx="187">
                  <c:v>40210</c:v>
                </c:pt>
                <c:pt idx="188">
                  <c:v>40238</c:v>
                </c:pt>
                <c:pt idx="189">
                  <c:v>40269</c:v>
                </c:pt>
                <c:pt idx="190">
                  <c:v>40299</c:v>
                </c:pt>
                <c:pt idx="191">
                  <c:v>40330</c:v>
                </c:pt>
                <c:pt idx="192">
                  <c:v>40360</c:v>
                </c:pt>
                <c:pt idx="193">
                  <c:v>40391</c:v>
                </c:pt>
                <c:pt idx="194">
                  <c:v>40422</c:v>
                </c:pt>
                <c:pt idx="195">
                  <c:v>40452</c:v>
                </c:pt>
                <c:pt idx="196">
                  <c:v>40483</c:v>
                </c:pt>
                <c:pt idx="197">
                  <c:v>40513</c:v>
                </c:pt>
                <c:pt idx="198">
                  <c:v>40544</c:v>
                </c:pt>
                <c:pt idx="199">
                  <c:v>40575</c:v>
                </c:pt>
                <c:pt idx="200">
                  <c:v>40603</c:v>
                </c:pt>
                <c:pt idx="201">
                  <c:v>40634</c:v>
                </c:pt>
                <c:pt idx="202">
                  <c:v>40664</c:v>
                </c:pt>
                <c:pt idx="203">
                  <c:v>40695</c:v>
                </c:pt>
                <c:pt idx="204">
                  <c:v>40725</c:v>
                </c:pt>
                <c:pt idx="205">
                  <c:v>40756</c:v>
                </c:pt>
                <c:pt idx="206">
                  <c:v>40787</c:v>
                </c:pt>
                <c:pt idx="207">
                  <c:v>40817</c:v>
                </c:pt>
                <c:pt idx="208">
                  <c:v>40848</c:v>
                </c:pt>
                <c:pt idx="209">
                  <c:v>40878</c:v>
                </c:pt>
                <c:pt idx="210">
                  <c:v>40909</c:v>
                </c:pt>
                <c:pt idx="211">
                  <c:v>40940</c:v>
                </c:pt>
                <c:pt idx="212">
                  <c:v>40969</c:v>
                </c:pt>
                <c:pt idx="213">
                  <c:v>41000</c:v>
                </c:pt>
                <c:pt idx="214">
                  <c:v>41030</c:v>
                </c:pt>
                <c:pt idx="215">
                  <c:v>41061</c:v>
                </c:pt>
                <c:pt idx="216">
                  <c:v>41091</c:v>
                </c:pt>
                <c:pt idx="217">
                  <c:v>41122</c:v>
                </c:pt>
                <c:pt idx="218">
                  <c:v>41153</c:v>
                </c:pt>
                <c:pt idx="219">
                  <c:v>41183</c:v>
                </c:pt>
                <c:pt idx="220">
                  <c:v>41214</c:v>
                </c:pt>
                <c:pt idx="221">
                  <c:v>41244</c:v>
                </c:pt>
                <c:pt idx="222">
                  <c:v>41275</c:v>
                </c:pt>
                <c:pt idx="223">
                  <c:v>41306</c:v>
                </c:pt>
                <c:pt idx="224">
                  <c:v>41334</c:v>
                </c:pt>
                <c:pt idx="225">
                  <c:v>41365</c:v>
                </c:pt>
                <c:pt idx="226">
                  <c:v>41395</c:v>
                </c:pt>
                <c:pt idx="227">
                  <c:v>41426</c:v>
                </c:pt>
                <c:pt idx="228">
                  <c:v>41456</c:v>
                </c:pt>
                <c:pt idx="229">
                  <c:v>41487</c:v>
                </c:pt>
                <c:pt idx="230">
                  <c:v>41518</c:v>
                </c:pt>
                <c:pt idx="231">
                  <c:v>41548</c:v>
                </c:pt>
                <c:pt idx="232">
                  <c:v>41579</c:v>
                </c:pt>
                <c:pt idx="233">
                  <c:v>41609</c:v>
                </c:pt>
                <c:pt idx="234">
                  <c:v>41640</c:v>
                </c:pt>
                <c:pt idx="235">
                  <c:v>41671</c:v>
                </c:pt>
                <c:pt idx="236">
                  <c:v>41699</c:v>
                </c:pt>
                <c:pt idx="237">
                  <c:v>41730</c:v>
                </c:pt>
                <c:pt idx="238">
                  <c:v>41760</c:v>
                </c:pt>
                <c:pt idx="239">
                  <c:v>41791</c:v>
                </c:pt>
                <c:pt idx="240">
                  <c:v>41821</c:v>
                </c:pt>
                <c:pt idx="241">
                  <c:v>41852</c:v>
                </c:pt>
                <c:pt idx="242">
                  <c:v>41883</c:v>
                </c:pt>
                <c:pt idx="243">
                  <c:v>41943</c:v>
                </c:pt>
                <c:pt idx="244">
                  <c:v>41973</c:v>
                </c:pt>
                <c:pt idx="245">
                  <c:v>42004</c:v>
                </c:pt>
                <c:pt idx="246">
                  <c:v>42035</c:v>
                </c:pt>
                <c:pt idx="247">
                  <c:v>42063</c:v>
                </c:pt>
                <c:pt idx="248">
                  <c:v>42094</c:v>
                </c:pt>
                <c:pt idx="249">
                  <c:v>42124</c:v>
                </c:pt>
              </c:numCache>
            </c:numRef>
          </c:cat>
          <c:val>
            <c:numRef>
              <c:f>Plan1!$BE$78:$BE$519</c:f>
              <c:numCache>
                <c:formatCode>#,#00%</c:formatCode>
                <c:ptCount val="442"/>
                <c:pt idx="0">
                  <c:v>0.63221517514255787</c:v>
                </c:pt>
                <c:pt idx="1">
                  <c:v>0.51087764606783403</c:v>
                </c:pt>
                <c:pt idx="2">
                  <c:v>0.43130524621972327</c:v>
                </c:pt>
                <c:pt idx="3">
                  <c:v>0.37653167342386484</c:v>
                </c:pt>
                <c:pt idx="4">
                  <c:v>0.33896931702456889</c:v>
                </c:pt>
                <c:pt idx="5">
                  <c:v>0.30174851598503688</c:v>
                </c:pt>
                <c:pt idx="6">
                  <c:v>0.27931929613314432</c:v>
                </c:pt>
                <c:pt idx="7">
                  <c:v>0.25790677769695536</c:v>
                </c:pt>
                <c:pt idx="8">
                  <c:v>0.23892475854680684</c:v>
                </c:pt>
                <c:pt idx="9">
                  <c:v>0.22765259439550661</c:v>
                </c:pt>
                <c:pt idx="10">
                  <c:v>0.22122629476193836</c:v>
                </c:pt>
                <c:pt idx="11">
                  <c:v>0.21545698483957698</c:v>
                </c:pt>
                <c:pt idx="12">
                  <c:v>0.20004301506396729</c:v>
                </c:pt>
                <c:pt idx="13">
                  <c:v>0.19580255748238989</c:v>
                </c:pt>
                <c:pt idx="14">
                  <c:v>0.19436479955134275</c:v>
                </c:pt>
                <c:pt idx="15">
                  <c:v>0.1925829982624386</c:v>
                </c:pt>
                <c:pt idx="16">
                  <c:v>0.19181922913464095</c:v>
                </c:pt>
                <c:pt idx="17">
                  <c:v>0.18636388758589717</c:v>
                </c:pt>
                <c:pt idx="18">
                  <c:v>0.18167014056309638</c:v>
                </c:pt>
                <c:pt idx="19">
                  <c:v>0.18216253846344274</c:v>
                </c:pt>
                <c:pt idx="20">
                  <c:v>0.18431012386017329</c:v>
                </c:pt>
                <c:pt idx="21">
                  <c:v>0.18308171559901096</c:v>
                </c:pt>
                <c:pt idx="22">
                  <c:v>0.18128224140167762</c:v>
                </c:pt>
                <c:pt idx="23">
                  <c:v>0.17892906681898307</c:v>
                </c:pt>
                <c:pt idx="24">
                  <c:v>0.17404714415851211</c:v>
                </c:pt>
                <c:pt idx="25">
                  <c:v>0.17131187903860512</c:v>
                </c:pt>
                <c:pt idx="26">
                  <c:v>0.16867732352212769</c:v>
                </c:pt>
                <c:pt idx="27">
                  <c:v>0.16770787698608655</c:v>
                </c:pt>
                <c:pt idx="28">
                  <c:v>0.16782867101028787</c:v>
                </c:pt>
                <c:pt idx="29">
                  <c:v>0.16260511362377938</c:v>
                </c:pt>
                <c:pt idx="30">
                  <c:v>0.16272323602906433</c:v>
                </c:pt>
                <c:pt idx="31">
                  <c:v>0.16232274471001412</c:v>
                </c:pt>
                <c:pt idx="32">
                  <c:v>0.16443226703090738</c:v>
                </c:pt>
                <c:pt idx="33">
                  <c:v>0.16397087668129581</c:v>
                </c:pt>
                <c:pt idx="34">
                  <c:v>0.16537109701381511</c:v>
                </c:pt>
                <c:pt idx="35">
                  <c:v>0.16625016311614912</c:v>
                </c:pt>
                <c:pt idx="36">
                  <c:v>0.16773194958149631</c:v>
                </c:pt>
                <c:pt idx="37">
                  <c:v>0.16907560131288757</c:v>
                </c:pt>
                <c:pt idx="38">
                  <c:v>0.1697653418280855</c:v>
                </c:pt>
                <c:pt idx="39">
                  <c:v>0.17088849839439033</c:v>
                </c:pt>
                <c:pt idx="40">
                  <c:v>0.17269272824650511</c:v>
                </c:pt>
                <c:pt idx="41">
                  <c:v>0.13911665773383683</c:v>
                </c:pt>
                <c:pt idx="42">
                  <c:v>0.13985244099906596</c:v>
                </c:pt>
                <c:pt idx="43">
                  <c:v>0.1440367069734145</c:v>
                </c:pt>
                <c:pt idx="44">
                  <c:v>0.14217700894636554</c:v>
                </c:pt>
                <c:pt idx="45">
                  <c:v>0.14233544645575449</c:v>
                </c:pt>
                <c:pt idx="46">
                  <c:v>0.14195399008753831</c:v>
                </c:pt>
                <c:pt idx="47">
                  <c:v>0.14197355395176622</c:v>
                </c:pt>
                <c:pt idx="48">
                  <c:v>0.14034604860242658</c:v>
                </c:pt>
                <c:pt idx="49">
                  <c:v>0.14009680811477845</c:v>
                </c:pt>
                <c:pt idx="50">
                  <c:v>0.14325067332840075</c:v>
                </c:pt>
                <c:pt idx="51">
                  <c:v>0.14442072280034524</c:v>
                </c:pt>
                <c:pt idx="52">
                  <c:v>0.15226157170915941</c:v>
                </c:pt>
                <c:pt idx="53">
                  <c:v>0.15148727292789016</c:v>
                </c:pt>
                <c:pt idx="54">
                  <c:v>0.14634012720723491</c:v>
                </c:pt>
                <c:pt idx="55">
                  <c:v>0.14481784610237852</c:v>
                </c:pt>
                <c:pt idx="56">
                  <c:v>0.14389142345416983</c:v>
                </c:pt>
                <c:pt idx="57">
                  <c:v>0.1414486887267721</c:v>
                </c:pt>
                <c:pt idx="58">
                  <c:v>0.14225612149464778</c:v>
                </c:pt>
                <c:pt idx="59">
                  <c:v>0.1406689232159932</c:v>
                </c:pt>
                <c:pt idx="60">
                  <c:v>0.14027303888497566</c:v>
                </c:pt>
                <c:pt idx="61">
                  <c:v>0.1394768100739727</c:v>
                </c:pt>
                <c:pt idx="62">
                  <c:v>0.14096531270798882</c:v>
                </c:pt>
                <c:pt idx="63">
                  <c:v>0.14122461895390268</c:v>
                </c:pt>
                <c:pt idx="64">
                  <c:v>0.14046500670084255</c:v>
                </c:pt>
                <c:pt idx="65">
                  <c:v>0.13274300634638134</c:v>
                </c:pt>
                <c:pt idx="66">
                  <c:v>0.13146106299413363</c:v>
                </c:pt>
                <c:pt idx="67">
                  <c:v>0.1306816349902275</c:v>
                </c:pt>
                <c:pt idx="68">
                  <c:v>0.12944911271625723</c:v>
                </c:pt>
                <c:pt idx="69">
                  <c:v>0.13095021259079154</c:v>
                </c:pt>
                <c:pt idx="70">
                  <c:v>0.14459765246179401</c:v>
                </c:pt>
                <c:pt idx="71">
                  <c:v>0.13746547175156643</c:v>
                </c:pt>
                <c:pt idx="72">
                  <c:v>0.1369837096499979</c:v>
                </c:pt>
                <c:pt idx="73">
                  <c:v>0.13359177608661607</c:v>
                </c:pt>
                <c:pt idx="74">
                  <c:v>0.12893691125211026</c:v>
                </c:pt>
                <c:pt idx="75">
                  <c:v>0.1261071160364399</c:v>
                </c:pt>
                <c:pt idx="76">
                  <c:v>0.12213822615114198</c:v>
                </c:pt>
                <c:pt idx="77">
                  <c:v>0.12206460124020549</c:v>
                </c:pt>
                <c:pt idx="78">
                  <c:v>0.11970222197538372</c:v>
                </c:pt>
                <c:pt idx="79">
                  <c:v>0.12043716778990521</c:v>
                </c:pt>
                <c:pt idx="80">
                  <c:v>0.12053209415743131</c:v>
                </c:pt>
                <c:pt idx="81">
                  <c:v>0.11845040340083648</c:v>
                </c:pt>
                <c:pt idx="82">
                  <c:v>0.11848790513463889</c:v>
                </c:pt>
                <c:pt idx="83">
                  <c:v>8.66004038728799E-2</c:v>
                </c:pt>
                <c:pt idx="84">
                  <c:v>8.702701593970176E-2</c:v>
                </c:pt>
                <c:pt idx="85">
                  <c:v>8.9372009111492082E-2</c:v>
                </c:pt>
                <c:pt idx="86">
                  <c:v>9.1319404784754352E-2</c:v>
                </c:pt>
                <c:pt idx="87">
                  <c:v>9.2166695864086753E-2</c:v>
                </c:pt>
                <c:pt idx="88">
                  <c:v>9.3596924033285192E-2</c:v>
                </c:pt>
                <c:pt idx="89">
                  <c:v>8.9186543432217796E-2</c:v>
                </c:pt>
                <c:pt idx="90">
                  <c:v>8.9558211276007063E-2</c:v>
                </c:pt>
                <c:pt idx="91">
                  <c:v>9.0290041525325007E-2</c:v>
                </c:pt>
                <c:pt idx="92">
                  <c:v>9.0363626734677946E-2</c:v>
                </c:pt>
                <c:pt idx="93">
                  <c:v>9.0452468238169215E-2</c:v>
                </c:pt>
                <c:pt idx="94">
                  <c:v>9.1489567968538368E-2</c:v>
                </c:pt>
                <c:pt idx="95">
                  <c:v>9.1988229203050886E-2</c:v>
                </c:pt>
                <c:pt idx="96">
                  <c:v>9.234437573043576E-2</c:v>
                </c:pt>
                <c:pt idx="97">
                  <c:v>9.1347769137503698E-2</c:v>
                </c:pt>
                <c:pt idx="98">
                  <c:v>9.6934626629909343E-2</c:v>
                </c:pt>
                <c:pt idx="99">
                  <c:v>9.5652003747639297E-2</c:v>
                </c:pt>
                <c:pt idx="100">
                  <c:v>9.5797645347152197E-2</c:v>
                </c:pt>
                <c:pt idx="101">
                  <c:v>9.6652791776730307E-2</c:v>
                </c:pt>
                <c:pt idx="102">
                  <c:v>9.6526068066858803E-2</c:v>
                </c:pt>
                <c:pt idx="103">
                  <c:v>9.6962705035631092E-2</c:v>
                </c:pt>
                <c:pt idx="104">
                  <c:v>9.6312557445376867E-2</c:v>
                </c:pt>
                <c:pt idx="105">
                  <c:v>9.4439557631769533E-2</c:v>
                </c:pt>
                <c:pt idx="106">
                  <c:v>9.4864268900302071E-2</c:v>
                </c:pt>
                <c:pt idx="107">
                  <c:v>9.5563406588845448E-2</c:v>
                </c:pt>
                <c:pt idx="108">
                  <c:v>9.5628225873345837E-2</c:v>
                </c:pt>
                <c:pt idx="109">
                  <c:v>9.5584153394391441E-2</c:v>
                </c:pt>
                <c:pt idx="110">
                  <c:v>9.5705799185491588E-2</c:v>
                </c:pt>
                <c:pt idx="111">
                  <c:v>9.5737902210809675E-2</c:v>
                </c:pt>
                <c:pt idx="112">
                  <c:v>9.7331626514303451E-2</c:v>
                </c:pt>
                <c:pt idx="113">
                  <c:v>9.6953070437336447E-2</c:v>
                </c:pt>
                <c:pt idx="114">
                  <c:v>9.6087526119596561E-2</c:v>
                </c:pt>
                <c:pt idx="115">
                  <c:v>9.5024241257369871E-2</c:v>
                </c:pt>
                <c:pt idx="116">
                  <c:v>9.5108945541122383E-2</c:v>
                </c:pt>
                <c:pt idx="117">
                  <c:v>9.6149797306848014E-2</c:v>
                </c:pt>
                <c:pt idx="118">
                  <c:v>9.6508556958206329E-2</c:v>
                </c:pt>
                <c:pt idx="119">
                  <c:v>9.6650594581169674E-2</c:v>
                </c:pt>
                <c:pt idx="120">
                  <c:v>9.5472647249415676E-2</c:v>
                </c:pt>
                <c:pt idx="121">
                  <c:v>9.5133162210025213E-2</c:v>
                </c:pt>
                <c:pt idx="122">
                  <c:v>9.6325297536792892E-2</c:v>
                </c:pt>
                <c:pt idx="123">
                  <c:v>9.6698017320186527E-2</c:v>
                </c:pt>
                <c:pt idx="124">
                  <c:v>9.6920226494275563E-2</c:v>
                </c:pt>
                <c:pt idx="125">
                  <c:v>9.8117874087541398E-2</c:v>
                </c:pt>
                <c:pt idx="126">
                  <c:v>9.9244133713739455E-2</c:v>
                </c:pt>
                <c:pt idx="127">
                  <c:v>9.9496410353007977E-2</c:v>
                </c:pt>
                <c:pt idx="128">
                  <c:v>9.997081473954475E-2</c:v>
                </c:pt>
                <c:pt idx="129">
                  <c:v>9.9876717064803958E-2</c:v>
                </c:pt>
                <c:pt idx="130">
                  <c:v>9.9437484009467753E-2</c:v>
                </c:pt>
                <c:pt idx="131">
                  <c:v>9.9480028134612611E-2</c:v>
                </c:pt>
                <c:pt idx="132">
                  <c:v>9.8862887679070074E-2</c:v>
                </c:pt>
                <c:pt idx="133">
                  <c:v>9.908011806085576E-2</c:v>
                </c:pt>
                <c:pt idx="134">
                  <c:v>9.8463379051461963E-2</c:v>
                </c:pt>
                <c:pt idx="135">
                  <c:v>9.8923001534752711E-2</c:v>
                </c:pt>
                <c:pt idx="136">
                  <c:v>0.1000553017426021</c:v>
                </c:pt>
                <c:pt idx="137">
                  <c:v>0.10279704871979116</c:v>
                </c:pt>
                <c:pt idx="138">
                  <c:v>0.10185765695384962</c:v>
                </c:pt>
                <c:pt idx="139">
                  <c:v>0.1013808633263793</c:v>
                </c:pt>
                <c:pt idx="140">
                  <c:v>0.10270745826218029</c:v>
                </c:pt>
                <c:pt idx="141">
                  <c:v>0.10443826444455498</c:v>
                </c:pt>
                <c:pt idx="142">
                  <c:v>0.10585589124652919</c:v>
                </c:pt>
                <c:pt idx="143">
                  <c:v>0.10594988879446654</c:v>
                </c:pt>
                <c:pt idx="144">
                  <c:v>0.10655168941957889</c:v>
                </c:pt>
                <c:pt idx="145">
                  <c:v>0.10569151710167959</c:v>
                </c:pt>
                <c:pt idx="146">
                  <c:v>0.1060691822432776</c:v>
                </c:pt>
                <c:pt idx="147">
                  <c:v>0.10766410645207536</c:v>
                </c:pt>
                <c:pt idx="148">
                  <c:v>0.10933458518194072</c:v>
                </c:pt>
                <c:pt idx="149">
                  <c:v>0.11146099222147939</c:v>
                </c:pt>
                <c:pt idx="150">
                  <c:v>0.11209498653429188</c:v>
                </c:pt>
                <c:pt idx="151">
                  <c:v>0.11215328954548649</c:v>
                </c:pt>
                <c:pt idx="152">
                  <c:v>0.11137563992158107</c:v>
                </c:pt>
                <c:pt idx="153">
                  <c:v>0.11228179454954897</c:v>
                </c:pt>
                <c:pt idx="154">
                  <c:v>0.11084024985967797</c:v>
                </c:pt>
                <c:pt idx="155">
                  <c:v>0.10969094134347625</c:v>
                </c:pt>
                <c:pt idx="156">
                  <c:v>0.1096666630502887</c:v>
                </c:pt>
                <c:pt idx="157">
                  <c:v>0.11107718162420474</c:v>
                </c:pt>
                <c:pt idx="158">
                  <c:v>0.1112037264220527</c:v>
                </c:pt>
                <c:pt idx="159">
                  <c:v>0.11294280576106946</c:v>
                </c:pt>
                <c:pt idx="160">
                  <c:v>0.11520774130914765</c:v>
                </c:pt>
                <c:pt idx="161">
                  <c:v>0.11733711999522008</c:v>
                </c:pt>
                <c:pt idx="162">
                  <c:v>0.11750580092782049</c:v>
                </c:pt>
                <c:pt idx="163">
                  <c:v>0.11800692743361815</c:v>
                </c:pt>
                <c:pt idx="164">
                  <c:v>0.12153096475448009</c:v>
                </c:pt>
                <c:pt idx="165">
                  <c:v>0.12351127139009946</c:v>
                </c:pt>
                <c:pt idx="166">
                  <c:v>0.1266752365122539</c:v>
                </c:pt>
                <c:pt idx="167">
                  <c:v>0.12729817367909696</c:v>
                </c:pt>
                <c:pt idx="168">
                  <c:v>0.12682628229010623</c:v>
                </c:pt>
                <c:pt idx="169">
                  <c:v>0.12779839787781586</c:v>
                </c:pt>
                <c:pt idx="170">
                  <c:v>0.13056947803815566</c:v>
                </c:pt>
                <c:pt idx="171">
                  <c:v>0.13574146477122156</c:v>
                </c:pt>
                <c:pt idx="172">
                  <c:v>0.13926264691810827</c:v>
                </c:pt>
                <c:pt idx="173">
                  <c:v>0.14317026699044358</c:v>
                </c:pt>
                <c:pt idx="174">
                  <c:v>0.14382084213517593</c:v>
                </c:pt>
                <c:pt idx="175">
                  <c:v>0.14580401822620481</c:v>
                </c:pt>
                <c:pt idx="176">
                  <c:v>0.14800000342751285</c:v>
                </c:pt>
                <c:pt idx="177">
                  <c:v>0.14892592570923566</c:v>
                </c:pt>
                <c:pt idx="178">
                  <c:v>0.15043583770160071</c:v>
                </c:pt>
                <c:pt idx="179">
                  <c:v>0.15492700611886662</c:v>
                </c:pt>
                <c:pt idx="180">
                  <c:v>0.16410687267970639</c:v>
                </c:pt>
                <c:pt idx="181">
                  <c:v>0.16727237533208589</c:v>
                </c:pt>
                <c:pt idx="182">
                  <c:v>0.16963225280364516</c:v>
                </c:pt>
                <c:pt idx="183">
                  <c:v>0.17144716495603712</c:v>
                </c:pt>
                <c:pt idx="184">
                  <c:v>0.17372967919910617</c:v>
                </c:pt>
                <c:pt idx="185">
                  <c:v>0.17655329036922837</c:v>
                </c:pt>
                <c:pt idx="186">
                  <c:v>0.17619124693121013</c:v>
                </c:pt>
                <c:pt idx="187">
                  <c:v>0.17575061450581866</c:v>
                </c:pt>
                <c:pt idx="188">
                  <c:v>0.17444346316496498</c:v>
                </c:pt>
                <c:pt idx="189">
                  <c:v>0.17393183838859619</c:v>
                </c:pt>
                <c:pt idx="190">
                  <c:v>0.17601743986875304</c:v>
                </c:pt>
                <c:pt idx="191">
                  <c:v>0.17953602221986878</c:v>
                </c:pt>
                <c:pt idx="192">
                  <c:v>0.17924073000570917</c:v>
                </c:pt>
                <c:pt idx="193">
                  <c:v>0.18066963984193715</c:v>
                </c:pt>
                <c:pt idx="194">
                  <c:v>0.18064891043230494</c:v>
                </c:pt>
                <c:pt idx="195">
                  <c:v>0.18175135030764974</c:v>
                </c:pt>
                <c:pt idx="196">
                  <c:v>0.18309911393812872</c:v>
                </c:pt>
                <c:pt idx="197">
                  <c:v>0.18369006229026641</c:v>
                </c:pt>
                <c:pt idx="198">
                  <c:v>0.18283672877313289</c:v>
                </c:pt>
                <c:pt idx="199">
                  <c:v>0.18314615986799443</c:v>
                </c:pt>
                <c:pt idx="200">
                  <c:v>0.18357195137487997</c:v>
                </c:pt>
                <c:pt idx="201">
                  <c:v>0.18368778240471054</c:v>
                </c:pt>
                <c:pt idx="202">
                  <c:v>0.18375204636096651</c:v>
                </c:pt>
                <c:pt idx="203">
                  <c:v>0.18516646326985836</c:v>
                </c:pt>
                <c:pt idx="204">
                  <c:v>0.18615629897925054</c:v>
                </c:pt>
                <c:pt idx="205">
                  <c:v>0.18853395313720414</c:v>
                </c:pt>
                <c:pt idx="206">
                  <c:v>0.19250396630559666</c:v>
                </c:pt>
                <c:pt idx="207">
                  <c:v>0.19216679922599023</c:v>
                </c:pt>
                <c:pt idx="208">
                  <c:v>0.19658543770030823</c:v>
                </c:pt>
                <c:pt idx="209">
                  <c:v>0.20279717418427792</c:v>
                </c:pt>
                <c:pt idx="210">
                  <c:v>0.2016447145396518</c:v>
                </c:pt>
                <c:pt idx="211">
                  <c:v>0.20184839139056621</c:v>
                </c:pt>
                <c:pt idx="212">
                  <c:v>0.20490901533836542</c:v>
                </c:pt>
                <c:pt idx="213">
                  <c:v>0.20790141894279288</c:v>
                </c:pt>
                <c:pt idx="214">
                  <c:v>0.21204946913130621</c:v>
                </c:pt>
                <c:pt idx="215">
                  <c:v>0.2167795566014179</c:v>
                </c:pt>
                <c:pt idx="216">
                  <c:v>0.21874216665442239</c:v>
                </c:pt>
                <c:pt idx="217">
                  <c:v>0.2214837260073953</c:v>
                </c:pt>
                <c:pt idx="218">
                  <c:v>0.22475912292448605</c:v>
                </c:pt>
                <c:pt idx="219">
                  <c:v>0.22892357627201146</c:v>
                </c:pt>
                <c:pt idx="220">
                  <c:v>0.23252715362960397</c:v>
                </c:pt>
                <c:pt idx="221">
                  <c:v>0.2406783142121442</c:v>
                </c:pt>
                <c:pt idx="222">
                  <c:v>0.24014892895485876</c:v>
                </c:pt>
                <c:pt idx="223">
                  <c:v>0.24140930119928505</c:v>
                </c:pt>
                <c:pt idx="224">
                  <c:v>0.24583952765296641</c:v>
                </c:pt>
                <c:pt idx="225">
                  <c:v>0.24771005218069725</c:v>
                </c:pt>
                <c:pt idx="226">
                  <c:v>0.2514852961925797</c:v>
                </c:pt>
                <c:pt idx="227">
                  <c:v>0.25827935199048968</c:v>
                </c:pt>
                <c:pt idx="228">
                  <c:v>0.2591036865919486</c:v>
                </c:pt>
                <c:pt idx="229">
                  <c:v>0.2617164843860883</c:v>
                </c:pt>
                <c:pt idx="230">
                  <c:v>0.26109516936476362</c:v>
                </c:pt>
                <c:pt idx="231">
                  <c:v>0.26014312919187965</c:v>
                </c:pt>
                <c:pt idx="232">
                  <c:v>0.26335684890631772</c:v>
                </c:pt>
                <c:pt idx="233">
                  <c:v>0.26963342090753573</c:v>
                </c:pt>
                <c:pt idx="234">
                  <c:v>0.27013248919220206</c:v>
                </c:pt>
                <c:pt idx="235">
                  <c:v>0.26963549418501453</c:v>
                </c:pt>
                <c:pt idx="236">
                  <c:v>0.27144213365304082</c:v>
                </c:pt>
                <c:pt idx="237">
                  <c:v>0.27354932922569319</c:v>
                </c:pt>
                <c:pt idx="238">
                  <c:v>0.27547625129757086</c:v>
                </c:pt>
                <c:pt idx="239">
                  <c:v>0.27887307140018719</c:v>
                </c:pt>
                <c:pt idx="240">
                  <c:v>0.27953836137891885</c:v>
                </c:pt>
                <c:pt idx="241">
                  <c:v>0.28136971588709836</c:v>
                </c:pt>
                <c:pt idx="242">
                  <c:v>0.28415895087420567</c:v>
                </c:pt>
                <c:pt idx="243">
                  <c:v>0.28622368767189255</c:v>
                </c:pt>
                <c:pt idx="244">
                  <c:v>0.28930646737706234</c:v>
                </c:pt>
                <c:pt idx="245">
                  <c:v>0.29397459031107082</c:v>
                </c:pt>
                <c:pt idx="246">
                  <c:v>0.29416721075774621</c:v>
                </c:pt>
                <c:pt idx="247">
                  <c:v>0.29548711493656077</c:v>
                </c:pt>
                <c:pt idx="248">
                  <c:v>0.29892962575917686</c:v>
                </c:pt>
                <c:pt idx="249">
                  <c:v>0.29805445973634814</c:v>
                </c:pt>
              </c:numCache>
            </c:numRef>
          </c:val>
          <c:smooth val="0"/>
        </c:ser>
        <c:ser>
          <c:idx val="1"/>
          <c:order val="1"/>
          <c:tx>
            <c:v>Private Sector Banks</c:v>
          </c:tx>
          <c:spPr>
            <a:ln w="25400">
              <a:solidFill>
                <a:schemeClr val="tx1">
                  <a:lumMod val="75000"/>
                  <a:lumOff val="25000"/>
                </a:schemeClr>
              </a:solidFill>
            </a:ln>
          </c:spPr>
          <c:marker>
            <c:symbol val="none"/>
          </c:marker>
          <c:val>
            <c:numRef>
              <c:f>Plan1!$BF$78:$BF$519</c:f>
              <c:numCache>
                <c:formatCode>#,#00%</c:formatCode>
                <c:ptCount val="442"/>
                <c:pt idx="0">
                  <c:v>0.46903729780053527</c:v>
                </c:pt>
                <c:pt idx="1">
                  <c:v>0.38662122321705411</c:v>
                </c:pt>
                <c:pt idx="2">
                  <c:v>0.33444268252514048</c:v>
                </c:pt>
                <c:pt idx="3">
                  <c:v>0.2931468447150673</c:v>
                </c:pt>
                <c:pt idx="4">
                  <c:v>0.2571683606165247</c:v>
                </c:pt>
                <c:pt idx="5">
                  <c:v>0.23333878381361992</c:v>
                </c:pt>
                <c:pt idx="6">
                  <c:v>0.21377253138122856</c:v>
                </c:pt>
                <c:pt idx="7">
                  <c:v>0.20232585355107999</c:v>
                </c:pt>
                <c:pt idx="8">
                  <c:v>0.18792508281033873</c:v>
                </c:pt>
                <c:pt idx="9">
                  <c:v>0.17662134334441285</c:v>
                </c:pt>
                <c:pt idx="10">
                  <c:v>0.16940782437248031</c:v>
                </c:pt>
                <c:pt idx="11">
                  <c:v>0.1668261830441134</c:v>
                </c:pt>
                <c:pt idx="12">
                  <c:v>0.16607227022909701</c:v>
                </c:pt>
                <c:pt idx="13">
                  <c:v>0.16253734835236358</c:v>
                </c:pt>
                <c:pt idx="14">
                  <c:v>0.16213465377191411</c:v>
                </c:pt>
                <c:pt idx="15">
                  <c:v>0.15968966373182961</c:v>
                </c:pt>
                <c:pt idx="16">
                  <c:v>0.15635335797436228</c:v>
                </c:pt>
                <c:pt idx="17">
                  <c:v>0.15182791249374686</c:v>
                </c:pt>
                <c:pt idx="18">
                  <c:v>0.14672410298413815</c:v>
                </c:pt>
                <c:pt idx="19">
                  <c:v>0.14502734437591083</c:v>
                </c:pt>
                <c:pt idx="20">
                  <c:v>0.14686119058736355</c:v>
                </c:pt>
                <c:pt idx="21">
                  <c:v>0.14628363700204111</c:v>
                </c:pt>
                <c:pt idx="22">
                  <c:v>0.14343369675389533</c:v>
                </c:pt>
                <c:pt idx="23">
                  <c:v>0.14184333866751106</c:v>
                </c:pt>
                <c:pt idx="24">
                  <c:v>0.14018983346037953</c:v>
                </c:pt>
                <c:pt idx="25">
                  <c:v>0.13637543298873389</c:v>
                </c:pt>
                <c:pt idx="26">
                  <c:v>0.1366140226985943</c:v>
                </c:pt>
                <c:pt idx="27">
                  <c:v>0.13695090158841103</c:v>
                </c:pt>
                <c:pt idx="28">
                  <c:v>0.13105775419010729</c:v>
                </c:pt>
                <c:pt idx="29">
                  <c:v>0.13174217533123808</c:v>
                </c:pt>
                <c:pt idx="30">
                  <c:v>0.12954180831208534</c:v>
                </c:pt>
                <c:pt idx="31">
                  <c:v>0.1300308493294397</c:v>
                </c:pt>
                <c:pt idx="32">
                  <c:v>0.1285021112783527</c:v>
                </c:pt>
                <c:pt idx="33">
                  <c:v>0.12945233539854328</c:v>
                </c:pt>
                <c:pt idx="34">
                  <c:v>0.13015264642020857</c:v>
                </c:pt>
                <c:pt idx="35">
                  <c:v>0.13151939075640584</c:v>
                </c:pt>
                <c:pt idx="36">
                  <c:v>0.13207131779653397</c:v>
                </c:pt>
                <c:pt idx="37">
                  <c:v>0.13307620450942079</c:v>
                </c:pt>
                <c:pt idx="38">
                  <c:v>0.13405727536438963</c:v>
                </c:pt>
                <c:pt idx="39">
                  <c:v>0.13421784649611479</c:v>
                </c:pt>
                <c:pt idx="40">
                  <c:v>0.13344352489108224</c:v>
                </c:pt>
                <c:pt idx="41">
                  <c:v>0.13267581007474583</c:v>
                </c:pt>
                <c:pt idx="42">
                  <c:v>0.13093840162729795</c:v>
                </c:pt>
                <c:pt idx="43">
                  <c:v>0.13092677666370042</c:v>
                </c:pt>
                <c:pt idx="44">
                  <c:v>0.129634096478799</c:v>
                </c:pt>
                <c:pt idx="45">
                  <c:v>0.1293399119675778</c:v>
                </c:pt>
                <c:pt idx="46">
                  <c:v>0.12960571544659019</c:v>
                </c:pt>
                <c:pt idx="47">
                  <c:v>0.12745491839080297</c:v>
                </c:pt>
                <c:pt idx="48">
                  <c:v>0.12743876114933581</c:v>
                </c:pt>
                <c:pt idx="49">
                  <c:v>0.12795306578520091</c:v>
                </c:pt>
                <c:pt idx="50">
                  <c:v>0.12715717514751623</c:v>
                </c:pt>
                <c:pt idx="51">
                  <c:v>0.12607247021523812</c:v>
                </c:pt>
                <c:pt idx="52">
                  <c:v>0.12533377177315277</c:v>
                </c:pt>
                <c:pt idx="53">
                  <c:v>0.1237512866736151</c:v>
                </c:pt>
                <c:pt idx="54">
                  <c:v>0.1370863100076401</c:v>
                </c:pt>
                <c:pt idx="55">
                  <c:v>0.14007622729871</c:v>
                </c:pt>
                <c:pt idx="56">
                  <c:v>0.13143405468549849</c:v>
                </c:pt>
                <c:pt idx="57">
                  <c:v>0.12964199966430626</c:v>
                </c:pt>
                <c:pt idx="58">
                  <c:v>0.12927123563817158</c:v>
                </c:pt>
                <c:pt idx="59">
                  <c:v>0.12920379283698114</c:v>
                </c:pt>
                <c:pt idx="60">
                  <c:v>0.13032644010087996</c:v>
                </c:pt>
                <c:pt idx="61">
                  <c:v>0.13174362369788611</c:v>
                </c:pt>
                <c:pt idx="62">
                  <c:v>0.13196625557473998</c:v>
                </c:pt>
                <c:pt idx="63">
                  <c:v>0.13420167275177769</c:v>
                </c:pt>
                <c:pt idx="64">
                  <c:v>0.1343522181340239</c:v>
                </c:pt>
                <c:pt idx="65">
                  <c:v>0.13138895297525535</c:v>
                </c:pt>
                <c:pt idx="66">
                  <c:v>0.13094205656117594</c:v>
                </c:pt>
                <c:pt idx="67">
                  <c:v>0.12830763572188039</c:v>
                </c:pt>
                <c:pt idx="68">
                  <c:v>0.12811039064396226</c:v>
                </c:pt>
                <c:pt idx="69">
                  <c:v>0.13108050683923497</c:v>
                </c:pt>
                <c:pt idx="70">
                  <c:v>0.1338377679437304</c:v>
                </c:pt>
                <c:pt idx="71">
                  <c:v>0.13373846595946906</c:v>
                </c:pt>
                <c:pt idx="72">
                  <c:v>0.1344611023145886</c:v>
                </c:pt>
                <c:pt idx="73">
                  <c:v>0.13589090440690005</c:v>
                </c:pt>
                <c:pt idx="74">
                  <c:v>0.13779967120681477</c:v>
                </c:pt>
                <c:pt idx="75">
                  <c:v>0.14228298681475249</c:v>
                </c:pt>
                <c:pt idx="76">
                  <c:v>0.15143086453792171</c:v>
                </c:pt>
                <c:pt idx="77">
                  <c:v>0.1550307677438062</c:v>
                </c:pt>
                <c:pt idx="78">
                  <c:v>0.15479157159905246</c:v>
                </c:pt>
                <c:pt idx="79">
                  <c:v>0.15878128935450331</c:v>
                </c:pt>
                <c:pt idx="80">
                  <c:v>0.16202153714446743</c:v>
                </c:pt>
                <c:pt idx="81">
                  <c:v>0.16479598133050119</c:v>
                </c:pt>
                <c:pt idx="82">
                  <c:v>0.16685550175499186</c:v>
                </c:pt>
                <c:pt idx="83">
                  <c:v>0.16893541233168768</c:v>
                </c:pt>
                <c:pt idx="84">
                  <c:v>0.17100273980269801</c:v>
                </c:pt>
                <c:pt idx="85">
                  <c:v>0.1730436076275049</c:v>
                </c:pt>
                <c:pt idx="86">
                  <c:v>0.17609962173977722</c:v>
                </c:pt>
                <c:pt idx="87">
                  <c:v>0.17556948996367264</c:v>
                </c:pt>
                <c:pt idx="88">
                  <c:v>0.17301926374077656</c:v>
                </c:pt>
                <c:pt idx="89">
                  <c:v>0.16913749171649445</c:v>
                </c:pt>
                <c:pt idx="90">
                  <c:v>0.16767078733906191</c:v>
                </c:pt>
                <c:pt idx="91">
                  <c:v>0.1664561721211395</c:v>
                </c:pt>
                <c:pt idx="92">
                  <c:v>0.16488136076005233</c:v>
                </c:pt>
                <c:pt idx="93">
                  <c:v>0.1648071996988868</c:v>
                </c:pt>
                <c:pt idx="94">
                  <c:v>0.16513050212703378</c:v>
                </c:pt>
                <c:pt idx="95">
                  <c:v>0.16694873599650528</c:v>
                </c:pt>
                <c:pt idx="96">
                  <c:v>0.16814888424866034</c:v>
                </c:pt>
                <c:pt idx="97">
                  <c:v>0.162538113615358</c:v>
                </c:pt>
                <c:pt idx="98">
                  <c:v>0.16868625980923371</c:v>
                </c:pt>
                <c:pt idx="99">
                  <c:v>0.16431455039143195</c:v>
                </c:pt>
                <c:pt idx="100">
                  <c:v>0.163084675908961</c:v>
                </c:pt>
                <c:pt idx="101">
                  <c:v>0.16112442268990462</c:v>
                </c:pt>
                <c:pt idx="102">
                  <c:v>0.15875950863367405</c:v>
                </c:pt>
                <c:pt idx="103">
                  <c:v>0.15801524261523725</c:v>
                </c:pt>
                <c:pt idx="104">
                  <c:v>0.15400034581235539</c:v>
                </c:pt>
                <c:pt idx="105">
                  <c:v>0.14979452554500355</c:v>
                </c:pt>
                <c:pt idx="106">
                  <c:v>0.14884719665035456</c:v>
                </c:pt>
                <c:pt idx="107">
                  <c:v>0.14770551976555335</c:v>
                </c:pt>
                <c:pt idx="108">
                  <c:v>0.14571507452394192</c:v>
                </c:pt>
                <c:pt idx="109">
                  <c:v>0.14484326332152869</c:v>
                </c:pt>
                <c:pt idx="110">
                  <c:v>0.14422322178983635</c:v>
                </c:pt>
                <c:pt idx="111">
                  <c:v>0.14445286818403208</c:v>
                </c:pt>
                <c:pt idx="112">
                  <c:v>0.14634899635902993</c:v>
                </c:pt>
                <c:pt idx="113">
                  <c:v>0.14620806266352174</c:v>
                </c:pt>
                <c:pt idx="114">
                  <c:v>0.14445833292788743</c:v>
                </c:pt>
                <c:pt idx="115">
                  <c:v>0.14577196253340383</c:v>
                </c:pt>
                <c:pt idx="116">
                  <c:v>0.14446411961183855</c:v>
                </c:pt>
                <c:pt idx="117">
                  <c:v>0.14806151492280359</c:v>
                </c:pt>
                <c:pt idx="118">
                  <c:v>0.15076973247096387</c:v>
                </c:pt>
                <c:pt idx="119">
                  <c:v>0.15090918710548554</c:v>
                </c:pt>
                <c:pt idx="120">
                  <c:v>0.1511245812677692</c:v>
                </c:pt>
                <c:pt idx="121">
                  <c:v>0.15207361179910941</c:v>
                </c:pt>
                <c:pt idx="122">
                  <c:v>0.15361974913422791</c:v>
                </c:pt>
                <c:pt idx="123">
                  <c:v>0.15825010097346323</c:v>
                </c:pt>
                <c:pt idx="124">
                  <c:v>0.15810943673241745</c:v>
                </c:pt>
                <c:pt idx="125">
                  <c:v>0.15650082735774493</c:v>
                </c:pt>
                <c:pt idx="126">
                  <c:v>0.15640666379685367</c:v>
                </c:pt>
                <c:pt idx="127">
                  <c:v>0.15695492193731422</c:v>
                </c:pt>
                <c:pt idx="128">
                  <c:v>0.15840241761421101</c:v>
                </c:pt>
                <c:pt idx="129">
                  <c:v>0.16051346779965978</c:v>
                </c:pt>
                <c:pt idx="130">
                  <c:v>0.16066331991606297</c:v>
                </c:pt>
                <c:pt idx="131">
                  <c:v>0.16232441077134119</c:v>
                </c:pt>
                <c:pt idx="132">
                  <c:v>0.16489370981627144</c:v>
                </c:pt>
                <c:pt idx="133">
                  <c:v>0.16675123729820276</c:v>
                </c:pt>
                <c:pt idx="134">
                  <c:v>0.16832190486482471</c:v>
                </c:pt>
                <c:pt idx="135">
                  <c:v>0.17103317751457242</c:v>
                </c:pt>
                <c:pt idx="136">
                  <c:v>0.17420815772973494</c:v>
                </c:pt>
                <c:pt idx="137">
                  <c:v>0.17671765277125143</c:v>
                </c:pt>
                <c:pt idx="138">
                  <c:v>0.17566025892821643</c:v>
                </c:pt>
                <c:pt idx="139">
                  <c:v>0.17690901663152592</c:v>
                </c:pt>
                <c:pt idx="140">
                  <c:v>0.17840389716945812</c:v>
                </c:pt>
                <c:pt idx="141">
                  <c:v>0.18116196244417951</c:v>
                </c:pt>
                <c:pt idx="142">
                  <c:v>0.18450042164448188</c:v>
                </c:pt>
                <c:pt idx="143">
                  <c:v>0.1838344678317626</c:v>
                </c:pt>
                <c:pt idx="144">
                  <c:v>0.18513513966845291</c:v>
                </c:pt>
                <c:pt idx="145">
                  <c:v>0.18522203243173843</c:v>
                </c:pt>
                <c:pt idx="146">
                  <c:v>0.18676059135448522</c:v>
                </c:pt>
                <c:pt idx="147">
                  <c:v>0.18775514006857591</c:v>
                </c:pt>
                <c:pt idx="148">
                  <c:v>0.19121219043467516</c:v>
                </c:pt>
                <c:pt idx="149">
                  <c:v>0.19254314886442783</c:v>
                </c:pt>
                <c:pt idx="150">
                  <c:v>0.19120894827829105</c:v>
                </c:pt>
                <c:pt idx="151">
                  <c:v>0.19232990100690192</c:v>
                </c:pt>
                <c:pt idx="152">
                  <c:v>0.19452200094483768</c:v>
                </c:pt>
                <c:pt idx="153">
                  <c:v>0.19856411737363275</c:v>
                </c:pt>
                <c:pt idx="154">
                  <c:v>0.20090773021066388</c:v>
                </c:pt>
                <c:pt idx="155">
                  <c:v>0.20326898587321174</c:v>
                </c:pt>
                <c:pt idx="156">
                  <c:v>0.20751469499814143</c:v>
                </c:pt>
                <c:pt idx="157">
                  <c:v>0.21270079964582952</c:v>
                </c:pt>
                <c:pt idx="158">
                  <c:v>0.21575652763225966</c:v>
                </c:pt>
                <c:pt idx="159">
                  <c:v>0.2193535866968564</c:v>
                </c:pt>
                <c:pt idx="160">
                  <c:v>0.22530455177477451</c:v>
                </c:pt>
                <c:pt idx="161">
                  <c:v>0.22994545022949706</c:v>
                </c:pt>
                <c:pt idx="162">
                  <c:v>0.22994855650000387</c:v>
                </c:pt>
                <c:pt idx="163">
                  <c:v>0.23090519716208932</c:v>
                </c:pt>
                <c:pt idx="164">
                  <c:v>0.23638880603369866</c:v>
                </c:pt>
                <c:pt idx="165">
                  <c:v>0.23894631162970942</c:v>
                </c:pt>
                <c:pt idx="166">
                  <c:v>0.2416935536047197</c:v>
                </c:pt>
                <c:pt idx="167">
                  <c:v>0.24436253065295763</c:v>
                </c:pt>
                <c:pt idx="168">
                  <c:v>0.24504896024801104</c:v>
                </c:pt>
                <c:pt idx="169">
                  <c:v>0.24836785045784329</c:v>
                </c:pt>
                <c:pt idx="170">
                  <c:v>0.25397574573621506</c:v>
                </c:pt>
                <c:pt idx="171">
                  <c:v>0.25460485203422278</c:v>
                </c:pt>
                <c:pt idx="172">
                  <c:v>0.25487342108237132</c:v>
                </c:pt>
                <c:pt idx="173">
                  <c:v>0.2539270167145895</c:v>
                </c:pt>
                <c:pt idx="174">
                  <c:v>0.2520074802283393</c:v>
                </c:pt>
                <c:pt idx="175">
                  <c:v>0.24852153504375166</c:v>
                </c:pt>
                <c:pt idx="176">
                  <c:v>0.24816493978732734</c:v>
                </c:pt>
                <c:pt idx="177">
                  <c:v>0.24783142953057175</c:v>
                </c:pt>
                <c:pt idx="178">
                  <c:v>0.2486143661424747</c:v>
                </c:pt>
                <c:pt idx="179">
                  <c:v>0.24792396832088734</c:v>
                </c:pt>
                <c:pt idx="180">
                  <c:v>0.24746706653039174</c:v>
                </c:pt>
                <c:pt idx="181">
                  <c:v>0.24846215602351795</c:v>
                </c:pt>
                <c:pt idx="182">
                  <c:v>0.25004491855528527</c:v>
                </c:pt>
                <c:pt idx="183">
                  <c:v>0.25134391867728778</c:v>
                </c:pt>
                <c:pt idx="184">
                  <c:v>0.25105163810785985</c:v>
                </c:pt>
                <c:pt idx="185">
                  <c:v>0.25026248630780568</c:v>
                </c:pt>
                <c:pt idx="186">
                  <c:v>0.24857818165157816</c:v>
                </c:pt>
                <c:pt idx="187">
                  <c:v>0.24702944738806912</c:v>
                </c:pt>
                <c:pt idx="188">
                  <c:v>0.2471630097982313</c:v>
                </c:pt>
                <c:pt idx="189">
                  <c:v>0.24662919720089238</c:v>
                </c:pt>
                <c:pt idx="190">
                  <c:v>0.24759791981461191</c:v>
                </c:pt>
                <c:pt idx="191">
                  <c:v>0.24730733332792523</c:v>
                </c:pt>
                <c:pt idx="192">
                  <c:v>0.24751601830224371</c:v>
                </c:pt>
                <c:pt idx="193">
                  <c:v>0.24936549831512286</c:v>
                </c:pt>
                <c:pt idx="194">
                  <c:v>0.25219757390990183</c:v>
                </c:pt>
                <c:pt idx="195">
                  <c:v>0.2539592604272054</c:v>
                </c:pt>
                <c:pt idx="196">
                  <c:v>0.25534685961307996</c:v>
                </c:pt>
                <c:pt idx="197">
                  <c:v>0.25695455263963857</c:v>
                </c:pt>
                <c:pt idx="198">
                  <c:v>0.25436360766533306</c:v>
                </c:pt>
                <c:pt idx="199">
                  <c:v>0.25418239310908558</c:v>
                </c:pt>
                <c:pt idx="200">
                  <c:v>0.2541208890292414</c:v>
                </c:pt>
                <c:pt idx="201">
                  <c:v>0.25504490923689727</c:v>
                </c:pt>
                <c:pt idx="202">
                  <c:v>0.25645772624108443</c:v>
                </c:pt>
                <c:pt idx="203">
                  <c:v>0.25651664267861257</c:v>
                </c:pt>
                <c:pt idx="204">
                  <c:v>0.25630838901848951</c:v>
                </c:pt>
                <c:pt idx="205">
                  <c:v>0.25733612680893886</c:v>
                </c:pt>
                <c:pt idx="206">
                  <c:v>0.25978805154498646</c:v>
                </c:pt>
                <c:pt idx="207">
                  <c:v>0.2602352040115587</c:v>
                </c:pt>
                <c:pt idx="208">
                  <c:v>0.26141944425987362</c:v>
                </c:pt>
                <c:pt idx="209">
                  <c:v>0.2621306455974059</c:v>
                </c:pt>
                <c:pt idx="210">
                  <c:v>0.25985101505912911</c:v>
                </c:pt>
                <c:pt idx="211">
                  <c:v>0.2585834969872306</c:v>
                </c:pt>
                <c:pt idx="212">
                  <c:v>0.26027369519844668</c:v>
                </c:pt>
                <c:pt idx="213">
                  <c:v>0.2608189604150295</c:v>
                </c:pt>
                <c:pt idx="214">
                  <c:v>0.26185691852750831</c:v>
                </c:pt>
                <c:pt idx="215">
                  <c:v>0.26233847808109079</c:v>
                </c:pt>
                <c:pt idx="216">
                  <c:v>0.2608700235639283</c:v>
                </c:pt>
                <c:pt idx="217">
                  <c:v>0.26051120561396085</c:v>
                </c:pt>
                <c:pt idx="218">
                  <c:v>0.26011993507452186</c:v>
                </c:pt>
                <c:pt idx="219">
                  <c:v>0.25920340153749394</c:v>
                </c:pt>
                <c:pt idx="220">
                  <c:v>0.26018418890834188</c:v>
                </c:pt>
                <c:pt idx="221">
                  <c:v>0.26182301400183661</c:v>
                </c:pt>
                <c:pt idx="222">
                  <c:v>0.25787556963679298</c:v>
                </c:pt>
                <c:pt idx="223">
                  <c:v>0.25772305805231505</c:v>
                </c:pt>
                <c:pt idx="224">
                  <c:v>0.25930746389534137</c:v>
                </c:pt>
                <c:pt idx="225">
                  <c:v>0.25660725969962006</c:v>
                </c:pt>
                <c:pt idx="226">
                  <c:v>0.25727924918420136</c:v>
                </c:pt>
                <c:pt idx="227">
                  <c:v>0.25551208409165982</c:v>
                </c:pt>
                <c:pt idx="228">
                  <c:v>0.25352686457966345</c:v>
                </c:pt>
                <c:pt idx="229">
                  <c:v>0.25454988156830866</c:v>
                </c:pt>
                <c:pt idx="230">
                  <c:v>0.25489906712969262</c:v>
                </c:pt>
                <c:pt idx="231">
                  <c:v>0.25347400941604808</c:v>
                </c:pt>
                <c:pt idx="232">
                  <c:v>0.25449125864286626</c:v>
                </c:pt>
                <c:pt idx="233">
                  <c:v>0.25607373830434971</c:v>
                </c:pt>
                <c:pt idx="234">
                  <c:v>0.25212478581024939</c:v>
                </c:pt>
                <c:pt idx="235">
                  <c:v>0.25030482674763416</c:v>
                </c:pt>
                <c:pt idx="236">
                  <c:v>0.25010545922834709</c:v>
                </c:pt>
                <c:pt idx="237">
                  <c:v>0.24915649031543247</c:v>
                </c:pt>
                <c:pt idx="238">
                  <c:v>0.24918965522640479</c:v>
                </c:pt>
                <c:pt idx="239">
                  <c:v>0.24916587308573859</c:v>
                </c:pt>
                <c:pt idx="240">
                  <c:v>0.24704380285537011</c:v>
                </c:pt>
                <c:pt idx="241">
                  <c:v>0.24762199531923901</c:v>
                </c:pt>
                <c:pt idx="242">
                  <c:v>0.2484044306805209</c:v>
                </c:pt>
                <c:pt idx="243">
                  <c:v>0.24785204178141418</c:v>
                </c:pt>
                <c:pt idx="244">
                  <c:v>0.24900603998431492</c:v>
                </c:pt>
                <c:pt idx="245">
                  <c:v>0.25254180837581508</c:v>
                </c:pt>
                <c:pt idx="246">
                  <c:v>0.24922723254567877</c:v>
                </c:pt>
                <c:pt idx="247">
                  <c:v>0.24829751073893888</c:v>
                </c:pt>
                <c:pt idx="248">
                  <c:v>0.24923986691845534</c:v>
                </c:pt>
                <c:pt idx="249">
                  <c:v>0.246726393062559</c:v>
                </c:pt>
              </c:numCache>
            </c:numRef>
          </c:val>
          <c:smooth val="0"/>
        </c:ser>
        <c:dLbls>
          <c:showLegendKey val="0"/>
          <c:showVal val="0"/>
          <c:showCatName val="0"/>
          <c:showSerName val="0"/>
          <c:showPercent val="0"/>
          <c:showBubbleSize val="0"/>
        </c:dLbls>
        <c:marker val="1"/>
        <c:smooth val="0"/>
        <c:axId val="267901952"/>
        <c:axId val="279319296"/>
      </c:lineChart>
      <c:dateAx>
        <c:axId val="267901952"/>
        <c:scaling>
          <c:orientation val="minMax"/>
          <c:min val="40603"/>
        </c:scaling>
        <c:delete val="0"/>
        <c:axPos val="b"/>
        <c:majorGridlines>
          <c:spPr>
            <a:ln w="3175">
              <a:solidFill>
                <a:schemeClr val="bg1">
                  <a:lumMod val="85000"/>
                </a:schemeClr>
              </a:solidFill>
              <a:prstDash val="dash"/>
            </a:ln>
          </c:spPr>
        </c:majorGridlines>
        <c:numFmt formatCode="yyyy" sourceLinked="0"/>
        <c:majorTickMark val="out"/>
        <c:minorTickMark val="none"/>
        <c:tickLblPos val="nextTo"/>
        <c:crossAx val="279319296"/>
        <c:crosses val="autoZero"/>
        <c:auto val="1"/>
        <c:lblOffset val="100"/>
        <c:baseTimeUnit val="months"/>
        <c:majorUnit val="12"/>
        <c:majorTimeUnit val="months"/>
      </c:dateAx>
      <c:valAx>
        <c:axId val="279319296"/>
        <c:scaling>
          <c:orientation val="minMax"/>
          <c:max val="0.32000000000000045"/>
          <c:min val="0.18000000000000016"/>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crossAx val="267901952"/>
        <c:crosses val="autoZero"/>
        <c:crossBetween val="between"/>
        <c:majorUnit val="2.0000000000000011E-2"/>
      </c:valAx>
    </c:plotArea>
    <c:legend>
      <c:legendPos val="r"/>
      <c:layout>
        <c:manualLayout>
          <c:xMode val="edge"/>
          <c:yMode val="edge"/>
          <c:x val="0.50312496980822119"/>
          <c:y val="0.71035312725647282"/>
          <c:w val="0.42993019660885984"/>
          <c:h val="0.18997654987449744"/>
        </c:manualLayout>
      </c:layout>
      <c:overlay val="1"/>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b="1" noProof="0"/>
            </a:pPr>
            <a:r>
              <a:rPr lang="en-US" b="1" noProof="0" smtClean="0"/>
              <a:t>Gross Domestic Savings (% </a:t>
            </a:r>
            <a:r>
              <a:rPr lang="en-US" b="1" noProof="0"/>
              <a:t>of GDP)</a:t>
            </a:r>
          </a:p>
        </c:rich>
      </c:tx>
      <c:layout/>
      <c:overlay val="1"/>
      <c:spPr>
        <a:solidFill>
          <a:srgbClr val="FFFFFF"/>
        </a:solidFill>
      </c:spPr>
    </c:title>
    <c:autoTitleDeleted val="0"/>
    <c:plotArea>
      <c:layout>
        <c:manualLayout>
          <c:layoutTarget val="inner"/>
          <c:xMode val="edge"/>
          <c:yMode val="edge"/>
          <c:x val="9.5840495189387559E-2"/>
          <c:y val="5.9137978304254726E-2"/>
          <c:w val="0.86515474035821294"/>
          <c:h val="0.81800924812396414"/>
        </c:manualLayout>
      </c:layout>
      <c:lineChart>
        <c:grouping val="standard"/>
        <c:varyColors val="0"/>
        <c:ser>
          <c:idx val="1"/>
          <c:order val="0"/>
          <c:tx>
            <c:v>Gross Domestic Savings</c:v>
          </c:tx>
          <c:spPr>
            <a:ln w="28575">
              <a:solidFill>
                <a:srgbClr val="800000"/>
              </a:solidFill>
              <a:prstDash val="solid"/>
            </a:ln>
          </c:spPr>
          <c:marker>
            <c:symbol val="none"/>
          </c:marker>
          <c:cat>
            <c:numRef>
              <c:f>Demand!$A$32:$A$87</c:f>
              <c:numCache>
                <c:formatCode>mmm/yy</c:formatCode>
                <c:ptCount val="56"/>
                <c:pt idx="0">
                  <c:v>36891</c:v>
                </c:pt>
                <c:pt idx="1">
                  <c:v>36981</c:v>
                </c:pt>
                <c:pt idx="2">
                  <c:v>37072</c:v>
                </c:pt>
                <c:pt idx="3">
                  <c:v>37164</c:v>
                </c:pt>
                <c:pt idx="4">
                  <c:v>37256</c:v>
                </c:pt>
                <c:pt idx="5">
                  <c:v>37346</c:v>
                </c:pt>
                <c:pt idx="6">
                  <c:v>37437</c:v>
                </c:pt>
                <c:pt idx="7">
                  <c:v>37529</c:v>
                </c:pt>
                <c:pt idx="8">
                  <c:v>37621</c:v>
                </c:pt>
                <c:pt idx="9">
                  <c:v>37711</c:v>
                </c:pt>
                <c:pt idx="10">
                  <c:v>37802</c:v>
                </c:pt>
                <c:pt idx="11">
                  <c:v>37894</c:v>
                </c:pt>
                <c:pt idx="12">
                  <c:v>37986</c:v>
                </c:pt>
                <c:pt idx="13">
                  <c:v>38077</c:v>
                </c:pt>
                <c:pt idx="14">
                  <c:v>38168</c:v>
                </c:pt>
                <c:pt idx="15">
                  <c:v>38260</c:v>
                </c:pt>
                <c:pt idx="16">
                  <c:v>38352</c:v>
                </c:pt>
                <c:pt idx="17">
                  <c:v>38442</c:v>
                </c:pt>
                <c:pt idx="18">
                  <c:v>38533</c:v>
                </c:pt>
                <c:pt idx="19">
                  <c:v>38625</c:v>
                </c:pt>
                <c:pt idx="20">
                  <c:v>38717</c:v>
                </c:pt>
                <c:pt idx="21">
                  <c:v>38807</c:v>
                </c:pt>
                <c:pt idx="22">
                  <c:v>38898</c:v>
                </c:pt>
                <c:pt idx="23">
                  <c:v>38990</c:v>
                </c:pt>
                <c:pt idx="24">
                  <c:v>39082</c:v>
                </c:pt>
                <c:pt idx="25">
                  <c:v>39172</c:v>
                </c:pt>
                <c:pt idx="26">
                  <c:v>39263</c:v>
                </c:pt>
                <c:pt idx="27">
                  <c:v>39355</c:v>
                </c:pt>
                <c:pt idx="28">
                  <c:v>39447</c:v>
                </c:pt>
                <c:pt idx="29">
                  <c:v>39538</c:v>
                </c:pt>
                <c:pt idx="30">
                  <c:v>39629</c:v>
                </c:pt>
                <c:pt idx="31">
                  <c:v>39721</c:v>
                </c:pt>
                <c:pt idx="32">
                  <c:v>39813</c:v>
                </c:pt>
                <c:pt idx="33">
                  <c:v>39903</c:v>
                </c:pt>
                <c:pt idx="34">
                  <c:v>39994</c:v>
                </c:pt>
                <c:pt idx="35">
                  <c:v>40086</c:v>
                </c:pt>
                <c:pt idx="36">
                  <c:v>40178</c:v>
                </c:pt>
                <c:pt idx="37">
                  <c:v>40268</c:v>
                </c:pt>
                <c:pt idx="38">
                  <c:v>40359</c:v>
                </c:pt>
                <c:pt idx="39">
                  <c:v>40451</c:v>
                </c:pt>
                <c:pt idx="40">
                  <c:v>40543</c:v>
                </c:pt>
                <c:pt idx="41">
                  <c:v>40633</c:v>
                </c:pt>
                <c:pt idx="42">
                  <c:v>40724</c:v>
                </c:pt>
                <c:pt idx="43">
                  <c:v>40816</c:v>
                </c:pt>
                <c:pt idx="44">
                  <c:v>40908</c:v>
                </c:pt>
                <c:pt idx="45">
                  <c:v>40999</c:v>
                </c:pt>
                <c:pt idx="46">
                  <c:v>41090</c:v>
                </c:pt>
                <c:pt idx="47">
                  <c:v>41182</c:v>
                </c:pt>
                <c:pt idx="48">
                  <c:v>41274</c:v>
                </c:pt>
                <c:pt idx="49">
                  <c:v>41364</c:v>
                </c:pt>
                <c:pt idx="50">
                  <c:v>41455</c:v>
                </c:pt>
                <c:pt idx="51">
                  <c:v>41547</c:v>
                </c:pt>
                <c:pt idx="52">
                  <c:v>41639</c:v>
                </c:pt>
                <c:pt idx="53">
                  <c:v>41729</c:v>
                </c:pt>
                <c:pt idx="54">
                  <c:v>41820</c:v>
                </c:pt>
                <c:pt idx="55">
                  <c:v>41912</c:v>
                </c:pt>
              </c:numCache>
            </c:numRef>
          </c:cat>
          <c:val>
            <c:numRef>
              <c:f>Demand!$Y$32:$Y$87</c:f>
              <c:numCache>
                <c:formatCode>0.0%</c:formatCode>
                <c:ptCount val="56"/>
                <c:pt idx="0">
                  <c:v>0.13960111303097461</c:v>
                </c:pt>
                <c:pt idx="1">
                  <c:v>0.13647369091290021</c:v>
                </c:pt>
                <c:pt idx="2">
                  <c:v>0.13734472987336854</c:v>
                </c:pt>
                <c:pt idx="3">
                  <c:v>0.13920657261885025</c:v>
                </c:pt>
                <c:pt idx="4">
                  <c:v>0.1351533173186211</c:v>
                </c:pt>
                <c:pt idx="5">
                  <c:v>0.13646377664188442</c:v>
                </c:pt>
                <c:pt idx="6">
                  <c:v>0.14095159366377702</c:v>
                </c:pt>
                <c:pt idx="7">
                  <c:v>0.14674244388538155</c:v>
                </c:pt>
                <c:pt idx="8">
                  <c:v>0.14687086807477487</c:v>
                </c:pt>
                <c:pt idx="9">
                  <c:v>0.14592941068927598</c:v>
                </c:pt>
                <c:pt idx="10">
                  <c:v>0.14684137723403326</c:v>
                </c:pt>
                <c:pt idx="11">
                  <c:v>0.15046532616767883</c:v>
                </c:pt>
                <c:pt idx="12">
                  <c:v>0.15953487989044393</c:v>
                </c:pt>
                <c:pt idx="13">
                  <c:v>0.16907114816709082</c:v>
                </c:pt>
                <c:pt idx="14">
                  <c:v>0.1813323117449179</c:v>
                </c:pt>
                <c:pt idx="15">
                  <c:v>0.18607815382615586</c:v>
                </c:pt>
                <c:pt idx="16">
                  <c:v>0.18474642531363669</c:v>
                </c:pt>
                <c:pt idx="17">
                  <c:v>0.18225868994740613</c:v>
                </c:pt>
                <c:pt idx="18">
                  <c:v>0.17821029010636644</c:v>
                </c:pt>
                <c:pt idx="19">
                  <c:v>0.17604353550224544</c:v>
                </c:pt>
                <c:pt idx="20">
                  <c:v>0.17348084052085486</c:v>
                </c:pt>
                <c:pt idx="21">
                  <c:v>0.1713863929806019</c:v>
                </c:pt>
                <c:pt idx="22">
                  <c:v>0.16961183706899791</c:v>
                </c:pt>
                <c:pt idx="23">
                  <c:v>0.17290140517215946</c:v>
                </c:pt>
                <c:pt idx="24">
                  <c:v>0.17581303600827691</c:v>
                </c:pt>
                <c:pt idx="25">
                  <c:v>0.17834099853658733</c:v>
                </c:pt>
                <c:pt idx="26">
                  <c:v>0.18132551749636699</c:v>
                </c:pt>
                <c:pt idx="27">
                  <c:v>0.18123808412124079</c:v>
                </c:pt>
                <c:pt idx="28">
                  <c:v>0.18082449349820767</c:v>
                </c:pt>
                <c:pt idx="29">
                  <c:v>0.18113046289042206</c:v>
                </c:pt>
                <c:pt idx="30">
                  <c:v>0.18504845408398732</c:v>
                </c:pt>
                <c:pt idx="31">
                  <c:v>0.18798566991842691</c:v>
                </c:pt>
                <c:pt idx="32">
                  <c:v>0.18778419921614789</c:v>
                </c:pt>
                <c:pt idx="33">
                  <c:v>0.18005997597831006</c:v>
                </c:pt>
                <c:pt idx="34">
                  <c:v>0.17016939760304506</c:v>
                </c:pt>
                <c:pt idx="35">
                  <c:v>0.16103238514533494</c:v>
                </c:pt>
                <c:pt idx="36">
                  <c:v>0.15905981470665592</c:v>
                </c:pt>
                <c:pt idx="37">
                  <c:v>0.16372278955173478</c:v>
                </c:pt>
                <c:pt idx="38">
                  <c:v>0.16921500142522644</c:v>
                </c:pt>
                <c:pt idx="39">
                  <c:v>0.17597016130316659</c:v>
                </c:pt>
                <c:pt idx="40">
                  <c:v>0.17538410937684429</c:v>
                </c:pt>
                <c:pt idx="41">
                  <c:v>0.17655366612245971</c:v>
                </c:pt>
                <c:pt idx="42">
                  <c:v>0.17809431911042781</c:v>
                </c:pt>
                <c:pt idx="43">
                  <c:v>0.17639995015072563</c:v>
                </c:pt>
                <c:pt idx="44">
                  <c:v>0.17227695289541572</c:v>
                </c:pt>
                <c:pt idx="45">
                  <c:v>0.16993489852402283</c:v>
                </c:pt>
                <c:pt idx="46">
                  <c:v>0.1642605055435617</c:v>
                </c:pt>
                <c:pt idx="47">
                  <c:v>0.15568884894670521</c:v>
                </c:pt>
                <c:pt idx="48">
                  <c:v>0.14636230463191371</c:v>
                </c:pt>
                <c:pt idx="49">
                  <c:v>0.14071823124385041</c:v>
                </c:pt>
                <c:pt idx="50">
                  <c:v>0.13964723311418081</c:v>
                </c:pt>
                <c:pt idx="51">
                  <c:v>0.13938291157345936</c:v>
                </c:pt>
                <c:pt idx="52">
                  <c:v>0.13811218797828193</c:v>
                </c:pt>
                <c:pt idx="53">
                  <c:v>0.13560380661197288</c:v>
                </c:pt>
                <c:pt idx="54">
                  <c:v>0.13084046135736757</c:v>
                </c:pt>
                <c:pt idx="55">
                  <c:v>0.12831134535428973</c:v>
                </c:pt>
              </c:numCache>
            </c:numRef>
          </c:val>
          <c:smooth val="0"/>
        </c:ser>
        <c:dLbls>
          <c:showLegendKey val="0"/>
          <c:showVal val="0"/>
          <c:showCatName val="0"/>
          <c:showSerName val="0"/>
          <c:showPercent val="0"/>
          <c:showBubbleSize val="0"/>
        </c:dLbls>
        <c:marker val="1"/>
        <c:smooth val="0"/>
        <c:axId val="279375872"/>
        <c:axId val="279377408"/>
      </c:lineChart>
      <c:dateAx>
        <c:axId val="279375872"/>
        <c:scaling>
          <c:orientation val="minMax"/>
        </c:scaling>
        <c:delete val="0"/>
        <c:axPos val="b"/>
        <c:numFmt formatCode="yyyy" sourceLinked="0"/>
        <c:majorTickMark val="out"/>
        <c:minorTickMark val="none"/>
        <c:tickLblPos val="nextTo"/>
        <c:spPr>
          <a:ln w="3175">
            <a:solidFill>
              <a:srgbClr val="000000"/>
            </a:solidFill>
            <a:prstDash val="solid"/>
          </a:ln>
        </c:spPr>
        <c:txPr>
          <a:bodyPr rot="-5400000" vert="horz"/>
          <a:lstStyle/>
          <a:p>
            <a:pPr>
              <a:defRPr/>
            </a:pPr>
            <a:endParaRPr lang="en-US"/>
          </a:p>
        </c:txPr>
        <c:crossAx val="279377408"/>
        <c:crosses val="autoZero"/>
        <c:auto val="0"/>
        <c:lblOffset val="100"/>
        <c:baseTimeUnit val="months"/>
        <c:majorUnit val="1"/>
        <c:majorTimeUnit val="years"/>
        <c:minorUnit val="2"/>
      </c:dateAx>
      <c:valAx>
        <c:axId val="279377408"/>
        <c:scaling>
          <c:orientation val="minMax"/>
          <c:min val="0.12000000000000002"/>
        </c:scaling>
        <c:delete val="0"/>
        <c:axPos val="l"/>
        <c:majorGridlines>
          <c:spPr>
            <a:ln w="3175">
              <a:solidFill>
                <a:schemeClr val="bg1">
                  <a:lumMod val="85000"/>
                </a:schemeClr>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a:pPr>
            <a:endParaRPr lang="en-US"/>
          </a:p>
        </c:txPr>
        <c:crossAx val="279375872"/>
        <c:crosses val="autoZero"/>
        <c:crossBetween val="between"/>
      </c:valAx>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b="1" noProof="0"/>
            </a:pPr>
            <a:r>
              <a:rPr lang="en-US" b="1" noProof="0" smtClean="0"/>
              <a:t>Gross Domestic Savings (% </a:t>
            </a:r>
            <a:r>
              <a:rPr lang="en-US" b="1" noProof="0"/>
              <a:t>of GDP)</a:t>
            </a:r>
          </a:p>
        </c:rich>
      </c:tx>
      <c:layout/>
      <c:overlay val="1"/>
      <c:spPr>
        <a:solidFill>
          <a:srgbClr val="FFFFFF"/>
        </a:solidFill>
      </c:spPr>
    </c:title>
    <c:autoTitleDeleted val="0"/>
    <c:plotArea>
      <c:layout>
        <c:manualLayout>
          <c:layoutTarget val="inner"/>
          <c:xMode val="edge"/>
          <c:yMode val="edge"/>
          <c:x val="9.5840495189387628E-2"/>
          <c:y val="5.9137978304254726E-2"/>
          <c:w val="0.86515474035821294"/>
          <c:h val="0.81800924812396414"/>
        </c:manualLayout>
      </c:layout>
      <c:lineChart>
        <c:grouping val="standard"/>
        <c:varyColors val="0"/>
        <c:ser>
          <c:idx val="1"/>
          <c:order val="0"/>
          <c:tx>
            <c:v>Gross Domestic Savings</c:v>
          </c:tx>
          <c:spPr>
            <a:ln w="28575">
              <a:solidFill>
                <a:srgbClr val="800000"/>
              </a:solidFill>
              <a:prstDash val="solid"/>
            </a:ln>
          </c:spPr>
          <c:marker>
            <c:symbol val="none"/>
          </c:marker>
          <c:cat>
            <c:numRef>
              <c:f>Demand!$A$32:$A$87</c:f>
              <c:numCache>
                <c:formatCode>mmm/yy</c:formatCode>
                <c:ptCount val="56"/>
                <c:pt idx="0">
                  <c:v>36891</c:v>
                </c:pt>
                <c:pt idx="1">
                  <c:v>36981</c:v>
                </c:pt>
                <c:pt idx="2">
                  <c:v>37072</c:v>
                </c:pt>
                <c:pt idx="3">
                  <c:v>37164</c:v>
                </c:pt>
                <c:pt idx="4">
                  <c:v>37256</c:v>
                </c:pt>
                <c:pt idx="5">
                  <c:v>37346</c:v>
                </c:pt>
                <c:pt idx="6">
                  <c:v>37437</c:v>
                </c:pt>
                <c:pt idx="7">
                  <c:v>37529</c:v>
                </c:pt>
                <c:pt idx="8">
                  <c:v>37621</c:v>
                </c:pt>
                <c:pt idx="9">
                  <c:v>37711</c:v>
                </c:pt>
                <c:pt idx="10">
                  <c:v>37802</c:v>
                </c:pt>
                <c:pt idx="11">
                  <c:v>37894</c:v>
                </c:pt>
                <c:pt idx="12">
                  <c:v>37986</c:v>
                </c:pt>
                <c:pt idx="13">
                  <c:v>38077</c:v>
                </c:pt>
                <c:pt idx="14">
                  <c:v>38168</c:v>
                </c:pt>
                <c:pt idx="15">
                  <c:v>38260</c:v>
                </c:pt>
                <c:pt idx="16">
                  <c:v>38352</c:v>
                </c:pt>
                <c:pt idx="17">
                  <c:v>38442</c:v>
                </c:pt>
                <c:pt idx="18">
                  <c:v>38533</c:v>
                </c:pt>
                <c:pt idx="19">
                  <c:v>38625</c:v>
                </c:pt>
                <c:pt idx="20">
                  <c:v>38717</c:v>
                </c:pt>
                <c:pt idx="21">
                  <c:v>38807</c:v>
                </c:pt>
                <c:pt idx="22">
                  <c:v>38898</c:v>
                </c:pt>
                <c:pt idx="23">
                  <c:v>38990</c:v>
                </c:pt>
                <c:pt idx="24">
                  <c:v>39082</c:v>
                </c:pt>
                <c:pt idx="25">
                  <c:v>39172</c:v>
                </c:pt>
                <c:pt idx="26">
                  <c:v>39263</c:v>
                </c:pt>
                <c:pt idx="27">
                  <c:v>39355</c:v>
                </c:pt>
                <c:pt idx="28">
                  <c:v>39447</c:v>
                </c:pt>
                <c:pt idx="29">
                  <c:v>39538</c:v>
                </c:pt>
                <c:pt idx="30">
                  <c:v>39629</c:v>
                </c:pt>
                <c:pt idx="31">
                  <c:v>39721</c:v>
                </c:pt>
                <c:pt idx="32">
                  <c:v>39813</c:v>
                </c:pt>
                <c:pt idx="33">
                  <c:v>39903</c:v>
                </c:pt>
                <c:pt idx="34">
                  <c:v>39994</c:v>
                </c:pt>
                <c:pt idx="35">
                  <c:v>40086</c:v>
                </c:pt>
                <c:pt idx="36">
                  <c:v>40178</c:v>
                </c:pt>
                <c:pt idx="37">
                  <c:v>40268</c:v>
                </c:pt>
                <c:pt idx="38">
                  <c:v>40359</c:v>
                </c:pt>
                <c:pt idx="39">
                  <c:v>40451</c:v>
                </c:pt>
                <c:pt idx="40">
                  <c:v>40543</c:v>
                </c:pt>
                <c:pt idx="41">
                  <c:v>40633</c:v>
                </c:pt>
                <c:pt idx="42">
                  <c:v>40724</c:v>
                </c:pt>
                <c:pt idx="43">
                  <c:v>40816</c:v>
                </c:pt>
                <c:pt idx="44">
                  <c:v>40908</c:v>
                </c:pt>
                <c:pt idx="45">
                  <c:v>40999</c:v>
                </c:pt>
                <c:pt idx="46">
                  <c:v>41090</c:v>
                </c:pt>
                <c:pt idx="47">
                  <c:v>41182</c:v>
                </c:pt>
                <c:pt idx="48">
                  <c:v>41274</c:v>
                </c:pt>
                <c:pt idx="49">
                  <c:v>41364</c:v>
                </c:pt>
                <c:pt idx="50">
                  <c:v>41455</c:v>
                </c:pt>
                <c:pt idx="51">
                  <c:v>41547</c:v>
                </c:pt>
                <c:pt idx="52">
                  <c:v>41639</c:v>
                </c:pt>
                <c:pt idx="53">
                  <c:v>41729</c:v>
                </c:pt>
                <c:pt idx="54">
                  <c:v>41820</c:v>
                </c:pt>
                <c:pt idx="55">
                  <c:v>41912</c:v>
                </c:pt>
              </c:numCache>
            </c:numRef>
          </c:cat>
          <c:val>
            <c:numRef>
              <c:f>Demand!$Y$32:$Y$87</c:f>
              <c:numCache>
                <c:formatCode>0.0%</c:formatCode>
                <c:ptCount val="56"/>
                <c:pt idx="0">
                  <c:v>0.13960111303097461</c:v>
                </c:pt>
                <c:pt idx="1">
                  <c:v>0.13647369091290021</c:v>
                </c:pt>
                <c:pt idx="2">
                  <c:v>0.13734472987336854</c:v>
                </c:pt>
                <c:pt idx="3">
                  <c:v>0.13920657261885019</c:v>
                </c:pt>
                <c:pt idx="4">
                  <c:v>0.1351533173186211</c:v>
                </c:pt>
                <c:pt idx="5">
                  <c:v>0.13646377664188442</c:v>
                </c:pt>
                <c:pt idx="6">
                  <c:v>0.14095159366377702</c:v>
                </c:pt>
                <c:pt idx="7">
                  <c:v>0.14674244388538171</c:v>
                </c:pt>
                <c:pt idx="8">
                  <c:v>0.14687086807477487</c:v>
                </c:pt>
                <c:pt idx="9">
                  <c:v>0.14592941068927603</c:v>
                </c:pt>
                <c:pt idx="10">
                  <c:v>0.14684137723403326</c:v>
                </c:pt>
                <c:pt idx="11">
                  <c:v>0.15046532616767894</c:v>
                </c:pt>
                <c:pt idx="12">
                  <c:v>0.15953487989044399</c:v>
                </c:pt>
                <c:pt idx="13">
                  <c:v>0.16907114816709093</c:v>
                </c:pt>
                <c:pt idx="14">
                  <c:v>0.1813323117449179</c:v>
                </c:pt>
                <c:pt idx="15">
                  <c:v>0.18607815382615592</c:v>
                </c:pt>
                <c:pt idx="16">
                  <c:v>0.18474642531363675</c:v>
                </c:pt>
                <c:pt idx="17">
                  <c:v>0.18225868994740624</c:v>
                </c:pt>
                <c:pt idx="18">
                  <c:v>0.17821029010636655</c:v>
                </c:pt>
                <c:pt idx="19">
                  <c:v>0.17604353550224552</c:v>
                </c:pt>
                <c:pt idx="20">
                  <c:v>0.17348084052085491</c:v>
                </c:pt>
                <c:pt idx="21">
                  <c:v>0.1713863929806019</c:v>
                </c:pt>
                <c:pt idx="22">
                  <c:v>0.16961183706899791</c:v>
                </c:pt>
                <c:pt idx="23">
                  <c:v>0.17290140517215952</c:v>
                </c:pt>
                <c:pt idx="24">
                  <c:v>0.17581303600827691</c:v>
                </c:pt>
                <c:pt idx="25">
                  <c:v>0.17834099853658739</c:v>
                </c:pt>
                <c:pt idx="26">
                  <c:v>0.18132551749636699</c:v>
                </c:pt>
                <c:pt idx="27">
                  <c:v>0.1812380841212409</c:v>
                </c:pt>
                <c:pt idx="28">
                  <c:v>0.18082449349820776</c:v>
                </c:pt>
                <c:pt idx="29">
                  <c:v>0.1811304628904222</c:v>
                </c:pt>
                <c:pt idx="30">
                  <c:v>0.18504845408398743</c:v>
                </c:pt>
                <c:pt idx="31">
                  <c:v>0.18798566991842691</c:v>
                </c:pt>
                <c:pt idx="32">
                  <c:v>0.18778419921614795</c:v>
                </c:pt>
                <c:pt idx="33">
                  <c:v>0.18005997597831006</c:v>
                </c:pt>
                <c:pt idx="34">
                  <c:v>0.17016939760304506</c:v>
                </c:pt>
                <c:pt idx="35">
                  <c:v>0.16103238514533502</c:v>
                </c:pt>
                <c:pt idx="36">
                  <c:v>0.15905981470665592</c:v>
                </c:pt>
                <c:pt idx="37">
                  <c:v>0.16372278955173483</c:v>
                </c:pt>
                <c:pt idx="38">
                  <c:v>0.16921500142522652</c:v>
                </c:pt>
                <c:pt idx="39">
                  <c:v>0.17597016130316659</c:v>
                </c:pt>
                <c:pt idx="40">
                  <c:v>0.17538410937684429</c:v>
                </c:pt>
                <c:pt idx="41">
                  <c:v>0.17655366612245971</c:v>
                </c:pt>
                <c:pt idx="42">
                  <c:v>0.17809431911042792</c:v>
                </c:pt>
                <c:pt idx="43">
                  <c:v>0.17639995015072574</c:v>
                </c:pt>
                <c:pt idx="44">
                  <c:v>0.17227695289541578</c:v>
                </c:pt>
                <c:pt idx="45">
                  <c:v>0.16993489852402294</c:v>
                </c:pt>
                <c:pt idx="46">
                  <c:v>0.1642605055435617</c:v>
                </c:pt>
                <c:pt idx="47">
                  <c:v>0.15568884894670521</c:v>
                </c:pt>
                <c:pt idx="48">
                  <c:v>0.14636230463191371</c:v>
                </c:pt>
                <c:pt idx="49">
                  <c:v>0.14071823124385041</c:v>
                </c:pt>
                <c:pt idx="50">
                  <c:v>0.13964723311418087</c:v>
                </c:pt>
                <c:pt idx="51">
                  <c:v>0.13938291157345936</c:v>
                </c:pt>
                <c:pt idx="52">
                  <c:v>0.13811218797828193</c:v>
                </c:pt>
                <c:pt idx="53">
                  <c:v>0.13560380661197288</c:v>
                </c:pt>
                <c:pt idx="54">
                  <c:v>0.13084046135736768</c:v>
                </c:pt>
                <c:pt idx="55">
                  <c:v>0.12831134535428973</c:v>
                </c:pt>
              </c:numCache>
            </c:numRef>
          </c:val>
          <c:smooth val="0"/>
        </c:ser>
        <c:dLbls>
          <c:showLegendKey val="0"/>
          <c:showVal val="0"/>
          <c:showCatName val="0"/>
          <c:showSerName val="0"/>
          <c:showPercent val="0"/>
          <c:showBubbleSize val="0"/>
        </c:dLbls>
        <c:marker val="1"/>
        <c:smooth val="0"/>
        <c:axId val="279209856"/>
        <c:axId val="279211392"/>
      </c:lineChart>
      <c:dateAx>
        <c:axId val="279209856"/>
        <c:scaling>
          <c:orientation val="minMax"/>
        </c:scaling>
        <c:delete val="0"/>
        <c:axPos val="b"/>
        <c:numFmt formatCode="yyyy" sourceLinked="0"/>
        <c:majorTickMark val="out"/>
        <c:minorTickMark val="none"/>
        <c:tickLblPos val="nextTo"/>
        <c:spPr>
          <a:ln w="3175">
            <a:solidFill>
              <a:srgbClr val="000000"/>
            </a:solidFill>
            <a:prstDash val="solid"/>
          </a:ln>
        </c:spPr>
        <c:txPr>
          <a:bodyPr rot="-5400000" vert="horz"/>
          <a:lstStyle/>
          <a:p>
            <a:pPr>
              <a:defRPr/>
            </a:pPr>
            <a:endParaRPr lang="en-US"/>
          </a:p>
        </c:txPr>
        <c:crossAx val="279211392"/>
        <c:crosses val="autoZero"/>
        <c:auto val="0"/>
        <c:lblOffset val="100"/>
        <c:baseTimeUnit val="months"/>
        <c:majorUnit val="1"/>
        <c:majorTimeUnit val="years"/>
        <c:minorUnit val="2"/>
      </c:dateAx>
      <c:valAx>
        <c:axId val="279211392"/>
        <c:scaling>
          <c:orientation val="minMax"/>
          <c:max val="0.35000000000000031"/>
        </c:scaling>
        <c:delete val="0"/>
        <c:axPos val="l"/>
        <c:majorGridlines>
          <c:spPr>
            <a:ln w="3175">
              <a:solidFill>
                <a:schemeClr val="bg1">
                  <a:lumMod val="85000"/>
                </a:schemeClr>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a:pPr>
            <a:endParaRPr lang="en-US"/>
          </a:p>
        </c:txPr>
        <c:crossAx val="279209856"/>
        <c:crosses val="autoZero"/>
        <c:crossBetween val="between"/>
      </c:valAx>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a:t>IPCA </a:t>
            </a:r>
            <a:r>
              <a:rPr lang="en-US" dirty="0" smtClean="0"/>
              <a:t>(% </a:t>
            </a:r>
            <a:r>
              <a:rPr lang="en-US" dirty="0" err="1" smtClean="0"/>
              <a:t>YoY</a:t>
            </a:r>
            <a:r>
              <a:rPr lang="en-US" dirty="0" smtClean="0"/>
              <a:t>)</a:t>
            </a:r>
            <a:endParaRPr lang="en-US" dirty="0"/>
          </a:p>
        </c:rich>
      </c:tx>
      <c:layout/>
      <c:overlay val="1"/>
      <c:spPr>
        <a:solidFill>
          <a:sysClr val="window" lastClr="FFFFFF"/>
        </a:solidFill>
      </c:spPr>
    </c:title>
    <c:autoTitleDeleted val="0"/>
    <c:plotArea>
      <c:layout>
        <c:manualLayout>
          <c:layoutTarget val="inner"/>
          <c:xMode val="edge"/>
          <c:yMode val="edge"/>
          <c:x val="7.2003280839895739E-2"/>
          <c:y val="3.6058669136946116E-2"/>
          <c:w val="0.90785236220472443"/>
          <c:h val="0.88454964804161751"/>
        </c:manualLayout>
      </c:layout>
      <c:barChart>
        <c:barDir val="col"/>
        <c:grouping val="clustered"/>
        <c:varyColors val="0"/>
        <c:ser>
          <c:idx val="0"/>
          <c:order val="0"/>
          <c:tx>
            <c:v>Administered prices</c:v>
          </c:tx>
          <c:spPr>
            <a:solidFill>
              <a:srgbClr val="800000"/>
            </a:solidFill>
            <a:ln w="25400">
              <a:noFill/>
            </a:ln>
          </c:spPr>
          <c:invertIfNegative val="0"/>
          <c:dPt>
            <c:idx val="6"/>
            <c:invertIfNegative val="0"/>
            <c:bubble3D val="0"/>
            <c:spPr>
              <a:solidFill>
                <a:srgbClr val="FF0000"/>
              </a:solidFill>
              <a:ln w="25400">
                <a:noFill/>
              </a:ln>
            </c:spPr>
          </c:dPt>
          <c:dPt>
            <c:idx val="7"/>
            <c:invertIfNegative val="0"/>
            <c:bubble3D val="0"/>
            <c:spPr>
              <a:solidFill>
                <a:srgbClr val="FF0000"/>
              </a:solidFill>
              <a:ln w="25400">
                <a:noFill/>
              </a:ln>
            </c:spPr>
          </c:dPt>
          <c:dLbls>
            <c:dLbl>
              <c:idx val="6"/>
              <c:layout/>
              <c:showLegendKey val="0"/>
              <c:showVal val="1"/>
              <c:showCatName val="0"/>
              <c:showSerName val="0"/>
              <c:showPercent val="0"/>
              <c:showBubbleSize val="0"/>
            </c:dLbl>
            <c:dLbl>
              <c:idx val="7"/>
              <c:layout>
                <c:manualLayout>
                  <c:x val="-1.856148491879352E-2"/>
                  <c:y val="0"/>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Charts!$N$3:$U$3</c:f>
              <c:numCache>
                <c:formatCode>General</c:formatCode>
                <c:ptCount val="8"/>
                <c:pt idx="0">
                  <c:v>2009</c:v>
                </c:pt>
                <c:pt idx="1">
                  <c:v>2010</c:v>
                </c:pt>
                <c:pt idx="2">
                  <c:v>2011</c:v>
                </c:pt>
                <c:pt idx="3">
                  <c:v>2012</c:v>
                </c:pt>
                <c:pt idx="4">
                  <c:v>2013</c:v>
                </c:pt>
                <c:pt idx="5">
                  <c:v>2014</c:v>
                </c:pt>
                <c:pt idx="6">
                  <c:v>2015</c:v>
                </c:pt>
                <c:pt idx="7">
                  <c:v>2016</c:v>
                </c:pt>
              </c:numCache>
            </c:numRef>
          </c:cat>
          <c:val>
            <c:numRef>
              <c:f>Charts!$N$4:$U$4</c:f>
              <c:numCache>
                <c:formatCode>#,#00</c:formatCode>
                <c:ptCount val="8"/>
                <c:pt idx="0">
                  <c:v>4.4662565873668125</c:v>
                </c:pt>
                <c:pt idx="1">
                  <c:v>3.1986100663248029</c:v>
                </c:pt>
                <c:pt idx="2">
                  <c:v>5.6381853547093685</c:v>
                </c:pt>
                <c:pt idx="3">
                  <c:v>3.6665693552253358</c:v>
                </c:pt>
                <c:pt idx="4">
                  <c:v>1.5220127759808746</c:v>
                </c:pt>
                <c:pt idx="5">
                  <c:v>5.3072428362237902</c:v>
                </c:pt>
                <c:pt idx="6">
                  <c:v>13.373721167591034</c:v>
                </c:pt>
                <c:pt idx="7">
                  <c:v>4.9775380925852541</c:v>
                </c:pt>
              </c:numCache>
            </c:numRef>
          </c:val>
        </c:ser>
        <c:ser>
          <c:idx val="1"/>
          <c:order val="1"/>
          <c:tx>
            <c:v>Market prices</c:v>
          </c:tx>
          <c:spPr>
            <a:solidFill>
              <a:schemeClr val="accent1"/>
            </a:solidFill>
          </c:spPr>
          <c:invertIfNegative val="0"/>
          <c:dPt>
            <c:idx val="6"/>
            <c:invertIfNegative val="0"/>
            <c:bubble3D val="0"/>
            <c:spPr>
              <a:solidFill>
                <a:srgbClr val="003E87">
                  <a:lumMod val="40000"/>
                  <a:lumOff val="60000"/>
                </a:srgbClr>
              </a:solidFill>
            </c:spPr>
          </c:dPt>
          <c:dPt>
            <c:idx val="7"/>
            <c:invertIfNegative val="0"/>
            <c:bubble3D val="0"/>
            <c:spPr>
              <a:solidFill>
                <a:srgbClr val="003E87">
                  <a:lumMod val="40000"/>
                  <a:lumOff val="60000"/>
                </a:srgbClr>
              </a:solidFill>
            </c:spPr>
          </c:dPt>
          <c:dLbls>
            <c:dLbl>
              <c:idx val="6"/>
              <c:layout>
                <c:manualLayout>
                  <c:x val="4.9497293116782699E-2"/>
                  <c:y val="-3.5288923196020523E-3"/>
                </c:manualLayout>
              </c:layout>
              <c:showLegendKey val="0"/>
              <c:showVal val="1"/>
              <c:showCatName val="0"/>
              <c:showSerName val="0"/>
              <c:showPercent val="0"/>
              <c:showBubbleSize val="0"/>
            </c:dLbl>
            <c:dLbl>
              <c:idx val="7"/>
              <c:layout/>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Charts!$N$3:$U$3</c:f>
              <c:numCache>
                <c:formatCode>General</c:formatCode>
                <c:ptCount val="8"/>
                <c:pt idx="0">
                  <c:v>2009</c:v>
                </c:pt>
                <c:pt idx="1">
                  <c:v>2010</c:v>
                </c:pt>
                <c:pt idx="2">
                  <c:v>2011</c:v>
                </c:pt>
                <c:pt idx="3">
                  <c:v>2012</c:v>
                </c:pt>
                <c:pt idx="4">
                  <c:v>2013</c:v>
                </c:pt>
                <c:pt idx="5">
                  <c:v>2014</c:v>
                </c:pt>
                <c:pt idx="6">
                  <c:v>2015</c:v>
                </c:pt>
                <c:pt idx="7">
                  <c:v>2016</c:v>
                </c:pt>
              </c:numCache>
            </c:numRef>
          </c:cat>
          <c:val>
            <c:numRef>
              <c:f>Charts!$N$5:$U$5</c:f>
              <c:numCache>
                <c:formatCode>#,#00</c:formatCode>
                <c:ptCount val="8"/>
                <c:pt idx="0">
                  <c:v>4.3505154387841962</c:v>
                </c:pt>
                <c:pt idx="1">
                  <c:v>6.7417043717800995</c:v>
                </c:pt>
                <c:pt idx="2">
                  <c:v>6.8776170182212049</c:v>
                </c:pt>
                <c:pt idx="3">
                  <c:v>6.5335285713337798</c:v>
                </c:pt>
                <c:pt idx="4">
                  <c:v>7.3031619945367554</c:v>
                </c:pt>
                <c:pt idx="5">
                  <c:v>6.7507686523379684</c:v>
                </c:pt>
                <c:pt idx="6">
                  <c:v>6.7275417022391482</c:v>
                </c:pt>
                <c:pt idx="7">
                  <c:v>5.5648706287413354</c:v>
                </c:pt>
              </c:numCache>
            </c:numRef>
          </c:val>
        </c:ser>
        <c:dLbls>
          <c:showLegendKey val="0"/>
          <c:showVal val="0"/>
          <c:showCatName val="0"/>
          <c:showSerName val="0"/>
          <c:showPercent val="0"/>
          <c:showBubbleSize val="0"/>
        </c:dLbls>
        <c:gapWidth val="70"/>
        <c:axId val="281225856"/>
        <c:axId val="281248128"/>
      </c:barChart>
      <c:lineChart>
        <c:grouping val="standard"/>
        <c:varyColors val="0"/>
        <c:ser>
          <c:idx val="2"/>
          <c:order val="2"/>
          <c:tx>
            <c:v>IPCA</c:v>
          </c:tx>
          <c:spPr>
            <a:ln>
              <a:solidFill>
                <a:schemeClr val="tx1">
                  <a:lumMod val="95000"/>
                  <a:lumOff val="5000"/>
                </a:schemeClr>
              </a:solidFill>
            </a:ln>
          </c:spPr>
          <c:marker>
            <c:symbol val="triangle"/>
            <c:size val="8"/>
            <c:spPr>
              <a:solidFill>
                <a:schemeClr val="tx1"/>
              </a:solidFill>
              <a:ln w="3175">
                <a:solidFill>
                  <a:schemeClr val="tx1">
                    <a:lumMod val="95000"/>
                    <a:lumOff val="5000"/>
                  </a:schemeClr>
                </a:solidFill>
              </a:ln>
            </c:spPr>
          </c:marker>
          <c:dPt>
            <c:idx val="6"/>
            <c:marker>
              <c:symbol val="triangle"/>
              <c:size val="9"/>
              <c:spPr>
                <a:solidFill>
                  <a:schemeClr val="tx1">
                    <a:lumMod val="50000"/>
                    <a:lumOff val="50000"/>
                  </a:schemeClr>
                </a:solidFill>
                <a:ln w="3175">
                  <a:solidFill>
                    <a:schemeClr val="tx1">
                      <a:lumMod val="95000"/>
                      <a:lumOff val="5000"/>
                    </a:schemeClr>
                  </a:solidFill>
                </a:ln>
              </c:spPr>
            </c:marker>
            <c:bubble3D val="0"/>
          </c:dPt>
          <c:val>
            <c:numRef>
              <c:f>Charts!$N$7:$U$7</c:f>
              <c:numCache>
                <c:formatCode>#,#00</c:formatCode>
                <c:ptCount val="8"/>
                <c:pt idx="0">
                  <c:v>4.3120283296899755</c:v>
                </c:pt>
                <c:pt idx="1">
                  <c:v>5.9090683472662109</c:v>
                </c:pt>
                <c:pt idx="2">
                  <c:v>6.5031090406288294</c:v>
                </c:pt>
                <c:pt idx="3">
                  <c:v>5.8385689976391717</c:v>
                </c:pt>
                <c:pt idx="4">
                  <c:v>5.9108180800137475</c:v>
                </c:pt>
                <c:pt idx="5">
                  <c:v>6.407616596391974</c:v>
                </c:pt>
                <c:pt idx="6">
                  <c:v>8.2376148309653008</c:v>
                </c:pt>
                <c:pt idx="7">
                  <c:v>5.4248179307761806</c:v>
                </c:pt>
              </c:numCache>
            </c:numRef>
          </c:val>
          <c:smooth val="0"/>
        </c:ser>
        <c:dLbls>
          <c:showLegendKey val="0"/>
          <c:showVal val="0"/>
          <c:showCatName val="0"/>
          <c:showSerName val="0"/>
          <c:showPercent val="0"/>
          <c:showBubbleSize val="0"/>
        </c:dLbls>
        <c:marker val="1"/>
        <c:smooth val="0"/>
        <c:axId val="281225856"/>
        <c:axId val="281248128"/>
      </c:lineChart>
      <c:catAx>
        <c:axId val="281225856"/>
        <c:scaling>
          <c:orientation val="minMax"/>
        </c:scaling>
        <c:delete val="0"/>
        <c:axPos val="b"/>
        <c:numFmt formatCode="General" sourceLinked="0"/>
        <c:majorTickMark val="out"/>
        <c:minorTickMark val="none"/>
        <c:tickLblPos val="low"/>
        <c:crossAx val="281248128"/>
        <c:crosses val="autoZero"/>
        <c:auto val="0"/>
        <c:lblAlgn val="ctr"/>
        <c:lblOffset val="100"/>
        <c:noMultiLvlLbl val="0"/>
      </c:catAx>
      <c:valAx>
        <c:axId val="281248128"/>
        <c:scaling>
          <c:orientation val="minMax"/>
          <c:max val="14"/>
          <c:min val="0"/>
        </c:scaling>
        <c:delete val="0"/>
        <c:axPos val="l"/>
        <c:majorGridlines>
          <c:spPr>
            <a:ln>
              <a:solidFill>
                <a:schemeClr val="bg1">
                  <a:lumMod val="85000"/>
                </a:schemeClr>
              </a:solidFill>
              <a:prstDash val="sysDash"/>
            </a:ln>
          </c:spPr>
        </c:majorGridlines>
        <c:numFmt formatCode="#,##0" sourceLinked="0"/>
        <c:majorTickMark val="in"/>
        <c:minorTickMark val="none"/>
        <c:tickLblPos val="nextTo"/>
        <c:spPr>
          <a:ln w="9525">
            <a:solidFill>
              <a:srgbClr val="000000"/>
            </a:solidFill>
          </a:ln>
        </c:spPr>
        <c:crossAx val="281225856"/>
        <c:crosses val="autoZero"/>
        <c:crossBetween val="between"/>
        <c:majorUnit val="1"/>
      </c:valAx>
    </c:plotArea>
    <c:legend>
      <c:legendPos val="r"/>
      <c:layout>
        <c:manualLayout>
          <c:xMode val="edge"/>
          <c:yMode val="edge"/>
          <c:x val="7.057237334892312E-2"/>
          <c:y val="0.12304636214271007"/>
          <c:w val="0.43377485380116981"/>
          <c:h val="0.16323305555555556"/>
        </c:manualLayout>
      </c:layout>
      <c:overlay val="0"/>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b="1"/>
            </a:pPr>
            <a:r>
              <a:rPr lang="pt-BR" b="1"/>
              <a:t>IPCA (%YoY)</a:t>
            </a:r>
          </a:p>
        </c:rich>
      </c:tx>
      <c:layout>
        <c:manualLayout>
          <c:xMode val="edge"/>
          <c:yMode val="edge"/>
          <c:x val="0.40930816993466018"/>
          <c:y val="9.6234567901235728E-4"/>
        </c:manualLayout>
      </c:layout>
      <c:overlay val="0"/>
      <c:spPr>
        <a:solidFill>
          <a:sysClr val="window" lastClr="FFFFFF"/>
        </a:solidFill>
        <a:ln w="25400">
          <a:noFill/>
        </a:ln>
      </c:spPr>
    </c:title>
    <c:autoTitleDeleted val="0"/>
    <c:plotArea>
      <c:layout>
        <c:manualLayout>
          <c:layoutTarget val="inner"/>
          <c:xMode val="edge"/>
          <c:yMode val="edge"/>
          <c:x val="7.1720915032679744E-2"/>
          <c:y val="2.0087336244541485E-2"/>
          <c:w val="0.9004892156862746"/>
          <c:h val="0.89244823436371823"/>
        </c:manualLayout>
      </c:layout>
      <c:lineChart>
        <c:grouping val="standard"/>
        <c:varyColors val="0"/>
        <c:ser>
          <c:idx val="1"/>
          <c:order val="0"/>
          <c:tx>
            <c:v>Serviços</c:v>
          </c:tx>
          <c:spPr>
            <a:ln w="25400">
              <a:solidFill>
                <a:srgbClr val="800000"/>
              </a:solidFill>
            </a:ln>
          </c:spPr>
          <c:marker>
            <c:symbol val="none"/>
          </c:marker>
          <c:cat>
            <c:numRef>
              <c:f>YoY!$Y$4:$IH$4</c:f>
              <c:numCache>
                <c:formatCode>[$-416]mmm\-yy;@</c:formatCode>
                <c:ptCount val="218"/>
                <c:pt idx="0">
                  <c:v>39431</c:v>
                </c:pt>
                <c:pt idx="1">
                  <c:v>39444</c:v>
                </c:pt>
                <c:pt idx="2">
                  <c:v>39462</c:v>
                </c:pt>
                <c:pt idx="3">
                  <c:v>39475</c:v>
                </c:pt>
                <c:pt idx="4">
                  <c:v>39493</c:v>
                </c:pt>
                <c:pt idx="5">
                  <c:v>39506</c:v>
                </c:pt>
                <c:pt idx="6">
                  <c:v>39522</c:v>
                </c:pt>
                <c:pt idx="7">
                  <c:v>39535</c:v>
                </c:pt>
                <c:pt idx="8">
                  <c:v>39553</c:v>
                </c:pt>
                <c:pt idx="9">
                  <c:v>39566</c:v>
                </c:pt>
                <c:pt idx="10">
                  <c:v>39583</c:v>
                </c:pt>
                <c:pt idx="11">
                  <c:v>39596</c:v>
                </c:pt>
                <c:pt idx="12">
                  <c:v>39614</c:v>
                </c:pt>
                <c:pt idx="13">
                  <c:v>39627</c:v>
                </c:pt>
                <c:pt idx="14">
                  <c:v>39644</c:v>
                </c:pt>
                <c:pt idx="15">
                  <c:v>39657</c:v>
                </c:pt>
                <c:pt idx="16">
                  <c:v>39675</c:v>
                </c:pt>
                <c:pt idx="17">
                  <c:v>39688</c:v>
                </c:pt>
                <c:pt idx="18">
                  <c:v>39706</c:v>
                </c:pt>
                <c:pt idx="19">
                  <c:v>39719</c:v>
                </c:pt>
                <c:pt idx="20">
                  <c:v>39736</c:v>
                </c:pt>
                <c:pt idx="21">
                  <c:v>39749</c:v>
                </c:pt>
                <c:pt idx="22">
                  <c:v>39767</c:v>
                </c:pt>
                <c:pt idx="23">
                  <c:v>39780</c:v>
                </c:pt>
                <c:pt idx="24">
                  <c:v>39797</c:v>
                </c:pt>
                <c:pt idx="25">
                  <c:v>39810</c:v>
                </c:pt>
                <c:pt idx="26">
                  <c:v>39828</c:v>
                </c:pt>
                <c:pt idx="27">
                  <c:v>39841</c:v>
                </c:pt>
                <c:pt idx="28">
                  <c:v>39859</c:v>
                </c:pt>
                <c:pt idx="29">
                  <c:v>39872</c:v>
                </c:pt>
                <c:pt idx="30">
                  <c:v>39887</c:v>
                </c:pt>
                <c:pt idx="31">
                  <c:v>39900</c:v>
                </c:pt>
                <c:pt idx="32">
                  <c:v>39918</c:v>
                </c:pt>
                <c:pt idx="33">
                  <c:v>39931</c:v>
                </c:pt>
                <c:pt idx="34">
                  <c:v>39948</c:v>
                </c:pt>
                <c:pt idx="35">
                  <c:v>39961</c:v>
                </c:pt>
                <c:pt idx="36">
                  <c:v>39979</c:v>
                </c:pt>
                <c:pt idx="37">
                  <c:v>39992</c:v>
                </c:pt>
                <c:pt idx="38">
                  <c:v>40009</c:v>
                </c:pt>
                <c:pt idx="39">
                  <c:v>40022</c:v>
                </c:pt>
                <c:pt idx="40">
                  <c:v>40040</c:v>
                </c:pt>
                <c:pt idx="41">
                  <c:v>40053</c:v>
                </c:pt>
                <c:pt idx="42">
                  <c:v>40071</c:v>
                </c:pt>
                <c:pt idx="43">
                  <c:v>40084</c:v>
                </c:pt>
                <c:pt idx="44">
                  <c:v>40101</c:v>
                </c:pt>
                <c:pt idx="45">
                  <c:v>40114</c:v>
                </c:pt>
                <c:pt idx="46">
                  <c:v>40132</c:v>
                </c:pt>
                <c:pt idx="47">
                  <c:v>40145</c:v>
                </c:pt>
                <c:pt idx="48">
                  <c:v>40162</c:v>
                </c:pt>
                <c:pt idx="49">
                  <c:v>40175</c:v>
                </c:pt>
                <c:pt idx="50">
                  <c:v>40193</c:v>
                </c:pt>
                <c:pt idx="51">
                  <c:v>40206</c:v>
                </c:pt>
                <c:pt idx="52">
                  <c:v>40224</c:v>
                </c:pt>
                <c:pt idx="53">
                  <c:v>40237</c:v>
                </c:pt>
                <c:pt idx="54">
                  <c:v>40252</c:v>
                </c:pt>
                <c:pt idx="55">
                  <c:v>40265</c:v>
                </c:pt>
                <c:pt idx="56">
                  <c:v>40283</c:v>
                </c:pt>
                <c:pt idx="57">
                  <c:v>40296</c:v>
                </c:pt>
                <c:pt idx="58">
                  <c:v>40313</c:v>
                </c:pt>
                <c:pt idx="59">
                  <c:v>40326</c:v>
                </c:pt>
                <c:pt idx="60">
                  <c:v>40344</c:v>
                </c:pt>
                <c:pt idx="61">
                  <c:v>40357</c:v>
                </c:pt>
                <c:pt idx="62">
                  <c:v>40374</c:v>
                </c:pt>
                <c:pt idx="63">
                  <c:v>40387</c:v>
                </c:pt>
                <c:pt idx="64">
                  <c:v>40405</c:v>
                </c:pt>
                <c:pt idx="65">
                  <c:v>40418</c:v>
                </c:pt>
                <c:pt idx="66">
                  <c:v>40436</c:v>
                </c:pt>
                <c:pt idx="67">
                  <c:v>40449</c:v>
                </c:pt>
                <c:pt idx="68">
                  <c:v>40466</c:v>
                </c:pt>
                <c:pt idx="69">
                  <c:v>40479</c:v>
                </c:pt>
                <c:pt idx="70">
                  <c:v>40497</c:v>
                </c:pt>
                <c:pt idx="71">
                  <c:v>40510</c:v>
                </c:pt>
                <c:pt idx="72">
                  <c:v>40527</c:v>
                </c:pt>
                <c:pt idx="73">
                  <c:v>40540</c:v>
                </c:pt>
                <c:pt idx="74">
                  <c:v>40558</c:v>
                </c:pt>
                <c:pt idx="75">
                  <c:v>40571</c:v>
                </c:pt>
                <c:pt idx="76">
                  <c:v>40589</c:v>
                </c:pt>
                <c:pt idx="77">
                  <c:v>40602</c:v>
                </c:pt>
                <c:pt idx="78">
                  <c:v>40617</c:v>
                </c:pt>
                <c:pt idx="79">
                  <c:v>40630</c:v>
                </c:pt>
                <c:pt idx="80">
                  <c:v>40648</c:v>
                </c:pt>
                <c:pt idx="81">
                  <c:v>40661</c:v>
                </c:pt>
                <c:pt idx="82">
                  <c:v>40678</c:v>
                </c:pt>
                <c:pt idx="83">
                  <c:v>40691</c:v>
                </c:pt>
                <c:pt idx="84">
                  <c:v>40709</c:v>
                </c:pt>
                <c:pt idx="85">
                  <c:v>40722</c:v>
                </c:pt>
                <c:pt idx="86">
                  <c:v>40739</c:v>
                </c:pt>
                <c:pt idx="87">
                  <c:v>40752</c:v>
                </c:pt>
                <c:pt idx="88">
                  <c:v>40770</c:v>
                </c:pt>
                <c:pt idx="89">
                  <c:v>40783</c:v>
                </c:pt>
                <c:pt idx="90">
                  <c:v>40801</c:v>
                </c:pt>
                <c:pt idx="91">
                  <c:v>40814</c:v>
                </c:pt>
                <c:pt idx="92">
                  <c:v>40831</c:v>
                </c:pt>
                <c:pt idx="93">
                  <c:v>40844</c:v>
                </c:pt>
                <c:pt idx="94">
                  <c:v>40862</c:v>
                </c:pt>
                <c:pt idx="95">
                  <c:v>40875</c:v>
                </c:pt>
                <c:pt idx="96">
                  <c:v>40892</c:v>
                </c:pt>
                <c:pt idx="97">
                  <c:v>40905</c:v>
                </c:pt>
                <c:pt idx="98">
                  <c:v>40923</c:v>
                </c:pt>
                <c:pt idx="99">
                  <c:v>40936</c:v>
                </c:pt>
                <c:pt idx="100">
                  <c:v>40954</c:v>
                </c:pt>
                <c:pt idx="101">
                  <c:v>40967</c:v>
                </c:pt>
                <c:pt idx="102">
                  <c:v>40983</c:v>
                </c:pt>
                <c:pt idx="103">
                  <c:v>40996</c:v>
                </c:pt>
                <c:pt idx="104">
                  <c:v>41014</c:v>
                </c:pt>
                <c:pt idx="105">
                  <c:v>41027</c:v>
                </c:pt>
                <c:pt idx="106">
                  <c:v>41044</c:v>
                </c:pt>
                <c:pt idx="107">
                  <c:v>41057</c:v>
                </c:pt>
                <c:pt idx="108">
                  <c:v>41075</c:v>
                </c:pt>
                <c:pt idx="109">
                  <c:v>41088</c:v>
                </c:pt>
                <c:pt idx="110">
                  <c:v>41105</c:v>
                </c:pt>
                <c:pt idx="111">
                  <c:v>41118</c:v>
                </c:pt>
                <c:pt idx="112">
                  <c:v>41136</c:v>
                </c:pt>
                <c:pt idx="113">
                  <c:v>41149</c:v>
                </c:pt>
                <c:pt idx="114">
                  <c:v>41167</c:v>
                </c:pt>
                <c:pt idx="115">
                  <c:v>41180</c:v>
                </c:pt>
                <c:pt idx="116">
                  <c:v>41197</c:v>
                </c:pt>
                <c:pt idx="117">
                  <c:v>41210</c:v>
                </c:pt>
                <c:pt idx="118">
                  <c:v>41228</c:v>
                </c:pt>
                <c:pt idx="119">
                  <c:v>41241</c:v>
                </c:pt>
                <c:pt idx="120">
                  <c:v>41258</c:v>
                </c:pt>
                <c:pt idx="121">
                  <c:v>41271</c:v>
                </c:pt>
                <c:pt idx="122">
                  <c:v>41289</c:v>
                </c:pt>
                <c:pt idx="123">
                  <c:v>41302</c:v>
                </c:pt>
                <c:pt idx="124">
                  <c:v>41320</c:v>
                </c:pt>
                <c:pt idx="125">
                  <c:v>41333</c:v>
                </c:pt>
                <c:pt idx="126">
                  <c:v>41348</c:v>
                </c:pt>
                <c:pt idx="127">
                  <c:v>41361</c:v>
                </c:pt>
                <c:pt idx="128">
                  <c:v>41379</c:v>
                </c:pt>
                <c:pt idx="129">
                  <c:v>41392</c:v>
                </c:pt>
                <c:pt idx="130">
                  <c:v>41409</c:v>
                </c:pt>
                <c:pt idx="131">
                  <c:v>41422</c:v>
                </c:pt>
                <c:pt idx="132">
                  <c:v>41440</c:v>
                </c:pt>
                <c:pt idx="133">
                  <c:v>41453</c:v>
                </c:pt>
                <c:pt idx="134">
                  <c:v>41470</c:v>
                </c:pt>
                <c:pt idx="135">
                  <c:v>41483</c:v>
                </c:pt>
                <c:pt idx="136">
                  <c:v>41501</c:v>
                </c:pt>
                <c:pt idx="137">
                  <c:v>41514</c:v>
                </c:pt>
                <c:pt idx="138">
                  <c:v>41532</c:v>
                </c:pt>
                <c:pt idx="139">
                  <c:v>41545</c:v>
                </c:pt>
                <c:pt idx="140">
                  <c:v>41562</c:v>
                </c:pt>
                <c:pt idx="141">
                  <c:v>41575</c:v>
                </c:pt>
                <c:pt idx="142">
                  <c:v>41593</c:v>
                </c:pt>
                <c:pt idx="143">
                  <c:v>41606</c:v>
                </c:pt>
                <c:pt idx="144">
                  <c:v>41623</c:v>
                </c:pt>
                <c:pt idx="145">
                  <c:v>41636</c:v>
                </c:pt>
                <c:pt idx="146">
                  <c:v>41654</c:v>
                </c:pt>
                <c:pt idx="147">
                  <c:v>41667</c:v>
                </c:pt>
                <c:pt idx="148">
                  <c:v>41685</c:v>
                </c:pt>
                <c:pt idx="149">
                  <c:v>41698</c:v>
                </c:pt>
                <c:pt idx="150">
                  <c:v>41713</c:v>
                </c:pt>
                <c:pt idx="151">
                  <c:v>41726</c:v>
                </c:pt>
                <c:pt idx="152">
                  <c:v>41744</c:v>
                </c:pt>
                <c:pt idx="153">
                  <c:v>41757</c:v>
                </c:pt>
                <c:pt idx="154">
                  <c:v>41774</c:v>
                </c:pt>
                <c:pt idx="155">
                  <c:v>41787</c:v>
                </c:pt>
                <c:pt idx="156">
                  <c:v>41805</c:v>
                </c:pt>
                <c:pt idx="157">
                  <c:v>41818</c:v>
                </c:pt>
                <c:pt idx="158">
                  <c:v>41835</c:v>
                </c:pt>
                <c:pt idx="159">
                  <c:v>41848</c:v>
                </c:pt>
                <c:pt idx="160">
                  <c:v>41866</c:v>
                </c:pt>
                <c:pt idx="161">
                  <c:v>41879</c:v>
                </c:pt>
                <c:pt idx="162">
                  <c:v>41897</c:v>
                </c:pt>
                <c:pt idx="163">
                  <c:v>41910</c:v>
                </c:pt>
                <c:pt idx="164">
                  <c:v>41927</c:v>
                </c:pt>
                <c:pt idx="165">
                  <c:v>41940</c:v>
                </c:pt>
                <c:pt idx="166">
                  <c:v>41958</c:v>
                </c:pt>
                <c:pt idx="167">
                  <c:v>41971</c:v>
                </c:pt>
                <c:pt idx="168">
                  <c:v>41988</c:v>
                </c:pt>
                <c:pt idx="169">
                  <c:v>42001</c:v>
                </c:pt>
                <c:pt idx="170">
                  <c:v>42019</c:v>
                </c:pt>
                <c:pt idx="171">
                  <c:v>42032</c:v>
                </c:pt>
                <c:pt idx="172">
                  <c:v>42050</c:v>
                </c:pt>
                <c:pt idx="173">
                  <c:v>42063</c:v>
                </c:pt>
                <c:pt idx="174">
                  <c:v>42078</c:v>
                </c:pt>
                <c:pt idx="175">
                  <c:v>42091</c:v>
                </c:pt>
                <c:pt idx="176">
                  <c:v>42109</c:v>
                </c:pt>
                <c:pt idx="177">
                  <c:v>42122</c:v>
                </c:pt>
                <c:pt idx="178">
                  <c:v>42139</c:v>
                </c:pt>
                <c:pt idx="179">
                  <c:v>42152</c:v>
                </c:pt>
                <c:pt idx="180">
                  <c:v>42170</c:v>
                </c:pt>
                <c:pt idx="181">
                  <c:v>42183</c:v>
                </c:pt>
                <c:pt idx="182">
                  <c:v>42200</c:v>
                </c:pt>
                <c:pt idx="183">
                  <c:v>42213</c:v>
                </c:pt>
                <c:pt idx="184">
                  <c:v>42231</c:v>
                </c:pt>
                <c:pt idx="185">
                  <c:v>42244</c:v>
                </c:pt>
                <c:pt idx="186">
                  <c:v>42262</c:v>
                </c:pt>
                <c:pt idx="187">
                  <c:v>42275</c:v>
                </c:pt>
                <c:pt idx="188">
                  <c:v>42292</c:v>
                </c:pt>
                <c:pt idx="189">
                  <c:v>42305</c:v>
                </c:pt>
                <c:pt idx="190">
                  <c:v>42323</c:v>
                </c:pt>
                <c:pt idx="191">
                  <c:v>42336</c:v>
                </c:pt>
                <c:pt idx="192">
                  <c:v>42353</c:v>
                </c:pt>
                <c:pt idx="193">
                  <c:v>42366</c:v>
                </c:pt>
                <c:pt idx="194">
                  <c:v>42384</c:v>
                </c:pt>
                <c:pt idx="195">
                  <c:v>42397</c:v>
                </c:pt>
                <c:pt idx="196">
                  <c:v>42415</c:v>
                </c:pt>
                <c:pt idx="197">
                  <c:v>42428</c:v>
                </c:pt>
                <c:pt idx="198">
                  <c:v>42444</c:v>
                </c:pt>
                <c:pt idx="199">
                  <c:v>42457</c:v>
                </c:pt>
                <c:pt idx="200">
                  <c:v>42475</c:v>
                </c:pt>
                <c:pt idx="201">
                  <c:v>42488</c:v>
                </c:pt>
                <c:pt idx="202">
                  <c:v>42505</c:v>
                </c:pt>
                <c:pt idx="203">
                  <c:v>42518</c:v>
                </c:pt>
                <c:pt idx="204">
                  <c:v>42536</c:v>
                </c:pt>
                <c:pt idx="205">
                  <c:v>42549</c:v>
                </c:pt>
                <c:pt idx="206">
                  <c:v>42566</c:v>
                </c:pt>
                <c:pt idx="207">
                  <c:v>42579</c:v>
                </c:pt>
                <c:pt idx="208">
                  <c:v>42597</c:v>
                </c:pt>
                <c:pt idx="209">
                  <c:v>42610</c:v>
                </c:pt>
                <c:pt idx="210">
                  <c:v>42628</c:v>
                </c:pt>
                <c:pt idx="211">
                  <c:v>42641</c:v>
                </c:pt>
                <c:pt idx="212">
                  <c:v>42658</c:v>
                </c:pt>
                <c:pt idx="213">
                  <c:v>42671</c:v>
                </c:pt>
                <c:pt idx="214">
                  <c:v>42689</c:v>
                </c:pt>
                <c:pt idx="215">
                  <c:v>42702</c:v>
                </c:pt>
                <c:pt idx="216">
                  <c:v>42719</c:v>
                </c:pt>
                <c:pt idx="217">
                  <c:v>42732</c:v>
                </c:pt>
              </c:numCache>
            </c:numRef>
          </c:cat>
          <c:val>
            <c:numRef>
              <c:f>YoY!$Y$472:$IH$472</c:f>
              <c:numCache>
                <c:formatCode>0.0</c:formatCode>
                <c:ptCount val="218"/>
                <c:pt idx="0" formatCode="0.00">
                  <c:v>5.6719486287294165</c:v>
                </c:pt>
                <c:pt idx="1">
                  <c:v>5.7740368851187718</c:v>
                </c:pt>
                <c:pt idx="2">
                  <c:v>5.7305867185940995</c:v>
                </c:pt>
                <c:pt idx="3">
                  <c:v>5.7648895789978472</c:v>
                </c:pt>
                <c:pt idx="4">
                  <c:v>5.7957470222024021</c:v>
                </c:pt>
                <c:pt idx="5">
                  <c:v>5.8326621245888708</c:v>
                </c:pt>
                <c:pt idx="6">
                  <c:v>5.8258716637590471</c:v>
                </c:pt>
                <c:pt idx="7">
                  <c:v>5.8835842733703645</c:v>
                </c:pt>
                <c:pt idx="8">
                  <c:v>6.0006267925922412</c:v>
                </c:pt>
                <c:pt idx="9">
                  <c:v>6.0999258430748604</c:v>
                </c:pt>
                <c:pt idx="10">
                  <c:v>6.2358208442381491</c:v>
                </c:pt>
                <c:pt idx="11">
                  <c:v>6.4818240676631804</c:v>
                </c:pt>
                <c:pt idx="12">
                  <c:v>6.6542446466998317</c:v>
                </c:pt>
                <c:pt idx="13">
                  <c:v>6.7506294682681904</c:v>
                </c:pt>
                <c:pt idx="14">
                  <c:v>7.0614130845980494</c:v>
                </c:pt>
                <c:pt idx="15">
                  <c:v>7.1544871569855353</c:v>
                </c:pt>
                <c:pt idx="16">
                  <c:v>7.1128625461651831</c:v>
                </c:pt>
                <c:pt idx="17">
                  <c:v>7.0112005110995383</c:v>
                </c:pt>
                <c:pt idx="18">
                  <c:v>7.2466929323907534</c:v>
                </c:pt>
                <c:pt idx="19">
                  <c:v>7.3240926318502053</c:v>
                </c:pt>
                <c:pt idx="20">
                  <c:v>7.3880550267034284</c:v>
                </c:pt>
                <c:pt idx="21">
                  <c:v>7.4029724989211729</c:v>
                </c:pt>
                <c:pt idx="22">
                  <c:v>7.5707905433638309</c:v>
                </c:pt>
                <c:pt idx="23">
                  <c:v>7.36742912907562</c:v>
                </c:pt>
                <c:pt idx="24">
                  <c:v>7.42659022270582</c:v>
                </c:pt>
                <c:pt idx="25">
                  <c:v>7.3981790883769394</c:v>
                </c:pt>
                <c:pt idx="26">
                  <c:v>7.634400803982877</c:v>
                </c:pt>
                <c:pt idx="27">
                  <c:v>7.5814191764163885</c:v>
                </c:pt>
                <c:pt idx="28">
                  <c:v>8.0099582861747187</c:v>
                </c:pt>
                <c:pt idx="29">
                  <c:v>7.9782926967339636</c:v>
                </c:pt>
                <c:pt idx="30">
                  <c:v>7.7363310499475313</c:v>
                </c:pt>
                <c:pt idx="31">
                  <c:v>7.6655069308479673</c:v>
                </c:pt>
                <c:pt idx="32">
                  <c:v>7.8701064359935984</c:v>
                </c:pt>
                <c:pt idx="33">
                  <c:v>7.8147350729441225</c:v>
                </c:pt>
                <c:pt idx="34">
                  <c:v>7.8601845414551308</c:v>
                </c:pt>
                <c:pt idx="35">
                  <c:v>7.5856055144291954</c:v>
                </c:pt>
                <c:pt idx="36">
                  <c:v>7.4465525063657845</c:v>
                </c:pt>
                <c:pt idx="37">
                  <c:v>7.330101635034203</c:v>
                </c:pt>
                <c:pt idx="38">
                  <c:v>7.0983600238998994</c:v>
                </c:pt>
                <c:pt idx="39">
                  <c:v>6.9873048344853483</c:v>
                </c:pt>
                <c:pt idx="40">
                  <c:v>6.9949337598899053</c:v>
                </c:pt>
                <c:pt idx="41">
                  <c:v>6.9564196203574458</c:v>
                </c:pt>
                <c:pt idx="42">
                  <c:v>6.9007440456527114</c:v>
                </c:pt>
                <c:pt idx="43">
                  <c:v>6.7297957942836861</c:v>
                </c:pt>
                <c:pt idx="44">
                  <c:v>6.5130714162901624</c:v>
                </c:pt>
                <c:pt idx="45">
                  <c:v>6.4181874579430698</c:v>
                </c:pt>
                <c:pt idx="46">
                  <c:v>6.3857825425766679</c:v>
                </c:pt>
                <c:pt idx="47">
                  <c:v>6.4877147613080695</c:v>
                </c:pt>
                <c:pt idx="48">
                  <c:v>6.8332733251799826</c:v>
                </c:pt>
                <c:pt idx="49">
                  <c:v>6.8160479208696501</c:v>
                </c:pt>
                <c:pt idx="50">
                  <c:v>6.6025739501922365</c:v>
                </c:pt>
                <c:pt idx="51">
                  <c:v>6.6955134575931785</c:v>
                </c:pt>
                <c:pt idx="52">
                  <c:v>6.4704220552014799</c:v>
                </c:pt>
                <c:pt idx="53">
                  <c:v>6.4158861959489064</c:v>
                </c:pt>
                <c:pt idx="54">
                  <c:v>6.854794941997028</c:v>
                </c:pt>
                <c:pt idx="55">
                  <c:v>6.8987661502246498</c:v>
                </c:pt>
                <c:pt idx="56">
                  <c:v>6.7780724774914702</c:v>
                </c:pt>
                <c:pt idx="57">
                  <c:v>6.7082446399651774</c:v>
                </c:pt>
                <c:pt idx="58">
                  <c:v>6.7636795365961566</c:v>
                </c:pt>
                <c:pt idx="59">
                  <c:v>6.8923644292169861</c:v>
                </c:pt>
                <c:pt idx="60">
                  <c:v>7.0300865739911789</c:v>
                </c:pt>
                <c:pt idx="61">
                  <c:v>7.0167478092004743</c:v>
                </c:pt>
                <c:pt idx="62">
                  <c:v>7.2565511537558764</c:v>
                </c:pt>
                <c:pt idx="63">
                  <c:v>7.1963856267323045</c:v>
                </c:pt>
                <c:pt idx="64">
                  <c:v>7.1130688090052798</c:v>
                </c:pt>
                <c:pt idx="65">
                  <c:v>7.0530060636119885</c:v>
                </c:pt>
                <c:pt idx="66">
                  <c:v>7.2008673752144592</c:v>
                </c:pt>
                <c:pt idx="67">
                  <c:v>7.1634818985300841</c:v>
                </c:pt>
                <c:pt idx="68">
                  <c:v>7.6255990674116685</c:v>
                </c:pt>
                <c:pt idx="69">
                  <c:v>7.6565445276866857</c:v>
                </c:pt>
                <c:pt idx="70">
                  <c:v>7.8630204568430795</c:v>
                </c:pt>
                <c:pt idx="71">
                  <c:v>7.8308688861199682</c:v>
                </c:pt>
                <c:pt idx="72">
                  <c:v>7.8016142022125701</c:v>
                </c:pt>
                <c:pt idx="73">
                  <c:v>7.9277987717817364</c:v>
                </c:pt>
                <c:pt idx="74">
                  <c:v>8.2665393314056157</c:v>
                </c:pt>
                <c:pt idx="75">
                  <c:v>8.227132190372668</c:v>
                </c:pt>
                <c:pt idx="76">
                  <c:v>8.6026413741788978</c:v>
                </c:pt>
                <c:pt idx="77">
                  <c:v>8.660594690925695</c:v>
                </c:pt>
                <c:pt idx="78">
                  <c:v>9.2325908534087748</c:v>
                </c:pt>
                <c:pt idx="79">
                  <c:v>9.2260158862467989</c:v>
                </c:pt>
                <c:pt idx="80">
                  <c:v>9.2018972526063205</c:v>
                </c:pt>
                <c:pt idx="81">
                  <c:v>9.2773751609434711</c:v>
                </c:pt>
                <c:pt idx="82">
                  <c:v>9.0731183232673587</c:v>
                </c:pt>
                <c:pt idx="83">
                  <c:v>9.1199638344223732</c:v>
                </c:pt>
                <c:pt idx="84">
                  <c:v>9.1318522921276504</c:v>
                </c:pt>
                <c:pt idx="85">
                  <c:v>9.2943548936669007</c:v>
                </c:pt>
                <c:pt idx="86">
                  <c:v>9.2878503666711598</c:v>
                </c:pt>
                <c:pt idx="87">
                  <c:v>9.4267500781110236</c:v>
                </c:pt>
                <c:pt idx="88">
                  <c:v>9.4383762588433164</c:v>
                </c:pt>
                <c:pt idx="89">
                  <c:v>9.6190452370623944</c:v>
                </c:pt>
                <c:pt idx="90">
                  <c:v>9.6848318695773816</c:v>
                </c:pt>
                <c:pt idx="91">
                  <c:v>9.9217458209148486</c:v>
                </c:pt>
                <c:pt idx="92">
                  <c:v>9.8184333243859268</c:v>
                </c:pt>
                <c:pt idx="93">
                  <c:v>9.9865502482586415</c:v>
                </c:pt>
                <c:pt idx="94">
                  <c:v>9.9266887228770688</c:v>
                </c:pt>
                <c:pt idx="95">
                  <c:v>10.108503184390907</c:v>
                </c:pt>
                <c:pt idx="96">
                  <c:v>9.7182805552241902</c:v>
                </c:pt>
                <c:pt idx="97">
                  <c:v>9.7365797856089529</c:v>
                </c:pt>
                <c:pt idx="98">
                  <c:v>9.7760973107086411</c:v>
                </c:pt>
                <c:pt idx="99">
                  <c:v>9.9054213465919361</c:v>
                </c:pt>
                <c:pt idx="100">
                  <c:v>9.3371048922677797</c:v>
                </c:pt>
                <c:pt idx="101">
                  <c:v>9.3355976442401705</c:v>
                </c:pt>
                <c:pt idx="102">
                  <c:v>8.6627980431265517</c:v>
                </c:pt>
                <c:pt idx="103">
                  <c:v>8.6962167627341902</c:v>
                </c:pt>
                <c:pt idx="104">
                  <c:v>8.9057715850997532</c:v>
                </c:pt>
                <c:pt idx="105">
                  <c:v>9.0078844611017477</c:v>
                </c:pt>
                <c:pt idx="106">
                  <c:v>8.7179907398729384</c:v>
                </c:pt>
                <c:pt idx="107">
                  <c:v>8.6752987624746503</c:v>
                </c:pt>
                <c:pt idx="108">
                  <c:v>8.4566418050613059</c:v>
                </c:pt>
                <c:pt idx="109">
                  <c:v>8.4835426863228189</c:v>
                </c:pt>
                <c:pt idx="110">
                  <c:v>8.6305257957153483</c:v>
                </c:pt>
                <c:pt idx="111">
                  <c:v>8.7385592026146579</c:v>
                </c:pt>
                <c:pt idx="112">
                  <c:v>8.8134373448632317</c:v>
                </c:pt>
                <c:pt idx="113">
                  <c:v>8.8143290908333487</c:v>
                </c:pt>
                <c:pt idx="114">
                  <c:v>8.5725687275082247</c:v>
                </c:pt>
                <c:pt idx="115">
                  <c:v>8.5481869426006885</c:v>
                </c:pt>
                <c:pt idx="116">
                  <c:v>8.2928851716067342</c:v>
                </c:pt>
                <c:pt idx="117">
                  <c:v>8.3212224456863169</c:v>
                </c:pt>
                <c:pt idx="118">
                  <c:v>8.2689367503637321</c:v>
                </c:pt>
                <c:pt idx="119">
                  <c:v>8.3599434805377015</c:v>
                </c:pt>
                <c:pt idx="120">
                  <c:v>8.5031952280496412</c:v>
                </c:pt>
                <c:pt idx="121">
                  <c:v>8.7318941236077059</c:v>
                </c:pt>
                <c:pt idx="122">
                  <c:v>8.530297439813328</c:v>
                </c:pt>
                <c:pt idx="123">
                  <c:v>8.5943092510657468</c:v>
                </c:pt>
                <c:pt idx="124">
                  <c:v>8.5128039986990505</c:v>
                </c:pt>
                <c:pt idx="125">
                  <c:v>8.644460596980803</c:v>
                </c:pt>
                <c:pt idx="126">
                  <c:v>8.3092635268654078</c:v>
                </c:pt>
                <c:pt idx="127">
                  <c:v>8.3557914985704862</c:v>
                </c:pt>
                <c:pt idx="128">
                  <c:v>8.118954638610381</c:v>
                </c:pt>
                <c:pt idx="129">
                  <c:v>8.1151153035667676</c:v>
                </c:pt>
                <c:pt idx="130">
                  <c:v>8.4062453406132054</c:v>
                </c:pt>
                <c:pt idx="131">
                  <c:v>8.4866227005465653</c:v>
                </c:pt>
                <c:pt idx="132">
                  <c:v>8.6430980590117255</c:v>
                </c:pt>
                <c:pt idx="133">
                  <c:v>8.6129640973474508</c:v>
                </c:pt>
                <c:pt idx="134">
                  <c:v>8.5685767513409274</c:v>
                </c:pt>
                <c:pt idx="135">
                  <c:v>8.4618349250718872</c:v>
                </c:pt>
                <c:pt idx="136">
                  <c:v>8.5684366973704069</c:v>
                </c:pt>
                <c:pt idx="137">
                  <c:v>8.5834542109838861</c:v>
                </c:pt>
                <c:pt idx="138">
                  <c:v>8.7219705925658459</c:v>
                </c:pt>
                <c:pt idx="139">
                  <c:v>8.7131466986318529</c:v>
                </c:pt>
                <c:pt idx="140">
                  <c:v>8.790047409138225</c:v>
                </c:pt>
                <c:pt idx="141">
                  <c:v>8.7226797957966173</c:v>
                </c:pt>
                <c:pt idx="142">
                  <c:v>8.7015774493386289</c:v>
                </c:pt>
                <c:pt idx="143">
                  <c:v>8.5314131867231602</c:v>
                </c:pt>
                <c:pt idx="144">
                  <c:v>8.9436553552038944</c:v>
                </c:pt>
                <c:pt idx="145">
                  <c:v>8.7271345642093276</c:v>
                </c:pt>
                <c:pt idx="146">
                  <c:v>8.3432260320432725</c:v>
                </c:pt>
                <c:pt idx="147">
                  <c:v>8.2404694547032022</c:v>
                </c:pt>
                <c:pt idx="148">
                  <c:v>8.2329640015953451</c:v>
                </c:pt>
                <c:pt idx="149">
                  <c:v>8.1798639967520739</c:v>
                </c:pt>
                <c:pt idx="150">
                  <c:v>8.9911236978707318</c:v>
                </c:pt>
                <c:pt idx="151">
                  <c:v>9.0769497468426774</c:v>
                </c:pt>
                <c:pt idx="152">
                  <c:v>9.0083191649429359</c:v>
                </c:pt>
                <c:pt idx="153">
                  <c:v>8.9313780625410359</c:v>
                </c:pt>
                <c:pt idx="154">
                  <c:v>8.6809053999770569</c:v>
                </c:pt>
                <c:pt idx="155">
                  <c:v>8.6390273306734979</c:v>
                </c:pt>
                <c:pt idx="156">
                  <c:v>8.9924321156101712</c:v>
                </c:pt>
                <c:pt idx="157">
                  <c:v>9.1344885166317447</c:v>
                </c:pt>
                <c:pt idx="158" formatCode="0.00">
                  <c:v>8.7857224666963685</c:v>
                </c:pt>
                <c:pt idx="159" formatCode="0.00">
                  <c:v>8.3609668326038413</c:v>
                </c:pt>
                <c:pt idx="160" formatCode="0.00">
                  <c:v>8.3748638719120638</c:v>
                </c:pt>
                <c:pt idx="161" formatCode="0.00">
                  <c:v>8.3664673520475041</c:v>
                </c:pt>
                <c:pt idx="162" formatCode="0.00">
                  <c:v>8.5523264543897124</c:v>
                </c:pt>
                <c:pt idx="163" formatCode="0.00">
                  <c:v>8.5798099083235897</c:v>
                </c:pt>
                <c:pt idx="164" formatCode="0.00">
                  <c:v>8.5876502955730505</c:v>
                </c:pt>
                <c:pt idx="165" formatCode="0.00">
                  <c:v>8.4934918211793775</c:v>
                </c:pt>
                <c:pt idx="166" formatCode="0.00">
                  <c:v>8.3105849584155322</c:v>
                </c:pt>
                <c:pt idx="167" formatCode="0.00">
                  <c:v>8.2910248891686855</c:v>
                </c:pt>
                <c:pt idx="168" formatCode="0.00">
                  <c:v>8.3362284946624587</c:v>
                </c:pt>
                <c:pt idx="169">
                  <c:v>8.331194648814888</c:v>
                </c:pt>
                <c:pt idx="170" formatCode="0.00">
                  <c:v>8.7431877335857529</c:v>
                </c:pt>
                <c:pt idx="171">
                  <c:v>8.7458887994069645</c:v>
                </c:pt>
                <c:pt idx="172">
                  <c:v>8.6234080124812067</c:v>
                </c:pt>
                <c:pt idx="173">
                  <c:v>8.5602658275264947</c:v>
                </c:pt>
                <c:pt idx="174">
                  <c:v>8.0725021709279083</c:v>
                </c:pt>
                <c:pt idx="175">
                  <c:v>8.0182312127489492</c:v>
                </c:pt>
                <c:pt idx="176">
                  <c:v>8.4148398912366904</c:v>
                </c:pt>
                <c:pt idx="177">
                  <c:v>8.3610306347904348</c:v>
                </c:pt>
                <c:pt idx="178">
                  <c:v>8.8762146196381551</c:v>
                </c:pt>
                <c:pt idx="179">
                  <c:v>8.7435658929217333</c:v>
                </c:pt>
                <c:pt idx="180">
                  <c:v>8.6922349313093008</c:v>
                </c:pt>
                <c:pt idx="181">
                  <c:v>8.4302131751196683</c:v>
                </c:pt>
                <c:pt idx="182">
                  <c:v>8.7596915678230012</c:v>
                </c:pt>
                <c:pt idx="183">
                  <c:v>9.0899225574965214</c:v>
                </c:pt>
                <c:pt idx="184">
                  <c:v>9.033146537636954</c:v>
                </c:pt>
                <c:pt idx="185">
                  <c:v>8.9288917334705857</c:v>
                </c:pt>
                <c:pt idx="186">
                  <c:v>8.7333650647397061</c:v>
                </c:pt>
                <c:pt idx="187">
                  <c:v>8.5667571369286613</c:v>
                </c:pt>
                <c:pt idx="188">
                  <c:v>8.607141502993283</c:v>
                </c:pt>
                <c:pt idx="189">
                  <c:v>8.5498284556946196</c:v>
                </c:pt>
                <c:pt idx="190">
                  <c:v>8.748433767086798</c:v>
                </c:pt>
                <c:pt idx="191">
                  <c:v>8.6688119865855011</c:v>
                </c:pt>
                <c:pt idx="192">
                  <c:v>8.2631591542473348</c:v>
                </c:pt>
                <c:pt idx="193">
                  <c:v>8.1777838464326198</c:v>
                </c:pt>
                <c:pt idx="194">
                  <c:v>8.205913660978462</c:v>
                </c:pt>
                <c:pt idx="195">
                  <c:v>8.085973469164971</c:v>
                </c:pt>
                <c:pt idx="196">
                  <c:v>8.4643512226047601</c:v>
                </c:pt>
                <c:pt idx="197">
                  <c:v>8.3828645487023987</c:v>
                </c:pt>
                <c:pt idx="198">
                  <c:v>8.6509756560085869</c:v>
                </c:pt>
                <c:pt idx="199">
                  <c:v>8.4756827071146823</c:v>
                </c:pt>
                <c:pt idx="200">
                  <c:v>8.3042353766255506</c:v>
                </c:pt>
                <c:pt idx="201">
                  <c:v>8.2246375442746498</c:v>
                </c:pt>
                <c:pt idx="202">
                  <c:v>8.1038833938191992</c:v>
                </c:pt>
                <c:pt idx="203">
                  <c:v>8.0334301153143528</c:v>
                </c:pt>
                <c:pt idx="204">
                  <c:v>7.7987554110267006</c:v>
                </c:pt>
                <c:pt idx="205">
                  <c:v>7.6952967332907463</c:v>
                </c:pt>
                <c:pt idx="206">
                  <c:v>7.5876662057539734</c:v>
                </c:pt>
                <c:pt idx="207">
                  <c:v>7.4625214655565042</c:v>
                </c:pt>
                <c:pt idx="208">
                  <c:v>7.3605586309875655</c:v>
                </c:pt>
                <c:pt idx="209">
                  <c:v>7.2244579206375255</c:v>
                </c:pt>
                <c:pt idx="210">
                  <c:v>7.1980654434372626</c:v>
                </c:pt>
                <c:pt idx="211">
                  <c:v>7.0489795378402675</c:v>
                </c:pt>
                <c:pt idx="212">
                  <c:v>7.0596846403719393</c:v>
                </c:pt>
                <c:pt idx="213">
                  <c:v>6.9565068776153272</c:v>
                </c:pt>
                <c:pt idx="214">
                  <c:v>6.9440261848295295</c:v>
                </c:pt>
                <c:pt idx="215">
                  <c:v>6.8549322393710055</c:v>
                </c:pt>
                <c:pt idx="216">
                  <c:v>6.8367016209106399</c:v>
                </c:pt>
                <c:pt idx="217">
                  <c:v>6.7826533854415132</c:v>
                </c:pt>
              </c:numCache>
            </c:numRef>
          </c:val>
          <c:smooth val="0"/>
        </c:ser>
        <c:ser>
          <c:idx val="0"/>
          <c:order val="1"/>
          <c:tx>
            <c:v>IPCA</c:v>
          </c:tx>
          <c:spPr>
            <a:ln w="25400"/>
          </c:spPr>
          <c:marker>
            <c:symbol val="none"/>
          </c:marker>
          <c:val>
            <c:numRef>
              <c:f>YoY!$Y$5:$IH$5</c:f>
              <c:numCache>
                <c:formatCode>0.00</c:formatCode>
                <c:ptCount val="218"/>
                <c:pt idx="0">
                  <c:v>4.363711614973198</c:v>
                </c:pt>
                <c:pt idx="1">
                  <c:v>4.4573304332378161</c:v>
                </c:pt>
                <c:pt idx="2">
                  <c:v>4.5505945048527785</c:v>
                </c:pt>
                <c:pt idx="3">
                  <c:v>4.5613301648519844</c:v>
                </c:pt>
                <c:pt idx="4">
                  <c:v>4.7379238599281281</c:v>
                </c:pt>
                <c:pt idx="5">
                  <c:v>4.6133818027277398</c:v>
                </c:pt>
                <c:pt idx="6">
                  <c:v>4.5501654066387696</c:v>
                </c:pt>
                <c:pt idx="7">
                  <c:v>4.7280323158122917</c:v>
                </c:pt>
                <c:pt idx="8">
                  <c:v>4.9361518484712885</c:v>
                </c:pt>
                <c:pt idx="9">
                  <c:v>5.0414329112711087</c:v>
                </c:pt>
                <c:pt idx="10">
                  <c:v>5.2501439246187331</c:v>
                </c:pt>
                <c:pt idx="11">
                  <c:v>5.5756484157062189</c:v>
                </c:pt>
                <c:pt idx="12">
                  <c:v>5.8903133113373807</c:v>
                </c:pt>
                <c:pt idx="13">
                  <c:v>6.0599403809158403</c:v>
                </c:pt>
                <c:pt idx="14">
                  <c:v>6.3022967729437829</c:v>
                </c:pt>
                <c:pt idx="15">
                  <c:v>6.3667777982189895</c:v>
                </c:pt>
                <c:pt idx="16">
                  <c:v>6.2281963868244095</c:v>
                </c:pt>
                <c:pt idx="17">
                  <c:v>6.1656263322922475</c:v>
                </c:pt>
                <c:pt idx="18">
                  <c:v>6.1964200792004869</c:v>
                </c:pt>
                <c:pt idx="19">
                  <c:v>6.2504062295430485</c:v>
                </c:pt>
                <c:pt idx="20">
                  <c:v>6.2599853745391565</c:v>
                </c:pt>
                <c:pt idx="21">
                  <c:v>6.4093051421495062</c:v>
                </c:pt>
                <c:pt idx="22">
                  <c:v>6.5356273599465498</c:v>
                </c:pt>
                <c:pt idx="23">
                  <c:v>6.3881038460462616</c:v>
                </c:pt>
                <c:pt idx="24">
                  <c:v>6.1018676060480281</c:v>
                </c:pt>
                <c:pt idx="25">
                  <c:v>5.9023134175254715</c:v>
                </c:pt>
                <c:pt idx="26">
                  <c:v>5.7857746538949817</c:v>
                </c:pt>
                <c:pt idx="27">
                  <c:v>5.8391133100553327</c:v>
                </c:pt>
                <c:pt idx="28">
                  <c:v>5.7752633487823175</c:v>
                </c:pt>
                <c:pt idx="29">
                  <c:v>5.9023071283317963</c:v>
                </c:pt>
                <c:pt idx="30">
                  <c:v>5.6486243025700711</c:v>
                </c:pt>
                <c:pt idx="31">
                  <c:v>5.6071971960474043</c:v>
                </c:pt>
                <c:pt idx="32">
                  <c:v>5.4070577095728822</c:v>
                </c:pt>
                <c:pt idx="33">
                  <c:v>5.5336765217190331</c:v>
                </c:pt>
                <c:pt idx="34">
                  <c:v>5.4385037291759586</c:v>
                </c:pt>
                <c:pt idx="35">
                  <c:v>5.1986157370483568</c:v>
                </c:pt>
                <c:pt idx="36">
                  <c:v>4.8951140171921326</c:v>
                </c:pt>
                <c:pt idx="37">
                  <c:v>4.8017974525528748</c:v>
                </c:pt>
                <c:pt idx="38">
                  <c:v>4.4677365279041492</c:v>
                </c:pt>
                <c:pt idx="39">
                  <c:v>4.4994745513169789</c:v>
                </c:pt>
                <c:pt idx="40">
                  <c:v>4.3428124782444355</c:v>
                </c:pt>
                <c:pt idx="41">
                  <c:v>4.3640045504028819</c:v>
                </c:pt>
                <c:pt idx="42">
                  <c:v>4.2699619209586093</c:v>
                </c:pt>
                <c:pt idx="43">
                  <c:v>4.3431858780409129</c:v>
                </c:pt>
                <c:pt idx="44">
                  <c:v>4.1452122157690896</c:v>
                </c:pt>
                <c:pt idx="45">
                  <c:v>4.1665971114977145</c:v>
                </c:pt>
                <c:pt idx="46">
                  <c:v>4.0933935212642814</c:v>
                </c:pt>
                <c:pt idx="47">
                  <c:v>4.2184935827568815</c:v>
                </c:pt>
                <c:pt idx="48">
                  <c:v>4.1868066772810142</c:v>
                </c:pt>
                <c:pt idx="49">
                  <c:v>4.3120283296899755</c:v>
                </c:pt>
                <c:pt idx="50">
                  <c:v>4.3113327410387203</c:v>
                </c:pt>
                <c:pt idx="51">
                  <c:v>4.5923253803370701</c:v>
                </c:pt>
                <c:pt idx="52">
                  <c:v>4.6326734262192693</c:v>
                </c:pt>
                <c:pt idx="53">
                  <c:v>4.831571873002205</c:v>
                </c:pt>
                <c:pt idx="54">
                  <c:v>5.0925513236074806</c:v>
                </c:pt>
                <c:pt idx="55">
                  <c:v>5.1663633201016124</c:v>
                </c:pt>
                <c:pt idx="56">
                  <c:v>5.2182100139107623</c:v>
                </c:pt>
                <c:pt idx="57">
                  <c:v>5.2605608987123853</c:v>
                </c:pt>
                <c:pt idx="58">
                  <c:v>5.2600504394058465</c:v>
                </c:pt>
                <c:pt idx="59">
                  <c:v>5.2186536384759545</c:v>
                </c:pt>
                <c:pt idx="60">
                  <c:v>5.0608134441529673</c:v>
                </c:pt>
                <c:pt idx="61">
                  <c:v>4.8412252276564383</c:v>
                </c:pt>
                <c:pt idx="62">
                  <c:v>4.7358398643516884</c:v>
                </c:pt>
                <c:pt idx="63">
                  <c:v>4.6006677475849864</c:v>
                </c:pt>
                <c:pt idx="64">
                  <c:v>4.4432524637528861</c:v>
                </c:pt>
                <c:pt idx="65">
                  <c:v>4.4857793456655193</c:v>
                </c:pt>
                <c:pt idx="66">
                  <c:v>4.5683466876839107</c:v>
                </c:pt>
                <c:pt idx="67">
                  <c:v>4.7046741347974885</c:v>
                </c:pt>
                <c:pt idx="68">
                  <c:v>5.0276207198517664</c:v>
                </c:pt>
                <c:pt idx="69">
                  <c:v>5.1954120371045809</c:v>
                </c:pt>
                <c:pt idx="70">
                  <c:v>5.4668043190387205</c:v>
                </c:pt>
                <c:pt idx="71">
                  <c:v>5.6354286993452565</c:v>
                </c:pt>
                <c:pt idx="72">
                  <c:v>5.7925137167165799</c:v>
                </c:pt>
                <c:pt idx="73">
                  <c:v>5.9090683472662109</c:v>
                </c:pt>
                <c:pt idx="74">
                  <c:v>6.0451022890605222</c:v>
                </c:pt>
                <c:pt idx="75">
                  <c:v>5.9931648779638165</c:v>
                </c:pt>
                <c:pt idx="76">
                  <c:v>6.0766195574246034</c:v>
                </c:pt>
                <c:pt idx="77">
                  <c:v>6.014199441345025</c:v>
                </c:pt>
                <c:pt idx="78">
                  <c:v>6.1293677521324197</c:v>
                </c:pt>
                <c:pt idx="79">
                  <c:v>6.2989570403219899</c:v>
                </c:pt>
                <c:pt idx="80">
                  <c:v>6.4356726550794985</c:v>
                </c:pt>
                <c:pt idx="81">
                  <c:v>6.5103500144501094</c:v>
                </c:pt>
                <c:pt idx="82">
                  <c:v>6.5097111832107579</c:v>
                </c:pt>
                <c:pt idx="83">
                  <c:v>6.5527717410316164</c:v>
                </c:pt>
                <c:pt idx="84">
                  <c:v>6.5522342738119459</c:v>
                </c:pt>
                <c:pt idx="85">
                  <c:v>6.7126008986431662</c:v>
                </c:pt>
                <c:pt idx="86">
                  <c:v>6.754865887384387</c:v>
                </c:pt>
                <c:pt idx="87">
                  <c:v>6.8726537947014599</c:v>
                </c:pt>
                <c:pt idx="88">
                  <c:v>7.0966523514560231</c:v>
                </c:pt>
                <c:pt idx="89">
                  <c:v>7.2251925367271941</c:v>
                </c:pt>
                <c:pt idx="90">
                  <c:v>7.3315368447001994</c:v>
                </c:pt>
                <c:pt idx="91">
                  <c:v>7.3105884093298767</c:v>
                </c:pt>
                <c:pt idx="92">
                  <c:v>7.118196481264083</c:v>
                </c:pt>
                <c:pt idx="93">
                  <c:v>6.9697508084267445</c:v>
                </c:pt>
                <c:pt idx="94">
                  <c:v>6.6933771416596084</c:v>
                </c:pt>
                <c:pt idx="95">
                  <c:v>6.6408742563032783</c:v>
                </c:pt>
                <c:pt idx="96">
                  <c:v>6.5556262326476711</c:v>
                </c:pt>
                <c:pt idx="97">
                  <c:v>6.5031090406288294</c:v>
                </c:pt>
                <c:pt idx="98">
                  <c:v>6.4392991297735573</c:v>
                </c:pt>
                <c:pt idx="99">
                  <c:v>6.2179177340636604</c:v>
                </c:pt>
                <c:pt idx="100">
                  <c:v>5.9754654007738797</c:v>
                </c:pt>
                <c:pt idx="101">
                  <c:v>5.8491055197092745</c:v>
                </c:pt>
                <c:pt idx="102">
                  <c:v>5.6067634833755502</c:v>
                </c:pt>
                <c:pt idx="103">
                  <c:v>5.2399926989787291</c:v>
                </c:pt>
                <c:pt idx="104">
                  <c:v>5.2504441464266094</c:v>
                </c:pt>
                <c:pt idx="105">
                  <c:v>5.1042261111959153</c:v>
                </c:pt>
                <c:pt idx="106">
                  <c:v>5.051858402754112</c:v>
                </c:pt>
                <c:pt idx="107">
                  <c:v>4.989152309342364</c:v>
                </c:pt>
                <c:pt idx="108">
                  <c:v>4.9994530059652931</c:v>
                </c:pt>
                <c:pt idx="109">
                  <c:v>4.9157699762254445</c:v>
                </c:pt>
                <c:pt idx="110">
                  <c:v>5.240710490394636</c:v>
                </c:pt>
                <c:pt idx="111">
                  <c:v>5.1985900430543408</c:v>
                </c:pt>
                <c:pt idx="112">
                  <c:v>5.3666592812478253</c:v>
                </c:pt>
                <c:pt idx="113">
                  <c:v>5.2405143591022156</c:v>
                </c:pt>
                <c:pt idx="114">
                  <c:v>5.3142537011815483</c:v>
                </c:pt>
                <c:pt idx="115">
                  <c:v>5.282388631203716</c:v>
                </c:pt>
                <c:pt idx="116">
                  <c:v>5.5554634039426718</c:v>
                </c:pt>
                <c:pt idx="117">
                  <c:v>5.4501192115182775</c:v>
                </c:pt>
                <c:pt idx="118">
                  <c:v>5.6395211092215494</c:v>
                </c:pt>
                <c:pt idx="119">
                  <c:v>5.5340429036881789</c:v>
                </c:pt>
                <c:pt idx="120">
                  <c:v>5.7760877136785505</c:v>
                </c:pt>
                <c:pt idx="121">
                  <c:v>5.8385689976391753</c:v>
                </c:pt>
                <c:pt idx="122">
                  <c:v>6.0178015753193455</c:v>
                </c:pt>
                <c:pt idx="123">
                  <c:v>6.1543165185151807</c:v>
                </c:pt>
                <c:pt idx="124">
                  <c:v>6.1759898796692676</c:v>
                </c:pt>
                <c:pt idx="125">
                  <c:v>6.3128346616488402</c:v>
                </c:pt>
                <c:pt idx="126">
                  <c:v>6.4301767881093124</c:v>
                </c:pt>
                <c:pt idx="127">
                  <c:v>6.5886687801203321</c:v>
                </c:pt>
                <c:pt idx="128">
                  <c:v>6.5149563773062447</c:v>
                </c:pt>
                <c:pt idx="129">
                  <c:v>6.4933490246532237</c:v>
                </c:pt>
                <c:pt idx="130">
                  <c:v>6.4619691340581733</c:v>
                </c:pt>
                <c:pt idx="131">
                  <c:v>6.5039601594703234</c:v>
                </c:pt>
                <c:pt idx="132">
                  <c:v>6.6745104978714167</c:v>
                </c:pt>
                <c:pt idx="133">
                  <c:v>6.6955140446492436</c:v>
                </c:pt>
                <c:pt idx="134">
                  <c:v>6.3980690274294085</c:v>
                </c:pt>
                <c:pt idx="135">
                  <c:v>6.2705592938988834</c:v>
                </c:pt>
                <c:pt idx="136">
                  <c:v>6.1543041516817167</c:v>
                </c:pt>
                <c:pt idx="137">
                  <c:v>6.0906370244041819</c:v>
                </c:pt>
                <c:pt idx="138">
                  <c:v>5.9324450367150616</c:v>
                </c:pt>
                <c:pt idx="139">
                  <c:v>5.8585604593711871</c:v>
                </c:pt>
                <c:pt idx="140">
                  <c:v>5.7535228742089375</c:v>
                </c:pt>
                <c:pt idx="141">
                  <c:v>5.8375129277160518</c:v>
                </c:pt>
                <c:pt idx="142">
                  <c:v>5.7850785305270769</c:v>
                </c:pt>
                <c:pt idx="143">
                  <c:v>5.7743891625504684</c:v>
                </c:pt>
                <c:pt idx="144">
                  <c:v>5.8481146285689025</c:v>
                </c:pt>
                <c:pt idx="145">
                  <c:v>5.9108180800137484</c:v>
                </c:pt>
                <c:pt idx="146">
                  <c:v>5.6277725977203978</c:v>
                </c:pt>
                <c:pt idx="147">
                  <c:v>5.5852940506185389</c:v>
                </c:pt>
                <c:pt idx="148">
                  <c:v>5.6487554687171881</c:v>
                </c:pt>
                <c:pt idx="149">
                  <c:v>5.6797540552364385</c:v>
                </c:pt>
                <c:pt idx="150">
                  <c:v>5.9010761106964127</c:v>
                </c:pt>
                <c:pt idx="151">
                  <c:v>6.153088277639668</c:v>
                </c:pt>
                <c:pt idx="152">
                  <c:v>6.1855581577552732</c:v>
                </c:pt>
                <c:pt idx="153">
                  <c:v>6.2797752054697673</c:v>
                </c:pt>
                <c:pt idx="154">
                  <c:v>6.3123973671812745</c:v>
                </c:pt>
                <c:pt idx="155">
                  <c:v>6.3750743961491496</c:v>
                </c:pt>
                <c:pt idx="156">
                  <c:v>6.4077163128182457</c:v>
                </c:pt>
                <c:pt idx="157">
                  <c:v>6.5236132991559792</c:v>
                </c:pt>
                <c:pt idx="158">
                  <c:v>6.5140495958329714</c:v>
                </c:pt>
                <c:pt idx="159">
                  <c:v>6.5023149659961099</c:v>
                </c:pt>
                <c:pt idx="160">
                  <c:v>6.4927808159616074</c:v>
                </c:pt>
                <c:pt idx="161">
                  <c:v>6.5129396981355496</c:v>
                </c:pt>
                <c:pt idx="162">
                  <c:v>6.6202280454212614</c:v>
                </c:pt>
                <c:pt idx="163">
                  <c:v>6.7464508763476649</c:v>
                </c:pt>
                <c:pt idx="164">
                  <c:v>6.6202280454212392</c:v>
                </c:pt>
                <c:pt idx="165">
                  <c:v>6.5872387093848728</c:v>
                </c:pt>
                <c:pt idx="166">
                  <c:v>6.4187977647348005</c:v>
                </c:pt>
                <c:pt idx="167">
                  <c:v>6.5554342816816602</c:v>
                </c:pt>
                <c:pt idx="168">
                  <c:v>6.4610484040458731</c:v>
                </c:pt>
                <c:pt idx="169">
                  <c:v>6.407616596391974</c:v>
                </c:pt>
                <c:pt idx="170">
                  <c:v>6.6937039185873886</c:v>
                </c:pt>
                <c:pt idx="171">
                  <c:v>7.1378130703005445</c:v>
                </c:pt>
                <c:pt idx="172">
                  <c:v>7.3612017683263087</c:v>
                </c:pt>
                <c:pt idx="173">
                  <c:v>7.7017522988958298</c:v>
                </c:pt>
                <c:pt idx="174">
                  <c:v>7.9047758068634577</c:v>
                </c:pt>
                <c:pt idx="175">
                  <c:v>8.1286320147059747</c:v>
                </c:pt>
                <c:pt idx="176">
                  <c:v>8.2152777416122476</c:v>
                </c:pt>
                <c:pt idx="177">
                  <c:v>8.1715956114139647</c:v>
                </c:pt>
                <c:pt idx="178">
                  <c:v>8.30481650573347</c:v>
                </c:pt>
                <c:pt idx="179">
                  <c:v>8.2837684207905067</c:v>
                </c:pt>
                <c:pt idx="180">
                  <c:v>8.3932383325455504</c:v>
                </c:pt>
                <c:pt idx="181">
                  <c:v>8.3501098900031039</c:v>
                </c:pt>
                <c:pt idx="182">
                  <c:v>8.5958324043602268</c:v>
                </c:pt>
                <c:pt idx="183">
                  <c:v>8.7520148703881748</c:v>
                </c:pt>
                <c:pt idx="184">
                  <c:v>8.7945859874632557</c:v>
                </c:pt>
                <c:pt idx="185">
                  <c:v>8.7977946618323699</c:v>
                </c:pt>
                <c:pt idx="186">
                  <c:v>8.7408604368381404</c:v>
                </c:pt>
                <c:pt idx="187">
                  <c:v>8.5799307541303058</c:v>
                </c:pt>
                <c:pt idx="188">
                  <c:v>8.624235431313231</c:v>
                </c:pt>
                <c:pt idx="189">
                  <c:v>8.5430719221250797</c:v>
                </c:pt>
                <c:pt idx="190">
                  <c:v>8.709551623499399</c:v>
                </c:pt>
                <c:pt idx="191">
                  <c:v>8.5540596108653748</c:v>
                </c:pt>
                <c:pt idx="192">
                  <c:v>8.4283330235267186</c:v>
                </c:pt>
                <c:pt idx="193" formatCode="0.0">
                  <c:v>8.2913488245693436</c:v>
                </c:pt>
                <c:pt idx="194" formatCode="0.0">
                  <c:v>8.1912767332788725</c:v>
                </c:pt>
                <c:pt idx="195" formatCode="0.0">
                  <c:v>7.6711162140627343</c:v>
                </c:pt>
                <c:pt idx="196" formatCode="0.0">
                  <c:v>7.5974454224722709</c:v>
                </c:pt>
                <c:pt idx="197" formatCode="0.0">
                  <c:v>7.1449523974885345</c:v>
                </c:pt>
                <c:pt idx="198" formatCode="0.0">
                  <c:v>6.8566284443986341</c:v>
                </c:pt>
                <c:pt idx="199" formatCode="0.0">
                  <c:v>6.3340176507011385</c:v>
                </c:pt>
                <c:pt idx="200" formatCode="0.0">
                  <c:v>6.2988633891517134</c:v>
                </c:pt>
                <c:pt idx="201" formatCode="0.0">
                  <c:v>6.173328004958651</c:v>
                </c:pt>
                <c:pt idx="202" formatCode="0.0">
                  <c:v>6.1447552363531965</c:v>
                </c:pt>
                <c:pt idx="203" formatCode="0.0">
                  <c:v>6.0204644369812943</c:v>
                </c:pt>
                <c:pt idx="204" formatCode="0.0">
                  <c:v>5.9478282080955625</c:v>
                </c:pt>
                <c:pt idx="205" formatCode="0.0">
                  <c:v>5.8212330836287194</c:v>
                </c:pt>
                <c:pt idx="206" formatCode="0.0">
                  <c:v>5.7312941920894733</c:v>
                </c:pt>
                <c:pt idx="207" formatCode="0.0">
                  <c:v>5.5582322031490614</c:v>
                </c:pt>
                <c:pt idx="208" formatCode="0.0">
                  <c:v>5.5562861959943159</c:v>
                </c:pt>
                <c:pt idx="209" formatCode="0.0">
                  <c:v>5.4561189551456168</c:v>
                </c:pt>
                <c:pt idx="210" formatCode="0.0">
                  <c:v>5.5122605582543782</c:v>
                </c:pt>
                <c:pt idx="211" formatCode="0.0">
                  <c:v>5.4257143218361792</c:v>
                </c:pt>
                <c:pt idx="212" formatCode="0.0">
                  <c:v>5.5075479300991326</c:v>
                </c:pt>
                <c:pt idx="213" formatCode="0.0">
                  <c:v>5.4641471647761009</c:v>
                </c:pt>
                <c:pt idx="214" formatCode="0.0">
                  <c:v>5.5120955469139119</c:v>
                </c:pt>
                <c:pt idx="215" formatCode="0.0">
                  <c:v>5.4454315436933713</c:v>
                </c:pt>
                <c:pt idx="216" formatCode="0.0">
                  <c:v>5.5124886452161848</c:v>
                </c:pt>
                <c:pt idx="217" formatCode="0.0">
                  <c:v>5.4305559569297115</c:v>
                </c:pt>
              </c:numCache>
            </c:numRef>
          </c:val>
          <c:smooth val="0"/>
        </c:ser>
        <c:dLbls>
          <c:showLegendKey val="0"/>
          <c:showVal val="0"/>
          <c:showCatName val="0"/>
          <c:showSerName val="0"/>
          <c:showPercent val="0"/>
          <c:showBubbleSize val="0"/>
        </c:dLbls>
        <c:marker val="1"/>
        <c:smooth val="0"/>
        <c:axId val="281285760"/>
        <c:axId val="281287296"/>
      </c:lineChart>
      <c:dateAx>
        <c:axId val="281285760"/>
        <c:scaling>
          <c:orientation val="minMax"/>
          <c:max val="42735"/>
          <c:min val="39462"/>
        </c:scaling>
        <c:delete val="0"/>
        <c:axPos val="b"/>
        <c:numFmt formatCode="yyyy" sourceLinked="0"/>
        <c:majorTickMark val="out"/>
        <c:minorTickMark val="none"/>
        <c:tickLblPos val="low"/>
        <c:spPr>
          <a:ln w="3175">
            <a:solidFill>
              <a:srgbClr val="000000"/>
            </a:solidFill>
            <a:prstDash val="solid"/>
          </a:ln>
        </c:spPr>
        <c:txPr>
          <a:bodyPr rot="0" vert="horz"/>
          <a:lstStyle/>
          <a:p>
            <a:pPr>
              <a:defRPr/>
            </a:pPr>
            <a:endParaRPr lang="en-US"/>
          </a:p>
        </c:txPr>
        <c:crossAx val="281287296"/>
        <c:crosses val="autoZero"/>
        <c:auto val="0"/>
        <c:lblOffset val="100"/>
        <c:baseTimeUnit val="days"/>
        <c:majorUnit val="12"/>
        <c:majorTimeUnit val="months"/>
        <c:minorUnit val="12"/>
      </c:dateAx>
      <c:valAx>
        <c:axId val="281287296"/>
        <c:scaling>
          <c:orientation val="minMax"/>
          <c:max val="11"/>
          <c:min val="3.5"/>
        </c:scaling>
        <c:delete val="0"/>
        <c:axPos val="l"/>
        <c:majorGridlines>
          <c:spPr>
            <a:ln w="3175">
              <a:solidFill>
                <a:schemeClr val="bg1">
                  <a:lumMod val="85000"/>
                </a:schemeClr>
              </a:solidFill>
              <a:prstDash val="sysDash"/>
            </a:ln>
          </c:spPr>
        </c:majorGridlines>
        <c:numFmt formatCode="#,##0.0" sourceLinked="0"/>
        <c:majorTickMark val="out"/>
        <c:minorTickMark val="none"/>
        <c:tickLblPos val="nextTo"/>
        <c:spPr>
          <a:ln w="3175">
            <a:solidFill>
              <a:srgbClr val="000000"/>
            </a:solidFill>
            <a:prstDash val="solid"/>
          </a:ln>
        </c:spPr>
        <c:txPr>
          <a:bodyPr rot="0" vert="horz"/>
          <a:lstStyle/>
          <a:p>
            <a:pPr>
              <a:defRPr/>
            </a:pPr>
            <a:endParaRPr lang="en-US"/>
          </a:p>
        </c:txPr>
        <c:crossAx val="281285760"/>
        <c:crosses val="autoZero"/>
        <c:crossBetween val="between"/>
        <c:majorUnit val="1"/>
      </c:valAx>
    </c:plotArea>
    <c:legend>
      <c:legendPos val="r"/>
      <c:layout>
        <c:manualLayout>
          <c:xMode val="edge"/>
          <c:yMode val="edge"/>
          <c:x val="0.10310178252258353"/>
          <c:y val="9.9812811608155902E-2"/>
          <c:w val="0.25182124183006538"/>
          <c:h val="0.18657965134270876"/>
        </c:manualLayout>
      </c:layout>
      <c:overlay val="1"/>
    </c:legend>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pitchFamily="34" charset="0"/>
          <a:ea typeface="Arial"/>
          <a:cs typeface="Arial" pitchFamily="34" charset="0"/>
        </a:defRPr>
      </a:pPr>
      <a:endParaRPr lang="en-US"/>
    </a:p>
  </c:txPr>
  <c:externalData r:id="rId2">
    <c:autoUpdate val="0"/>
  </c:externalData>
  <c:userShapes r:id="rId3"/>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pt-BR" b="1"/>
              <a:t>Public Sector Nominal Deficit</a:t>
            </a:r>
          </a:p>
          <a:p>
            <a:pPr>
              <a:defRPr b="1"/>
            </a:pPr>
            <a:r>
              <a:rPr lang="pt-BR" b="1"/>
              <a:t>(% GDP)</a:t>
            </a:r>
          </a:p>
        </c:rich>
      </c:tx>
      <c:layout>
        <c:manualLayout>
          <c:xMode val="edge"/>
          <c:yMode val="edge"/>
          <c:x val="0.2665977492820103"/>
          <c:y val="8.9026915113871879E-4"/>
        </c:manualLayout>
      </c:layout>
      <c:overlay val="0"/>
      <c:spPr>
        <a:noFill/>
        <a:ln w="25400">
          <a:noFill/>
        </a:ln>
      </c:spPr>
    </c:title>
    <c:autoTitleDeleted val="0"/>
    <c:plotArea>
      <c:layout>
        <c:manualLayout>
          <c:layoutTarget val="inner"/>
          <c:xMode val="edge"/>
          <c:yMode val="edge"/>
          <c:x val="8.3104720523711026E-2"/>
          <c:y val="2.8782411515330772E-2"/>
          <c:w val="0.90935975071634856"/>
          <c:h val="0.87404466134280889"/>
        </c:manualLayout>
      </c:layout>
      <c:lineChart>
        <c:grouping val="standard"/>
        <c:varyColors val="0"/>
        <c:ser>
          <c:idx val="1"/>
          <c:order val="0"/>
          <c:spPr>
            <a:ln w="25400">
              <a:solidFill>
                <a:srgbClr val="800000"/>
              </a:solidFill>
              <a:prstDash val="solid"/>
            </a:ln>
          </c:spPr>
          <c:marker>
            <c:symbol val="none"/>
          </c:marker>
          <c:cat>
            <c:numRef>
              <c:f>'NFSP - % PIB'!$A$25:$A$208</c:f>
              <c:numCache>
                <c:formatCode>mmm\-yy</c:formatCode>
                <c:ptCount val="184"/>
                <c:pt idx="0">
                  <c:v>36500</c:v>
                </c:pt>
                <c:pt idx="1">
                  <c:v>36532</c:v>
                </c:pt>
                <c:pt idx="2">
                  <c:v>36564</c:v>
                </c:pt>
                <c:pt idx="3">
                  <c:v>36594</c:v>
                </c:pt>
                <c:pt idx="4">
                  <c:v>36626</c:v>
                </c:pt>
                <c:pt idx="5">
                  <c:v>36658</c:v>
                </c:pt>
                <c:pt idx="6">
                  <c:v>36690</c:v>
                </c:pt>
                <c:pt idx="7">
                  <c:v>36722</c:v>
                </c:pt>
                <c:pt idx="8">
                  <c:v>36754</c:v>
                </c:pt>
                <c:pt idx="9">
                  <c:v>36786</c:v>
                </c:pt>
                <c:pt idx="10">
                  <c:v>36818</c:v>
                </c:pt>
                <c:pt idx="11">
                  <c:v>36850</c:v>
                </c:pt>
                <c:pt idx="12">
                  <c:v>36882</c:v>
                </c:pt>
                <c:pt idx="13">
                  <c:v>36914</c:v>
                </c:pt>
                <c:pt idx="14">
                  <c:v>36946</c:v>
                </c:pt>
                <c:pt idx="15">
                  <c:v>36975</c:v>
                </c:pt>
                <c:pt idx="16">
                  <c:v>36982</c:v>
                </c:pt>
                <c:pt idx="17">
                  <c:v>37013</c:v>
                </c:pt>
                <c:pt idx="18">
                  <c:v>37045</c:v>
                </c:pt>
                <c:pt idx="19">
                  <c:v>37073</c:v>
                </c:pt>
                <c:pt idx="20">
                  <c:v>37104</c:v>
                </c:pt>
                <c:pt idx="21">
                  <c:v>37135</c:v>
                </c:pt>
                <c:pt idx="22">
                  <c:v>37165</c:v>
                </c:pt>
                <c:pt idx="23">
                  <c:v>37196</c:v>
                </c:pt>
                <c:pt idx="24">
                  <c:v>37226</c:v>
                </c:pt>
                <c:pt idx="25">
                  <c:v>37257</c:v>
                </c:pt>
                <c:pt idx="26">
                  <c:v>37288</c:v>
                </c:pt>
                <c:pt idx="27">
                  <c:v>37316</c:v>
                </c:pt>
                <c:pt idx="28">
                  <c:v>37347</c:v>
                </c:pt>
                <c:pt idx="29">
                  <c:v>37377</c:v>
                </c:pt>
                <c:pt idx="30">
                  <c:v>37408</c:v>
                </c:pt>
                <c:pt idx="31">
                  <c:v>37438</c:v>
                </c:pt>
                <c:pt idx="32">
                  <c:v>37469</c:v>
                </c:pt>
                <c:pt idx="33">
                  <c:v>37500</c:v>
                </c:pt>
                <c:pt idx="34">
                  <c:v>37530</c:v>
                </c:pt>
                <c:pt idx="35">
                  <c:v>37561</c:v>
                </c:pt>
                <c:pt idx="36">
                  <c:v>37591</c:v>
                </c:pt>
                <c:pt idx="37">
                  <c:v>37622</c:v>
                </c:pt>
                <c:pt idx="38">
                  <c:v>37653</c:v>
                </c:pt>
                <c:pt idx="39">
                  <c:v>37681</c:v>
                </c:pt>
                <c:pt idx="40">
                  <c:v>37712</c:v>
                </c:pt>
                <c:pt idx="41">
                  <c:v>37742</c:v>
                </c:pt>
                <c:pt idx="42">
                  <c:v>37773</c:v>
                </c:pt>
                <c:pt idx="43">
                  <c:v>37803</c:v>
                </c:pt>
                <c:pt idx="44">
                  <c:v>37834</c:v>
                </c:pt>
                <c:pt idx="45">
                  <c:v>37865</c:v>
                </c:pt>
                <c:pt idx="46">
                  <c:v>37895</c:v>
                </c:pt>
                <c:pt idx="47">
                  <c:v>37926</c:v>
                </c:pt>
                <c:pt idx="48">
                  <c:v>37956</c:v>
                </c:pt>
                <c:pt idx="49">
                  <c:v>37987</c:v>
                </c:pt>
                <c:pt idx="50">
                  <c:v>38018</c:v>
                </c:pt>
                <c:pt idx="51">
                  <c:v>38047</c:v>
                </c:pt>
                <c:pt idx="52">
                  <c:v>38078</c:v>
                </c:pt>
                <c:pt idx="53">
                  <c:v>38108</c:v>
                </c:pt>
                <c:pt idx="54">
                  <c:v>38139</c:v>
                </c:pt>
                <c:pt idx="55">
                  <c:v>38169</c:v>
                </c:pt>
                <c:pt idx="56">
                  <c:v>38200</c:v>
                </c:pt>
                <c:pt idx="57">
                  <c:v>38231</c:v>
                </c:pt>
                <c:pt idx="58">
                  <c:v>38261</c:v>
                </c:pt>
                <c:pt idx="59">
                  <c:v>38292</c:v>
                </c:pt>
                <c:pt idx="60">
                  <c:v>38322</c:v>
                </c:pt>
                <c:pt idx="61">
                  <c:v>38353</c:v>
                </c:pt>
                <c:pt idx="62">
                  <c:v>38384</c:v>
                </c:pt>
                <c:pt idx="63">
                  <c:v>38412</c:v>
                </c:pt>
                <c:pt idx="64">
                  <c:v>38443</c:v>
                </c:pt>
                <c:pt idx="65">
                  <c:v>38473</c:v>
                </c:pt>
                <c:pt idx="66">
                  <c:v>38504</c:v>
                </c:pt>
                <c:pt idx="67">
                  <c:v>38534</c:v>
                </c:pt>
                <c:pt idx="68">
                  <c:v>38565</c:v>
                </c:pt>
                <c:pt idx="69">
                  <c:v>38596</c:v>
                </c:pt>
                <c:pt idx="70">
                  <c:v>38626</c:v>
                </c:pt>
                <c:pt idx="71">
                  <c:v>38657</c:v>
                </c:pt>
                <c:pt idx="72">
                  <c:v>38687</c:v>
                </c:pt>
                <c:pt idx="73">
                  <c:v>38718</c:v>
                </c:pt>
                <c:pt idx="74">
                  <c:v>38749</c:v>
                </c:pt>
                <c:pt idx="75">
                  <c:v>38777</c:v>
                </c:pt>
                <c:pt idx="76">
                  <c:v>38808</c:v>
                </c:pt>
                <c:pt idx="77">
                  <c:v>38838</c:v>
                </c:pt>
                <c:pt idx="78">
                  <c:v>38869</c:v>
                </c:pt>
                <c:pt idx="79">
                  <c:v>38899</c:v>
                </c:pt>
                <c:pt idx="80">
                  <c:v>38930</c:v>
                </c:pt>
                <c:pt idx="81">
                  <c:v>38961</c:v>
                </c:pt>
                <c:pt idx="82">
                  <c:v>38991</c:v>
                </c:pt>
                <c:pt idx="83">
                  <c:v>39022</c:v>
                </c:pt>
                <c:pt idx="84">
                  <c:v>39052</c:v>
                </c:pt>
                <c:pt idx="85">
                  <c:v>39083</c:v>
                </c:pt>
                <c:pt idx="86">
                  <c:v>39114</c:v>
                </c:pt>
                <c:pt idx="87">
                  <c:v>39142</c:v>
                </c:pt>
                <c:pt idx="88">
                  <c:v>39173</c:v>
                </c:pt>
                <c:pt idx="89">
                  <c:v>39203</c:v>
                </c:pt>
                <c:pt idx="90">
                  <c:v>39234</c:v>
                </c:pt>
                <c:pt idx="91">
                  <c:v>39264</c:v>
                </c:pt>
                <c:pt idx="92">
                  <c:v>39295</c:v>
                </c:pt>
                <c:pt idx="93">
                  <c:v>39326</c:v>
                </c:pt>
                <c:pt idx="94">
                  <c:v>39356</c:v>
                </c:pt>
                <c:pt idx="95">
                  <c:v>39387</c:v>
                </c:pt>
                <c:pt idx="96">
                  <c:v>39417</c:v>
                </c:pt>
                <c:pt idx="97">
                  <c:v>39448</c:v>
                </c:pt>
                <c:pt idx="98">
                  <c:v>39479</c:v>
                </c:pt>
                <c:pt idx="99">
                  <c:v>39508</c:v>
                </c:pt>
                <c:pt idx="100">
                  <c:v>39539</c:v>
                </c:pt>
                <c:pt idx="101">
                  <c:v>39569</c:v>
                </c:pt>
                <c:pt idx="102">
                  <c:v>39600</c:v>
                </c:pt>
                <c:pt idx="103">
                  <c:v>39630</c:v>
                </c:pt>
                <c:pt idx="104">
                  <c:v>39661</c:v>
                </c:pt>
                <c:pt idx="105">
                  <c:v>39692</c:v>
                </c:pt>
                <c:pt idx="106">
                  <c:v>39722</c:v>
                </c:pt>
                <c:pt idx="107">
                  <c:v>39753</c:v>
                </c:pt>
                <c:pt idx="108">
                  <c:v>39783</c:v>
                </c:pt>
                <c:pt idx="109">
                  <c:v>39814</c:v>
                </c:pt>
                <c:pt idx="110">
                  <c:v>39845</c:v>
                </c:pt>
                <c:pt idx="111">
                  <c:v>39873</c:v>
                </c:pt>
                <c:pt idx="112">
                  <c:v>39904</c:v>
                </c:pt>
                <c:pt idx="113">
                  <c:v>39934</c:v>
                </c:pt>
                <c:pt idx="114">
                  <c:v>39965</c:v>
                </c:pt>
                <c:pt idx="115">
                  <c:v>39995</c:v>
                </c:pt>
                <c:pt idx="116">
                  <c:v>40026</c:v>
                </c:pt>
                <c:pt idx="117">
                  <c:v>40057</c:v>
                </c:pt>
                <c:pt idx="118">
                  <c:v>40087</c:v>
                </c:pt>
                <c:pt idx="119">
                  <c:v>40118</c:v>
                </c:pt>
                <c:pt idx="120">
                  <c:v>40148</c:v>
                </c:pt>
                <c:pt idx="121">
                  <c:v>40179</c:v>
                </c:pt>
                <c:pt idx="122">
                  <c:v>40210</c:v>
                </c:pt>
                <c:pt idx="123">
                  <c:v>40238</c:v>
                </c:pt>
                <c:pt idx="124">
                  <c:v>40269</c:v>
                </c:pt>
                <c:pt idx="125">
                  <c:v>40299</c:v>
                </c:pt>
                <c:pt idx="126">
                  <c:v>40330</c:v>
                </c:pt>
                <c:pt idx="127">
                  <c:v>40360</c:v>
                </c:pt>
                <c:pt idx="128">
                  <c:v>40391</c:v>
                </c:pt>
                <c:pt idx="129">
                  <c:v>40422</c:v>
                </c:pt>
                <c:pt idx="130">
                  <c:v>40452</c:v>
                </c:pt>
                <c:pt idx="131">
                  <c:v>40483</c:v>
                </c:pt>
                <c:pt idx="132">
                  <c:v>40513</c:v>
                </c:pt>
                <c:pt idx="133">
                  <c:v>40544</c:v>
                </c:pt>
                <c:pt idx="134">
                  <c:v>40575</c:v>
                </c:pt>
                <c:pt idx="135">
                  <c:v>40603</c:v>
                </c:pt>
                <c:pt idx="136">
                  <c:v>40634</c:v>
                </c:pt>
                <c:pt idx="137">
                  <c:v>40664</c:v>
                </c:pt>
                <c:pt idx="138">
                  <c:v>40695</c:v>
                </c:pt>
                <c:pt idx="139">
                  <c:v>40725</c:v>
                </c:pt>
                <c:pt idx="140">
                  <c:v>40756</c:v>
                </c:pt>
                <c:pt idx="141">
                  <c:v>40787</c:v>
                </c:pt>
                <c:pt idx="142">
                  <c:v>40817</c:v>
                </c:pt>
                <c:pt idx="143">
                  <c:v>40848</c:v>
                </c:pt>
                <c:pt idx="144">
                  <c:v>40878</c:v>
                </c:pt>
                <c:pt idx="145">
                  <c:v>40909</c:v>
                </c:pt>
                <c:pt idx="146">
                  <c:v>40940</c:v>
                </c:pt>
                <c:pt idx="147">
                  <c:v>40969</c:v>
                </c:pt>
                <c:pt idx="148">
                  <c:v>41000</c:v>
                </c:pt>
                <c:pt idx="149">
                  <c:v>41030</c:v>
                </c:pt>
                <c:pt idx="150">
                  <c:v>41061</c:v>
                </c:pt>
                <c:pt idx="151">
                  <c:v>41091</c:v>
                </c:pt>
                <c:pt idx="152">
                  <c:v>41122</c:v>
                </c:pt>
                <c:pt idx="153">
                  <c:v>41153</c:v>
                </c:pt>
                <c:pt idx="154">
                  <c:v>41183</c:v>
                </c:pt>
                <c:pt idx="155">
                  <c:v>41214</c:v>
                </c:pt>
                <c:pt idx="156">
                  <c:v>41244</c:v>
                </c:pt>
                <c:pt idx="157">
                  <c:v>41275</c:v>
                </c:pt>
                <c:pt idx="158">
                  <c:v>41306</c:v>
                </c:pt>
                <c:pt idx="159">
                  <c:v>41334</c:v>
                </c:pt>
                <c:pt idx="160">
                  <c:v>41365</c:v>
                </c:pt>
                <c:pt idx="161">
                  <c:v>41395</c:v>
                </c:pt>
                <c:pt idx="162">
                  <c:v>41426</c:v>
                </c:pt>
                <c:pt idx="163">
                  <c:v>41456</c:v>
                </c:pt>
                <c:pt idx="164">
                  <c:v>41487</c:v>
                </c:pt>
                <c:pt idx="165">
                  <c:v>41518</c:v>
                </c:pt>
                <c:pt idx="166">
                  <c:v>41548</c:v>
                </c:pt>
                <c:pt idx="167">
                  <c:v>41579</c:v>
                </c:pt>
                <c:pt idx="168">
                  <c:v>41609</c:v>
                </c:pt>
                <c:pt idx="169">
                  <c:v>41640</c:v>
                </c:pt>
                <c:pt idx="170">
                  <c:v>41671</c:v>
                </c:pt>
                <c:pt idx="171">
                  <c:v>41699</c:v>
                </c:pt>
                <c:pt idx="172">
                  <c:v>41730</c:v>
                </c:pt>
                <c:pt idx="173">
                  <c:v>41760</c:v>
                </c:pt>
                <c:pt idx="174">
                  <c:v>41791</c:v>
                </c:pt>
                <c:pt idx="175">
                  <c:v>41821</c:v>
                </c:pt>
                <c:pt idx="176">
                  <c:v>41852</c:v>
                </c:pt>
                <c:pt idx="177">
                  <c:v>41883</c:v>
                </c:pt>
                <c:pt idx="178">
                  <c:v>41913</c:v>
                </c:pt>
                <c:pt idx="179">
                  <c:v>41944</c:v>
                </c:pt>
                <c:pt idx="180">
                  <c:v>41974</c:v>
                </c:pt>
                <c:pt idx="181">
                  <c:v>42005</c:v>
                </c:pt>
                <c:pt idx="182">
                  <c:v>42036</c:v>
                </c:pt>
                <c:pt idx="183">
                  <c:v>42064</c:v>
                </c:pt>
              </c:numCache>
            </c:numRef>
          </c:cat>
          <c:val>
            <c:numRef>
              <c:f>'NFSP - % PIB'!$C$25:$C$208</c:f>
              <c:numCache>
                <c:formatCode>0.00%</c:formatCode>
                <c:ptCount val="184"/>
                <c:pt idx="0">
                  <c:v>5.2115573353255056E-2</c:v>
                </c:pt>
                <c:pt idx="1">
                  <c:v>5.0856823364871136E-2</c:v>
                </c:pt>
                <c:pt idx="2">
                  <c:v>5.0921473760013158E-2</c:v>
                </c:pt>
                <c:pt idx="3">
                  <c:v>4.4422246445859466E-2</c:v>
                </c:pt>
                <c:pt idx="4">
                  <c:v>4.2188415008208094E-2</c:v>
                </c:pt>
                <c:pt idx="5">
                  <c:v>3.8836530637268572E-2</c:v>
                </c:pt>
                <c:pt idx="6">
                  <c:v>4.0437951007232381E-2</c:v>
                </c:pt>
                <c:pt idx="7">
                  <c:v>4.138408282070246E-2</c:v>
                </c:pt>
                <c:pt idx="8">
                  <c:v>3.9513182378375727E-2</c:v>
                </c:pt>
                <c:pt idx="9">
                  <c:v>4.2961520274427553E-2</c:v>
                </c:pt>
                <c:pt idx="10">
                  <c:v>4.3391726185344877E-2</c:v>
                </c:pt>
                <c:pt idx="11">
                  <c:v>4.2584305241777275E-2</c:v>
                </c:pt>
                <c:pt idx="12">
                  <c:v>4.0643163693892738E-2</c:v>
                </c:pt>
                <c:pt idx="13">
                  <c:v>4.1246689420437577E-2</c:v>
                </c:pt>
                <c:pt idx="14">
                  <c:v>3.8092652482486854E-2</c:v>
                </c:pt>
                <c:pt idx="15">
                  <c:v>3.6286481650211595E-2</c:v>
                </c:pt>
                <c:pt idx="16">
                  <c:v>3.4492661531509212E-2</c:v>
                </c:pt>
                <c:pt idx="17">
                  <c:v>3.119203722796985E-2</c:v>
                </c:pt>
                <c:pt idx="18">
                  <c:v>3.1735701607557398E-2</c:v>
                </c:pt>
                <c:pt idx="19">
                  <c:v>3.1505687821496715E-2</c:v>
                </c:pt>
                <c:pt idx="20">
                  <c:v>3.2557624514467635E-2</c:v>
                </c:pt>
                <c:pt idx="21">
                  <c:v>3.1249389159000003E-2</c:v>
                </c:pt>
                <c:pt idx="22">
                  <c:v>2.9914658330959083E-2</c:v>
                </c:pt>
                <c:pt idx="23">
                  <c:v>3.3859057244084299E-2</c:v>
                </c:pt>
                <c:pt idx="24">
                  <c:v>3.5044260741140768E-2</c:v>
                </c:pt>
                <c:pt idx="25">
                  <c:v>3.2573449172788572E-2</c:v>
                </c:pt>
                <c:pt idx="26">
                  <c:v>3.2834030757749412E-2</c:v>
                </c:pt>
                <c:pt idx="27">
                  <c:v>3.5858303729499615E-2</c:v>
                </c:pt>
                <c:pt idx="28">
                  <c:v>3.4858410276836636E-2</c:v>
                </c:pt>
                <c:pt idx="29">
                  <c:v>3.9091597668119052E-2</c:v>
                </c:pt>
                <c:pt idx="30">
                  <c:v>3.6650543004884614E-2</c:v>
                </c:pt>
                <c:pt idx="31">
                  <c:v>3.301737579447396E-2</c:v>
                </c:pt>
                <c:pt idx="32">
                  <c:v>3.4962983914214207E-2</c:v>
                </c:pt>
                <c:pt idx="33">
                  <c:v>3.5180974414034137E-2</c:v>
                </c:pt>
                <c:pt idx="34">
                  <c:v>3.6571315179003354E-2</c:v>
                </c:pt>
                <c:pt idx="35">
                  <c:v>3.5455223731342744E-2</c:v>
                </c:pt>
                <c:pt idx="36">
                  <c:v>4.3813180541891913E-2</c:v>
                </c:pt>
                <c:pt idx="37">
                  <c:v>4.9117537979096591E-2</c:v>
                </c:pt>
                <c:pt idx="38">
                  <c:v>5.1571734646909603E-2</c:v>
                </c:pt>
                <c:pt idx="39">
                  <c:v>5.4159958978607689E-2</c:v>
                </c:pt>
                <c:pt idx="40">
                  <c:v>4.9661699109191236E-2</c:v>
                </c:pt>
                <c:pt idx="41">
                  <c:v>5.1340990004764463E-2</c:v>
                </c:pt>
                <c:pt idx="42">
                  <c:v>5.4345475556694153E-2</c:v>
                </c:pt>
                <c:pt idx="43">
                  <c:v>5.9434115734647991E-2</c:v>
                </c:pt>
                <c:pt idx="44">
                  <c:v>5.9427920145114076E-2</c:v>
                </c:pt>
                <c:pt idx="45">
                  <c:v>5.9922828417563086E-2</c:v>
                </c:pt>
                <c:pt idx="46">
                  <c:v>5.5771885793950683E-2</c:v>
                </c:pt>
                <c:pt idx="47">
                  <c:v>5.6360331109678939E-2</c:v>
                </c:pt>
                <c:pt idx="48">
                  <c:v>5.0711154486624464E-2</c:v>
                </c:pt>
                <c:pt idx="49">
                  <c:v>4.5895500194700442E-2</c:v>
                </c:pt>
                <c:pt idx="50">
                  <c:v>4.2943206483102361E-2</c:v>
                </c:pt>
                <c:pt idx="51">
                  <c:v>3.9241678391691931E-2</c:v>
                </c:pt>
                <c:pt idx="52">
                  <c:v>4.1815876760231102E-2</c:v>
                </c:pt>
                <c:pt idx="53">
                  <c:v>3.9429874426957216E-2</c:v>
                </c:pt>
                <c:pt idx="54">
                  <c:v>3.663717299784696E-2</c:v>
                </c:pt>
                <c:pt idx="55">
                  <c:v>3.2102402621518152E-2</c:v>
                </c:pt>
                <c:pt idx="56">
                  <c:v>2.9787191576334793E-2</c:v>
                </c:pt>
                <c:pt idx="57">
                  <c:v>2.9237202417038952E-2</c:v>
                </c:pt>
                <c:pt idx="58">
                  <c:v>2.9660370739917952E-2</c:v>
                </c:pt>
                <c:pt idx="59">
                  <c:v>2.8110644965213285E-2</c:v>
                </c:pt>
                <c:pt idx="60">
                  <c:v>2.7634591074012005E-2</c:v>
                </c:pt>
                <c:pt idx="61">
                  <c:v>2.5951614750097506E-2</c:v>
                </c:pt>
                <c:pt idx="62">
                  <c:v>2.7357720975276445E-2</c:v>
                </c:pt>
                <c:pt idx="63">
                  <c:v>2.8022379041198881E-2</c:v>
                </c:pt>
                <c:pt idx="64">
                  <c:v>2.5879241483476995E-2</c:v>
                </c:pt>
                <c:pt idx="65">
                  <c:v>2.6631706548572356E-2</c:v>
                </c:pt>
                <c:pt idx="66">
                  <c:v>2.8117936511982237E-2</c:v>
                </c:pt>
                <c:pt idx="67">
                  <c:v>2.9046266366591949E-2</c:v>
                </c:pt>
                <c:pt idx="68">
                  <c:v>2.9191145130828409E-2</c:v>
                </c:pt>
                <c:pt idx="69">
                  <c:v>3.0792885782489763E-2</c:v>
                </c:pt>
                <c:pt idx="70">
                  <c:v>3.0894494364722771E-2</c:v>
                </c:pt>
                <c:pt idx="71">
                  <c:v>3.2754442741410428E-2</c:v>
                </c:pt>
                <c:pt idx="72">
                  <c:v>3.3429457684879212E-2</c:v>
                </c:pt>
                <c:pt idx="73">
                  <c:v>3.8690846770472832E-2</c:v>
                </c:pt>
                <c:pt idx="74">
                  <c:v>3.9634059963461331E-2</c:v>
                </c:pt>
                <c:pt idx="75">
                  <c:v>3.9459725707657947E-2</c:v>
                </c:pt>
                <c:pt idx="76">
                  <c:v>3.8597107168635604E-2</c:v>
                </c:pt>
                <c:pt idx="77">
                  <c:v>3.5760578908685184E-2</c:v>
                </c:pt>
                <c:pt idx="78">
                  <c:v>3.6301159749110849E-2</c:v>
                </c:pt>
                <c:pt idx="79">
                  <c:v>3.7599881044799936E-2</c:v>
                </c:pt>
                <c:pt idx="80">
                  <c:v>3.6620488502067582E-2</c:v>
                </c:pt>
                <c:pt idx="81">
                  <c:v>3.6194360060334684E-2</c:v>
                </c:pt>
                <c:pt idx="82">
                  <c:v>3.4441367782628879E-2</c:v>
                </c:pt>
                <c:pt idx="83">
                  <c:v>3.3670584980750734E-2</c:v>
                </c:pt>
                <c:pt idx="84">
                  <c:v>3.4812090632980033E-2</c:v>
                </c:pt>
                <c:pt idx="85">
                  <c:v>2.9200506180836017E-2</c:v>
                </c:pt>
                <c:pt idx="86">
                  <c:v>2.7440748324803071E-2</c:v>
                </c:pt>
                <c:pt idx="87">
                  <c:v>2.8213578534162832E-2</c:v>
                </c:pt>
                <c:pt idx="88">
                  <c:v>2.7355115302039611E-2</c:v>
                </c:pt>
                <c:pt idx="89">
                  <c:v>2.9680109018814946E-2</c:v>
                </c:pt>
                <c:pt idx="90">
                  <c:v>2.7069930850258651E-2</c:v>
                </c:pt>
                <c:pt idx="91">
                  <c:v>2.6271381931144321E-2</c:v>
                </c:pt>
                <c:pt idx="92">
                  <c:v>2.5448697568068581E-2</c:v>
                </c:pt>
                <c:pt idx="93">
                  <c:v>2.6764602163722843E-2</c:v>
                </c:pt>
                <c:pt idx="94">
                  <c:v>2.741039602624443E-2</c:v>
                </c:pt>
                <c:pt idx="95">
                  <c:v>2.5309187968295854E-2</c:v>
                </c:pt>
                <c:pt idx="96">
                  <c:v>2.6302817818600797E-2</c:v>
                </c:pt>
                <c:pt idx="97">
                  <c:v>2.3820442174085448E-2</c:v>
                </c:pt>
                <c:pt idx="98">
                  <c:v>2.4311324810368361E-2</c:v>
                </c:pt>
                <c:pt idx="99">
                  <c:v>2.0750097815182788E-2</c:v>
                </c:pt>
                <c:pt idx="100">
                  <c:v>2.1267081599514535E-2</c:v>
                </c:pt>
                <c:pt idx="101">
                  <c:v>2.079982056383349E-2</c:v>
                </c:pt>
                <c:pt idx="102">
                  <c:v>2.1943810820558757E-2</c:v>
                </c:pt>
                <c:pt idx="103">
                  <c:v>2.1659100723370159E-2</c:v>
                </c:pt>
                <c:pt idx="104">
                  <c:v>2.1188669390186557E-2</c:v>
                </c:pt>
                <c:pt idx="105">
                  <c:v>1.6520348904434011E-2</c:v>
                </c:pt>
                <c:pt idx="106">
                  <c:v>1.1927546663613021E-2</c:v>
                </c:pt>
                <c:pt idx="107">
                  <c:v>1.4302964157547832E-2</c:v>
                </c:pt>
                <c:pt idx="108">
                  <c:v>1.8419715048993722E-2</c:v>
                </c:pt>
                <c:pt idx="109">
                  <c:v>2.3186253237863583E-2</c:v>
                </c:pt>
                <c:pt idx="110">
                  <c:v>2.3013371393156075E-2</c:v>
                </c:pt>
                <c:pt idx="111">
                  <c:v>2.5677520108154543E-2</c:v>
                </c:pt>
                <c:pt idx="112">
                  <c:v>2.7428991048050019E-2</c:v>
                </c:pt>
                <c:pt idx="113">
                  <c:v>2.8479449252788006E-2</c:v>
                </c:pt>
                <c:pt idx="114">
                  <c:v>2.9435845413255404E-2</c:v>
                </c:pt>
                <c:pt idx="115">
                  <c:v>3.0972443474865163E-2</c:v>
                </c:pt>
                <c:pt idx="116">
                  <c:v>3.2562409569311397E-2</c:v>
                </c:pt>
                <c:pt idx="117">
                  <c:v>3.952245426859953E-2</c:v>
                </c:pt>
                <c:pt idx="118">
                  <c:v>4.2498125891358922E-2</c:v>
                </c:pt>
                <c:pt idx="119">
                  <c:v>3.914222974084626E-2</c:v>
                </c:pt>
                <c:pt idx="120">
                  <c:v>3.1435238233967142E-2</c:v>
                </c:pt>
                <c:pt idx="121">
                  <c:v>2.8185572514806849E-2</c:v>
                </c:pt>
                <c:pt idx="122">
                  <c:v>2.9711324436928959E-2</c:v>
                </c:pt>
                <c:pt idx="123">
                  <c:v>3.2279204382337681E-2</c:v>
                </c:pt>
                <c:pt idx="124">
                  <c:v>3.0063703682911419E-2</c:v>
                </c:pt>
                <c:pt idx="125">
                  <c:v>3.0579216486163924E-2</c:v>
                </c:pt>
                <c:pt idx="126">
                  <c:v>3.1162195863378556E-2</c:v>
                </c:pt>
                <c:pt idx="127">
                  <c:v>3.1120631266168427E-2</c:v>
                </c:pt>
                <c:pt idx="128">
                  <c:v>3.13838497860831E-2</c:v>
                </c:pt>
                <c:pt idx="129">
                  <c:v>2.1782505268350821E-2</c:v>
                </c:pt>
                <c:pt idx="130">
                  <c:v>2.2938705750457852E-2</c:v>
                </c:pt>
                <c:pt idx="131">
                  <c:v>2.5725264776647265E-2</c:v>
                </c:pt>
                <c:pt idx="132">
                  <c:v>2.4093646066102585E-2</c:v>
                </c:pt>
                <c:pt idx="133">
                  <c:v>2.4771620397266242E-2</c:v>
                </c:pt>
                <c:pt idx="134">
                  <c:v>2.3937400943371167E-2</c:v>
                </c:pt>
                <c:pt idx="135">
                  <c:v>2.1187058300296574E-2</c:v>
                </c:pt>
                <c:pt idx="136">
                  <c:v>2.2649492006017197E-2</c:v>
                </c:pt>
                <c:pt idx="137">
                  <c:v>2.2344193782443934E-2</c:v>
                </c:pt>
                <c:pt idx="138">
                  <c:v>2.0156512570142039E-2</c:v>
                </c:pt>
                <c:pt idx="139">
                  <c:v>1.7748634908790951E-2</c:v>
                </c:pt>
                <c:pt idx="140">
                  <c:v>1.9079171757257141E-2</c:v>
                </c:pt>
                <c:pt idx="141">
                  <c:v>2.3889447412346405E-2</c:v>
                </c:pt>
                <c:pt idx="142">
                  <c:v>2.3702631628817014E-2</c:v>
                </c:pt>
                <c:pt idx="143">
                  <c:v>2.2571989037631843E-2</c:v>
                </c:pt>
                <c:pt idx="144">
                  <c:v>2.4678541753036309E-2</c:v>
                </c:pt>
                <c:pt idx="145">
                  <c:v>2.2715374716077638E-2</c:v>
                </c:pt>
                <c:pt idx="146">
                  <c:v>2.2023638945249741E-2</c:v>
                </c:pt>
                <c:pt idx="147">
                  <c:v>2.2661586024180391E-2</c:v>
                </c:pt>
                <c:pt idx="148">
                  <c:v>2.2844506357661772E-2</c:v>
                </c:pt>
                <c:pt idx="149">
                  <c:v>2.3023358450405967E-2</c:v>
                </c:pt>
                <c:pt idx="150">
                  <c:v>2.4620205083105459E-2</c:v>
                </c:pt>
                <c:pt idx="151">
                  <c:v>2.5946147703231212E-2</c:v>
                </c:pt>
                <c:pt idx="152">
                  <c:v>2.5545366815756577E-2</c:v>
                </c:pt>
                <c:pt idx="153">
                  <c:v>2.6082424543303308E-2</c:v>
                </c:pt>
                <c:pt idx="154">
                  <c:v>2.5522426976072314E-2</c:v>
                </c:pt>
                <c:pt idx="155">
                  <c:v>2.7867850102700837E-2</c:v>
                </c:pt>
                <c:pt idx="156">
                  <c:v>2.310829233962694E-2</c:v>
                </c:pt>
                <c:pt idx="157">
                  <c:v>2.2660899384748093E-2</c:v>
                </c:pt>
                <c:pt idx="158">
                  <c:v>2.5587280624490776E-2</c:v>
                </c:pt>
                <c:pt idx="159">
                  <c:v>2.6527351476201534E-2</c:v>
                </c:pt>
                <c:pt idx="160">
                  <c:v>2.7211895905621741E-2</c:v>
                </c:pt>
                <c:pt idx="161">
                  <c:v>2.6714694595281283E-2</c:v>
                </c:pt>
                <c:pt idx="162">
                  <c:v>2.6278184562786192E-2</c:v>
                </c:pt>
                <c:pt idx="163">
                  <c:v>2.7940512982108725E-2</c:v>
                </c:pt>
                <c:pt idx="164">
                  <c:v>2.9019178453156779E-2</c:v>
                </c:pt>
                <c:pt idx="165">
                  <c:v>3.0902866604326642E-2</c:v>
                </c:pt>
                <c:pt idx="166">
                  <c:v>3.1992889243899612E-2</c:v>
                </c:pt>
                <c:pt idx="167">
                  <c:v>2.7504188878499612E-2</c:v>
                </c:pt>
                <c:pt idx="168">
                  <c:v>3.0547253236649849E-2</c:v>
                </c:pt>
                <c:pt idx="169">
                  <c:v>3.3805655235523036E-2</c:v>
                </c:pt>
                <c:pt idx="170">
                  <c:v>3.0876775721005466E-2</c:v>
                </c:pt>
                <c:pt idx="171">
                  <c:v>3.0134832574101156E-2</c:v>
                </c:pt>
                <c:pt idx="172">
                  <c:v>2.9416160489571654E-2</c:v>
                </c:pt>
                <c:pt idx="173">
                  <c:v>3.2606252827281614E-2</c:v>
                </c:pt>
                <c:pt idx="174">
                  <c:v>3.4113131811754044E-2</c:v>
                </c:pt>
                <c:pt idx="175">
                  <c:v>3.6102874079586768E-2</c:v>
                </c:pt>
                <c:pt idx="176">
                  <c:v>3.7625727368089168E-2</c:v>
                </c:pt>
                <c:pt idx="177">
                  <c:v>4.5916769815527878E-2</c:v>
                </c:pt>
                <c:pt idx="178">
                  <c:v>4.6829811844198398E-2</c:v>
                </c:pt>
                <c:pt idx="179">
                  <c:v>5.415166074368085E-2</c:v>
                </c:pt>
                <c:pt idx="180">
                  <c:v>6.2289508145533627E-2</c:v>
                </c:pt>
                <c:pt idx="181">
                  <c:v>5.9592614573755615E-2</c:v>
                </c:pt>
                <c:pt idx="182">
                  <c:v>6.8238934806285026E-2</c:v>
                </c:pt>
                <c:pt idx="183">
                  <c:v>7.8076172143939623E-2</c:v>
                </c:pt>
              </c:numCache>
            </c:numRef>
          </c:val>
          <c:smooth val="0"/>
        </c:ser>
        <c:dLbls>
          <c:showLegendKey val="0"/>
          <c:showVal val="0"/>
          <c:showCatName val="0"/>
          <c:showSerName val="0"/>
          <c:showPercent val="0"/>
          <c:showBubbleSize val="0"/>
        </c:dLbls>
        <c:marker val="1"/>
        <c:smooth val="0"/>
        <c:axId val="280758912"/>
        <c:axId val="280764800"/>
      </c:lineChart>
      <c:dateAx>
        <c:axId val="280758912"/>
        <c:scaling>
          <c:orientation val="minMax"/>
        </c:scaling>
        <c:delete val="0"/>
        <c:axPos val="b"/>
        <c:numFmt formatCode="yyyy" sourceLinked="0"/>
        <c:majorTickMark val="out"/>
        <c:minorTickMark val="none"/>
        <c:tickLblPos val="low"/>
        <c:spPr>
          <a:ln w="3175">
            <a:solidFill>
              <a:srgbClr val="000000"/>
            </a:solidFill>
            <a:prstDash val="solid"/>
          </a:ln>
        </c:spPr>
        <c:txPr>
          <a:bodyPr rot="0" vert="horz"/>
          <a:lstStyle/>
          <a:p>
            <a:pPr>
              <a:defRPr/>
            </a:pPr>
            <a:endParaRPr lang="en-US"/>
          </a:p>
        </c:txPr>
        <c:crossAx val="280764800"/>
        <c:crosses val="autoZero"/>
        <c:auto val="0"/>
        <c:lblOffset val="100"/>
        <c:baseTimeUnit val="months"/>
        <c:majorUnit val="2"/>
        <c:majorTimeUnit val="years"/>
        <c:minorUnit val="12"/>
      </c:dateAx>
      <c:valAx>
        <c:axId val="280764800"/>
        <c:scaling>
          <c:orientation val="minMax"/>
        </c:scaling>
        <c:delete val="0"/>
        <c:axPos val="l"/>
        <c:majorGridlines>
          <c:spPr>
            <a:ln w="3175">
              <a:solidFill>
                <a:schemeClr val="bg1">
                  <a:lumMod val="85000"/>
                </a:schemeClr>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a:pPr>
            <a:endParaRPr lang="en-US"/>
          </a:p>
        </c:txPr>
        <c:crossAx val="280758912"/>
        <c:crosses val="autoZero"/>
        <c:crossBetween val="between"/>
      </c:valAx>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sz="1200" b="1" noProof="0"/>
            </a:pPr>
            <a:r>
              <a:rPr lang="en-US" sz="1200" b="1" noProof="0"/>
              <a:t>Unit Cost of Labor in </a:t>
            </a:r>
            <a:r>
              <a:rPr lang="en-US" sz="1200" b="1" noProof="0" smtClean="0"/>
              <a:t>Brazilian Manufacturing</a:t>
            </a:r>
            <a:endParaRPr lang="en-US" sz="1200" b="1" noProof="0"/>
          </a:p>
        </c:rich>
      </c:tx>
      <c:layout>
        <c:manualLayout>
          <c:xMode val="edge"/>
          <c:yMode val="edge"/>
          <c:x val="0.17353453788114154"/>
          <c:y val="2.2590474433306981E-4"/>
        </c:manualLayout>
      </c:layout>
      <c:overlay val="0"/>
      <c:spPr>
        <a:solidFill>
          <a:schemeClr val="bg1"/>
        </a:solidFill>
        <a:ln w="25400">
          <a:noFill/>
        </a:ln>
      </c:spPr>
    </c:title>
    <c:autoTitleDeleted val="0"/>
    <c:plotArea>
      <c:layout>
        <c:manualLayout>
          <c:layoutTarget val="inner"/>
          <c:xMode val="edge"/>
          <c:yMode val="edge"/>
          <c:x val="6.0363298337709134E-2"/>
          <c:y val="2.1301061915650888E-2"/>
          <c:w val="0.89472506561679865"/>
          <c:h val="0.90678395846314863"/>
        </c:manualLayout>
      </c:layout>
      <c:lineChart>
        <c:grouping val="standard"/>
        <c:varyColors val="0"/>
        <c:ser>
          <c:idx val="0"/>
          <c:order val="0"/>
          <c:tx>
            <c:v>REER-Adjusted</c:v>
          </c:tx>
          <c:spPr>
            <a:ln w="28575">
              <a:solidFill>
                <a:srgbClr val="800000"/>
              </a:solidFill>
              <a:prstDash val="solid"/>
            </a:ln>
          </c:spPr>
          <c:marker>
            <c:symbol val="none"/>
          </c:marker>
          <c:cat>
            <c:numRef>
              <c:f>ULC!$A$176:$A$300</c:f>
              <c:numCache>
                <c:formatCode>mmm\-yy</c:formatCode>
                <c:ptCount val="125"/>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pt idx="99">
                  <c:v>41365</c:v>
                </c:pt>
                <c:pt idx="100">
                  <c:v>41395</c:v>
                </c:pt>
                <c:pt idx="101">
                  <c:v>41426</c:v>
                </c:pt>
                <c:pt idx="102">
                  <c:v>41456</c:v>
                </c:pt>
                <c:pt idx="103">
                  <c:v>41487</c:v>
                </c:pt>
                <c:pt idx="104">
                  <c:v>41518</c:v>
                </c:pt>
                <c:pt idx="105">
                  <c:v>41548</c:v>
                </c:pt>
                <c:pt idx="106">
                  <c:v>41579</c:v>
                </c:pt>
                <c:pt idx="107">
                  <c:v>41609</c:v>
                </c:pt>
                <c:pt idx="108">
                  <c:v>41640</c:v>
                </c:pt>
                <c:pt idx="109">
                  <c:v>41671</c:v>
                </c:pt>
                <c:pt idx="110">
                  <c:v>41699</c:v>
                </c:pt>
                <c:pt idx="111">
                  <c:v>41730</c:v>
                </c:pt>
                <c:pt idx="112">
                  <c:v>41760</c:v>
                </c:pt>
                <c:pt idx="113">
                  <c:v>41791</c:v>
                </c:pt>
                <c:pt idx="114">
                  <c:v>41821</c:v>
                </c:pt>
                <c:pt idx="115">
                  <c:v>41852</c:v>
                </c:pt>
                <c:pt idx="116">
                  <c:v>41883</c:v>
                </c:pt>
                <c:pt idx="117">
                  <c:v>41913</c:v>
                </c:pt>
                <c:pt idx="118">
                  <c:v>41944</c:v>
                </c:pt>
                <c:pt idx="119">
                  <c:v>41974</c:v>
                </c:pt>
                <c:pt idx="120">
                  <c:v>42005</c:v>
                </c:pt>
                <c:pt idx="121">
                  <c:v>42036</c:v>
                </c:pt>
                <c:pt idx="122">
                  <c:v>42064</c:v>
                </c:pt>
              </c:numCache>
            </c:numRef>
          </c:cat>
          <c:val>
            <c:numRef>
              <c:f>ULC!$L$176:$L$300</c:f>
              <c:numCache>
                <c:formatCode>#,#00</c:formatCode>
                <c:ptCount val="125"/>
                <c:pt idx="0">
                  <c:v>74.706875789757603</c:v>
                </c:pt>
                <c:pt idx="1">
                  <c:v>76.933854615636463</c:v>
                </c:pt>
                <c:pt idx="2">
                  <c:v>74.577307019066936</c:v>
                </c:pt>
                <c:pt idx="3">
                  <c:v>78.82786946424585</c:v>
                </c:pt>
                <c:pt idx="4">
                  <c:v>82.953159243644706</c:v>
                </c:pt>
                <c:pt idx="5">
                  <c:v>82.593732430815422</c:v>
                </c:pt>
                <c:pt idx="6">
                  <c:v>86.370797852511373</c:v>
                </c:pt>
                <c:pt idx="7">
                  <c:v>87.95571567108172</c:v>
                </c:pt>
                <c:pt idx="8">
                  <c:v>89.938593789904274</c:v>
                </c:pt>
                <c:pt idx="9">
                  <c:v>93.621121761384885</c:v>
                </c:pt>
                <c:pt idx="10">
                  <c:v>96.078740830150352</c:v>
                </c:pt>
                <c:pt idx="11">
                  <c:v>90.992126594078954</c:v>
                </c:pt>
                <c:pt idx="12">
                  <c:v>89.098137091290113</c:v>
                </c:pt>
                <c:pt idx="13">
                  <c:v>94.293802154041188</c:v>
                </c:pt>
                <c:pt idx="14">
                  <c:v>95.51368349377735</c:v>
                </c:pt>
                <c:pt idx="15">
                  <c:v>93.980394552201545</c:v>
                </c:pt>
                <c:pt idx="16">
                  <c:v>90.934106553052871</c:v>
                </c:pt>
                <c:pt idx="17">
                  <c:v>89.114123931360737</c:v>
                </c:pt>
                <c:pt idx="18">
                  <c:v>90.489054875243397</c:v>
                </c:pt>
                <c:pt idx="19">
                  <c:v>92.580146889647324</c:v>
                </c:pt>
                <c:pt idx="20">
                  <c:v>93.690063410413828</c:v>
                </c:pt>
                <c:pt idx="21">
                  <c:v>97.623520765884507</c:v>
                </c:pt>
                <c:pt idx="22">
                  <c:v>92.489221693893697</c:v>
                </c:pt>
                <c:pt idx="23">
                  <c:v>89.559311938048282</c:v>
                </c:pt>
                <c:pt idx="24">
                  <c:v>94.844136914520391</c:v>
                </c:pt>
                <c:pt idx="25">
                  <c:v>96.062126304682579</c:v>
                </c:pt>
                <c:pt idx="26">
                  <c:v>93.926365668153366</c:v>
                </c:pt>
                <c:pt idx="27">
                  <c:v>95.577418531870663</c:v>
                </c:pt>
                <c:pt idx="28">
                  <c:v>97.405015143632113</c:v>
                </c:pt>
                <c:pt idx="29">
                  <c:v>99.024483971326916</c:v>
                </c:pt>
                <c:pt idx="30">
                  <c:v>105.17472036891691</c:v>
                </c:pt>
                <c:pt idx="31">
                  <c:v>98.033986974362435</c:v>
                </c:pt>
                <c:pt idx="32">
                  <c:v>101.75419449260369</c:v>
                </c:pt>
                <c:pt idx="33">
                  <c:v>108.04699275360615</c:v>
                </c:pt>
                <c:pt idx="34">
                  <c:v>105.64999008930901</c:v>
                </c:pt>
                <c:pt idx="35">
                  <c:v>104.50056878701569</c:v>
                </c:pt>
                <c:pt idx="36">
                  <c:v>105.28249208857217</c:v>
                </c:pt>
                <c:pt idx="37">
                  <c:v>106.47844279077884</c:v>
                </c:pt>
                <c:pt idx="38">
                  <c:v>107.2200646534488</c:v>
                </c:pt>
                <c:pt idx="39">
                  <c:v>106.67135820583876</c:v>
                </c:pt>
                <c:pt idx="40">
                  <c:v>110.98349275303251</c:v>
                </c:pt>
                <c:pt idx="41">
                  <c:v>107.30025945757802</c:v>
                </c:pt>
                <c:pt idx="42">
                  <c:v>112.77669746641207</c:v>
                </c:pt>
                <c:pt idx="43">
                  <c:v>116.69525477097393</c:v>
                </c:pt>
                <c:pt idx="44">
                  <c:v>106.63243497603446</c:v>
                </c:pt>
                <c:pt idx="45">
                  <c:v>96.251732025901788</c:v>
                </c:pt>
                <c:pt idx="46">
                  <c:v>97.878836100674079</c:v>
                </c:pt>
                <c:pt idx="47">
                  <c:v>104.89728840772702</c:v>
                </c:pt>
                <c:pt idx="48">
                  <c:v>106.4217946354874</c:v>
                </c:pt>
                <c:pt idx="49">
                  <c:v>109.46709741782004</c:v>
                </c:pt>
                <c:pt idx="50">
                  <c:v>105.95629673577693</c:v>
                </c:pt>
                <c:pt idx="51">
                  <c:v>107.26252239131669</c:v>
                </c:pt>
                <c:pt idx="52">
                  <c:v>113.09652119995116</c:v>
                </c:pt>
                <c:pt idx="53">
                  <c:v>113.08487342384772</c:v>
                </c:pt>
                <c:pt idx="54">
                  <c:v>112.73635775839278</c:v>
                </c:pt>
                <c:pt idx="55">
                  <c:v>115.6383845967615</c:v>
                </c:pt>
                <c:pt idx="56">
                  <c:v>116.46115517609168</c:v>
                </c:pt>
                <c:pt idx="57">
                  <c:v>120.05623145185277</c:v>
                </c:pt>
                <c:pt idx="58">
                  <c:v>116.86472555011812</c:v>
                </c:pt>
                <c:pt idx="59">
                  <c:v>112.08026498717506</c:v>
                </c:pt>
                <c:pt idx="60">
                  <c:v>115.85030368151436</c:v>
                </c:pt>
                <c:pt idx="61">
                  <c:v>115.58578529567561</c:v>
                </c:pt>
                <c:pt idx="62">
                  <c:v>120.23149141175911</c:v>
                </c:pt>
                <c:pt idx="63">
                  <c:v>120.71075649301656</c:v>
                </c:pt>
                <c:pt idx="64">
                  <c:v>119.99766155376393</c:v>
                </c:pt>
                <c:pt idx="65">
                  <c:v>126.17630111533857</c:v>
                </c:pt>
                <c:pt idx="66">
                  <c:v>129.79332307576632</c:v>
                </c:pt>
                <c:pt idx="67">
                  <c:v>125.77858166804593</c:v>
                </c:pt>
                <c:pt idx="68">
                  <c:v>129.4590401550665</c:v>
                </c:pt>
                <c:pt idx="69">
                  <c:v>130.51114433054562</c:v>
                </c:pt>
                <c:pt idx="70">
                  <c:v>128.05496527477592</c:v>
                </c:pt>
                <c:pt idx="71">
                  <c:v>126.41811852496306</c:v>
                </c:pt>
                <c:pt idx="72">
                  <c:v>133.45493151132285</c:v>
                </c:pt>
                <c:pt idx="73">
                  <c:v>129.56473651552767</c:v>
                </c:pt>
                <c:pt idx="74">
                  <c:v>129.45825939390079</c:v>
                </c:pt>
                <c:pt idx="75">
                  <c:v>136.41005504325247</c:v>
                </c:pt>
                <c:pt idx="76">
                  <c:v>131.15723950628225</c:v>
                </c:pt>
                <c:pt idx="77">
                  <c:v>136.44468293826617</c:v>
                </c:pt>
                <c:pt idx="78">
                  <c:v>137.19556297458467</c:v>
                </c:pt>
                <c:pt idx="79">
                  <c:v>141.19679652096616</c:v>
                </c:pt>
                <c:pt idx="80">
                  <c:v>131.52915970478836</c:v>
                </c:pt>
                <c:pt idx="81">
                  <c:v>129.43144072051098</c:v>
                </c:pt>
                <c:pt idx="82">
                  <c:v>130.18480918546476</c:v>
                </c:pt>
                <c:pt idx="83">
                  <c:v>122.41933821455333</c:v>
                </c:pt>
                <c:pt idx="84">
                  <c:v>139.63398143323298</c:v>
                </c:pt>
                <c:pt idx="85">
                  <c:v>142.96207897929685</c:v>
                </c:pt>
                <c:pt idx="86">
                  <c:v>136.07343053999918</c:v>
                </c:pt>
                <c:pt idx="87">
                  <c:v>131.14765767315774</c:v>
                </c:pt>
                <c:pt idx="88">
                  <c:v>121.55152501644672</c:v>
                </c:pt>
                <c:pt idx="89">
                  <c:v>121.80979962966454</c:v>
                </c:pt>
                <c:pt idx="90">
                  <c:v>120.64314025118138</c:v>
                </c:pt>
                <c:pt idx="91">
                  <c:v>119.70734232511596</c:v>
                </c:pt>
                <c:pt idx="92">
                  <c:v>116.92806280815668</c:v>
                </c:pt>
                <c:pt idx="93">
                  <c:v>117.46501549236243</c:v>
                </c:pt>
                <c:pt idx="94">
                  <c:v>127.68910781592939</c:v>
                </c:pt>
                <c:pt idx="95">
                  <c:v>123.17517863214569</c:v>
                </c:pt>
                <c:pt idx="96">
                  <c:v>118.77401157744194</c:v>
                </c:pt>
                <c:pt idx="97">
                  <c:v>128.69530391673504</c:v>
                </c:pt>
                <c:pt idx="98">
                  <c:v>127.10122496626924</c:v>
                </c:pt>
                <c:pt idx="99">
                  <c:v>125.65983626047966</c:v>
                </c:pt>
                <c:pt idx="100">
                  <c:v>126.5861538351176</c:v>
                </c:pt>
                <c:pt idx="101">
                  <c:v>112.75379225671159</c:v>
                </c:pt>
                <c:pt idx="102">
                  <c:v>113.38514362922997</c:v>
                </c:pt>
                <c:pt idx="103">
                  <c:v>105.39086320024182</c:v>
                </c:pt>
                <c:pt idx="104">
                  <c:v>109.43377804320497</c:v>
                </c:pt>
                <c:pt idx="105">
                  <c:v>114.3041372225664</c:v>
                </c:pt>
                <c:pt idx="106">
                  <c:v>112.87491660538049</c:v>
                </c:pt>
                <c:pt idx="107">
                  <c:v>114.76075434069682</c:v>
                </c:pt>
                <c:pt idx="108">
                  <c:v>112.50677456065672</c:v>
                </c:pt>
                <c:pt idx="109">
                  <c:v>114.86555314043618</c:v>
                </c:pt>
                <c:pt idx="110">
                  <c:v>116.59127795682818</c:v>
                </c:pt>
                <c:pt idx="111">
                  <c:v>123.39790537599404</c:v>
                </c:pt>
                <c:pt idx="112">
                  <c:v>127.54577865263971</c:v>
                </c:pt>
                <c:pt idx="113">
                  <c:v>126.59791349613744</c:v>
                </c:pt>
                <c:pt idx="114">
                  <c:v>121.30093372724743</c:v>
                </c:pt>
                <c:pt idx="115">
                  <c:v>119.35868013514241</c:v>
                </c:pt>
                <c:pt idx="116">
                  <c:v>117.31905422012716</c:v>
                </c:pt>
                <c:pt idx="117">
                  <c:v>114.1989335647197</c:v>
                </c:pt>
                <c:pt idx="118">
                  <c:v>110.3355082075916</c:v>
                </c:pt>
                <c:pt idx="119">
                  <c:v>112.55176252365688</c:v>
                </c:pt>
                <c:pt idx="120">
                  <c:v>116.17676050512495</c:v>
                </c:pt>
                <c:pt idx="121">
                  <c:v>109.30318294369623</c:v>
                </c:pt>
                <c:pt idx="122">
                  <c:v>102.67127192503273</c:v>
                </c:pt>
              </c:numCache>
            </c:numRef>
          </c:val>
          <c:smooth val="0"/>
        </c:ser>
        <c:ser>
          <c:idx val="1"/>
          <c:order val="1"/>
          <c:tx>
            <c:v>In BRL</c:v>
          </c:tx>
          <c:spPr>
            <a:ln>
              <a:solidFill>
                <a:srgbClr val="0070C0"/>
              </a:solidFill>
            </a:ln>
          </c:spPr>
          <c:marker>
            <c:symbol val="none"/>
          </c:marker>
          <c:cat>
            <c:numRef>
              <c:f>ULC!$A$176:$A$300</c:f>
              <c:numCache>
                <c:formatCode>mmm\-yy</c:formatCode>
                <c:ptCount val="125"/>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pt idx="99">
                  <c:v>41365</c:v>
                </c:pt>
                <c:pt idx="100">
                  <c:v>41395</c:v>
                </c:pt>
                <c:pt idx="101">
                  <c:v>41426</c:v>
                </c:pt>
                <c:pt idx="102">
                  <c:v>41456</c:v>
                </c:pt>
                <c:pt idx="103">
                  <c:v>41487</c:v>
                </c:pt>
                <c:pt idx="104">
                  <c:v>41518</c:v>
                </c:pt>
                <c:pt idx="105">
                  <c:v>41548</c:v>
                </c:pt>
                <c:pt idx="106">
                  <c:v>41579</c:v>
                </c:pt>
                <c:pt idx="107">
                  <c:v>41609</c:v>
                </c:pt>
                <c:pt idx="108">
                  <c:v>41640</c:v>
                </c:pt>
                <c:pt idx="109">
                  <c:v>41671</c:v>
                </c:pt>
                <c:pt idx="110">
                  <c:v>41699</c:v>
                </c:pt>
                <c:pt idx="111">
                  <c:v>41730</c:v>
                </c:pt>
                <c:pt idx="112">
                  <c:v>41760</c:v>
                </c:pt>
                <c:pt idx="113">
                  <c:v>41791</c:v>
                </c:pt>
                <c:pt idx="114">
                  <c:v>41821</c:v>
                </c:pt>
                <c:pt idx="115">
                  <c:v>41852</c:v>
                </c:pt>
                <c:pt idx="116">
                  <c:v>41883</c:v>
                </c:pt>
                <c:pt idx="117">
                  <c:v>41913</c:v>
                </c:pt>
                <c:pt idx="118">
                  <c:v>41944</c:v>
                </c:pt>
                <c:pt idx="119">
                  <c:v>41974</c:v>
                </c:pt>
                <c:pt idx="120">
                  <c:v>42005</c:v>
                </c:pt>
                <c:pt idx="121">
                  <c:v>42036</c:v>
                </c:pt>
                <c:pt idx="122">
                  <c:v>42064</c:v>
                </c:pt>
              </c:numCache>
            </c:numRef>
          </c:cat>
          <c:val>
            <c:numRef>
              <c:f>ULC!$J$176:$J$300</c:f>
              <c:numCache>
                <c:formatCode>#,#00</c:formatCode>
                <c:ptCount val="125"/>
                <c:pt idx="0">
                  <c:v>101.53367676906049</c:v>
                </c:pt>
                <c:pt idx="1">
                  <c:v>101.21327280503924</c:v>
                </c:pt>
                <c:pt idx="2">
                  <c:v>102.40368368623854</c:v>
                </c:pt>
                <c:pt idx="3">
                  <c:v>102.15872755255532</c:v>
                </c:pt>
                <c:pt idx="4">
                  <c:v>101.48703626279733</c:v>
                </c:pt>
                <c:pt idx="5">
                  <c:v>98.069468044396132</c:v>
                </c:pt>
                <c:pt idx="6">
                  <c:v>100.68962627208727</c:v>
                </c:pt>
                <c:pt idx="7">
                  <c:v>102.96140299451937</c:v>
                </c:pt>
                <c:pt idx="8">
                  <c:v>102.53272576736306</c:v>
                </c:pt>
                <c:pt idx="9">
                  <c:v>103.49913628555103</c:v>
                </c:pt>
                <c:pt idx="10">
                  <c:v>102.35193495086111</c:v>
                </c:pt>
                <c:pt idx="11">
                  <c:v>100.61269748703414</c:v>
                </c:pt>
                <c:pt idx="12">
                  <c:v>98.303649689461196</c:v>
                </c:pt>
                <c:pt idx="13">
                  <c:v>98.621451477978013</c:v>
                </c:pt>
                <c:pt idx="14">
                  <c:v>99.740314301076523</c:v>
                </c:pt>
                <c:pt idx="15">
                  <c:v>97.984689904697817</c:v>
                </c:pt>
                <c:pt idx="16">
                  <c:v>98.964081325407875</c:v>
                </c:pt>
                <c:pt idx="17">
                  <c:v>99.952163830972125</c:v>
                </c:pt>
                <c:pt idx="18">
                  <c:v>99.282957250830918</c:v>
                </c:pt>
                <c:pt idx="19">
                  <c:v>100.64387487977307</c:v>
                </c:pt>
                <c:pt idx="20">
                  <c:v>101.78886199199381</c:v>
                </c:pt>
                <c:pt idx="21">
                  <c:v>104.54318716170849</c:v>
                </c:pt>
                <c:pt idx="22">
                  <c:v>99.957166014931929</c:v>
                </c:pt>
                <c:pt idx="23">
                  <c:v>97.44825587276631</c:v>
                </c:pt>
                <c:pt idx="24">
                  <c:v>101.70191493180214</c:v>
                </c:pt>
                <c:pt idx="25">
                  <c:v>100.90254587767042</c:v>
                </c:pt>
                <c:pt idx="26">
                  <c:v>98.957666926584693</c:v>
                </c:pt>
                <c:pt idx="27">
                  <c:v>99.073688806097906</c:v>
                </c:pt>
                <c:pt idx="28">
                  <c:v>98.737212536903783</c:v>
                </c:pt>
                <c:pt idx="29">
                  <c:v>97.796110473498686</c:v>
                </c:pt>
                <c:pt idx="30">
                  <c:v>102.39475881559738</c:v>
                </c:pt>
                <c:pt idx="31">
                  <c:v>99.106206239625877</c:v>
                </c:pt>
                <c:pt idx="32">
                  <c:v>100.26894152276563</c:v>
                </c:pt>
                <c:pt idx="33">
                  <c:v>102.02969495299378</c:v>
                </c:pt>
                <c:pt idx="34">
                  <c:v>99.78934059934609</c:v>
                </c:pt>
                <c:pt idx="35">
                  <c:v>99.24191831711336</c:v>
                </c:pt>
                <c:pt idx="36">
                  <c:v>99.442228563328825</c:v>
                </c:pt>
                <c:pt idx="37">
                  <c:v>99.603341639085059</c:v>
                </c:pt>
                <c:pt idx="38">
                  <c:v>101.42506808980596</c:v>
                </c:pt>
                <c:pt idx="39">
                  <c:v>100.49687631781055</c:v>
                </c:pt>
                <c:pt idx="40">
                  <c:v>102.30938259549927</c:v>
                </c:pt>
                <c:pt idx="41">
                  <c:v>96.550524134126661</c:v>
                </c:pt>
                <c:pt idx="42">
                  <c:v>100.1806357769233</c:v>
                </c:pt>
                <c:pt idx="43">
                  <c:v>103.00932770700935</c:v>
                </c:pt>
                <c:pt idx="44">
                  <c:v>102.37662737630076</c:v>
                </c:pt>
                <c:pt idx="45">
                  <c:v>105.73223748197881</c:v>
                </c:pt>
                <c:pt idx="46">
                  <c:v>107.97010754739875</c:v>
                </c:pt>
                <c:pt idx="47">
                  <c:v>123.2186210471764</c:v>
                </c:pt>
                <c:pt idx="48">
                  <c:v>118.17522353870861</c:v>
                </c:pt>
                <c:pt idx="49">
                  <c:v>119.4095469429177</c:v>
                </c:pt>
                <c:pt idx="50">
                  <c:v>113.09503499102524</c:v>
                </c:pt>
                <c:pt idx="51">
                  <c:v>112.11484871291347</c:v>
                </c:pt>
                <c:pt idx="52">
                  <c:v>111.43331632229928</c:v>
                </c:pt>
                <c:pt idx="53">
                  <c:v>108.2865127921872</c:v>
                </c:pt>
                <c:pt idx="54">
                  <c:v>106.71734473412826</c:v>
                </c:pt>
                <c:pt idx="55">
                  <c:v>105.00373726601475</c:v>
                </c:pt>
                <c:pt idx="56">
                  <c:v>104.81917275280894</c:v>
                </c:pt>
                <c:pt idx="57">
                  <c:v>104.13421259350469</c:v>
                </c:pt>
                <c:pt idx="58">
                  <c:v>101.51965031827558</c:v>
                </c:pt>
                <c:pt idx="59">
                  <c:v>98.100369909197084</c:v>
                </c:pt>
                <c:pt idx="60">
                  <c:v>101.04468928033188</c:v>
                </c:pt>
                <c:pt idx="61">
                  <c:v>103.27130897366874</c:v>
                </c:pt>
                <c:pt idx="62">
                  <c:v>103.7591984923659</c:v>
                </c:pt>
                <c:pt idx="63">
                  <c:v>102.09596005823354</c:v>
                </c:pt>
                <c:pt idx="64">
                  <c:v>102.12403847113055</c:v>
                </c:pt>
                <c:pt idx="65">
                  <c:v>105.64013849238295</c:v>
                </c:pt>
                <c:pt idx="66">
                  <c:v>108.72535681622287</c:v>
                </c:pt>
                <c:pt idx="67">
                  <c:v>105.88606459846639</c:v>
                </c:pt>
                <c:pt idx="68">
                  <c:v>107.21106654228684</c:v>
                </c:pt>
                <c:pt idx="69">
                  <c:v>107.5245739683569</c:v>
                </c:pt>
                <c:pt idx="70">
                  <c:v>106.28684971322629</c:v>
                </c:pt>
                <c:pt idx="71">
                  <c:v>102.15750256172484</c:v>
                </c:pt>
                <c:pt idx="72">
                  <c:v>107.039528005794</c:v>
                </c:pt>
                <c:pt idx="73">
                  <c:v>106.0207272647902</c:v>
                </c:pt>
                <c:pt idx="74">
                  <c:v>106.07546778122587</c:v>
                </c:pt>
                <c:pt idx="75">
                  <c:v>107.94475392990444</c:v>
                </c:pt>
                <c:pt idx="76">
                  <c:v>105.52721071562823</c:v>
                </c:pt>
                <c:pt idx="77">
                  <c:v>108.22634872702636</c:v>
                </c:pt>
                <c:pt idx="78">
                  <c:v>107.88978003382199</c:v>
                </c:pt>
                <c:pt idx="79">
                  <c:v>113.62036582114141</c:v>
                </c:pt>
                <c:pt idx="80">
                  <c:v>112.60095960603216</c:v>
                </c:pt>
                <c:pt idx="81">
                  <c:v>110.94696042101184</c:v>
                </c:pt>
                <c:pt idx="82">
                  <c:v>111.36447378722183</c:v>
                </c:pt>
                <c:pt idx="83">
                  <c:v>106.5058936826569</c:v>
                </c:pt>
                <c:pt idx="84">
                  <c:v>117.44304882814134</c:v>
                </c:pt>
                <c:pt idx="85">
                  <c:v>118.20556161206501</c:v>
                </c:pt>
                <c:pt idx="86">
                  <c:v>117.80351164601639</c:v>
                </c:pt>
                <c:pt idx="87">
                  <c:v>116.55722631963653</c:v>
                </c:pt>
                <c:pt idx="88">
                  <c:v>113.92963224086573</c:v>
                </c:pt>
                <c:pt idx="89">
                  <c:v>116.13397545837596</c:v>
                </c:pt>
                <c:pt idx="90">
                  <c:v>113.59382219155661</c:v>
                </c:pt>
                <c:pt idx="91">
                  <c:v>113.98518217232464</c:v>
                </c:pt>
                <c:pt idx="92">
                  <c:v>112.28697387781331</c:v>
                </c:pt>
                <c:pt idx="93">
                  <c:v>112.42930846011382</c:v>
                </c:pt>
                <c:pt idx="94">
                  <c:v>123.12464226627289</c:v>
                </c:pt>
                <c:pt idx="95">
                  <c:v>119.4604875705319</c:v>
                </c:pt>
                <c:pt idx="96">
                  <c:v>111.93803727232689</c:v>
                </c:pt>
                <c:pt idx="97">
                  <c:v>117.87531820113902</c:v>
                </c:pt>
                <c:pt idx="98">
                  <c:v>115.56561578837038</c:v>
                </c:pt>
                <c:pt idx="99">
                  <c:v>114.70947771442168</c:v>
                </c:pt>
                <c:pt idx="100">
                  <c:v>116.98390555788095</c:v>
                </c:pt>
                <c:pt idx="101">
                  <c:v>111.42924807665936</c:v>
                </c:pt>
                <c:pt idx="102">
                  <c:v>116.1163221863014</c:v>
                </c:pt>
                <c:pt idx="103">
                  <c:v>113.25376849967665</c:v>
                </c:pt>
                <c:pt idx="104">
                  <c:v>113.67677066257203</c:v>
                </c:pt>
                <c:pt idx="105">
                  <c:v>114.57726215314645</c:v>
                </c:pt>
                <c:pt idx="106">
                  <c:v>117.15237316381106</c:v>
                </c:pt>
                <c:pt idx="107">
                  <c:v>120.56852089613747</c:v>
                </c:pt>
                <c:pt idx="108">
                  <c:v>117.85525374266575</c:v>
                </c:pt>
                <c:pt idx="109">
                  <c:v>119.23103369243533</c:v>
                </c:pt>
                <c:pt idx="110">
                  <c:v>117.16373551675575</c:v>
                </c:pt>
                <c:pt idx="111">
                  <c:v>118.5270620827512</c:v>
                </c:pt>
                <c:pt idx="112">
                  <c:v>121.50484075353177</c:v>
                </c:pt>
                <c:pt idx="113">
                  <c:v>120.80997093465443</c:v>
                </c:pt>
                <c:pt idx="114">
                  <c:v>116.32676192799437</c:v>
                </c:pt>
                <c:pt idx="115">
                  <c:v>116.1514899125027</c:v>
                </c:pt>
                <c:pt idx="116">
                  <c:v>115.22091089458299</c:v>
                </c:pt>
                <c:pt idx="117">
                  <c:v>116.27392149457448</c:v>
                </c:pt>
                <c:pt idx="118">
                  <c:v>114.87947159473926</c:v>
                </c:pt>
                <c:pt idx="119">
                  <c:v>119.27147383953279</c:v>
                </c:pt>
                <c:pt idx="120">
                  <c:v>118.17310259430366</c:v>
                </c:pt>
                <c:pt idx="121">
                  <c:v>118.26051268590955</c:v>
                </c:pt>
                <c:pt idx="122">
                  <c:v>120.26626696760052</c:v>
                </c:pt>
              </c:numCache>
            </c:numRef>
          </c:val>
          <c:smooth val="0"/>
        </c:ser>
        <c:dLbls>
          <c:showLegendKey val="0"/>
          <c:showVal val="0"/>
          <c:showCatName val="0"/>
          <c:showSerName val="0"/>
          <c:showPercent val="0"/>
          <c:showBubbleSize val="0"/>
        </c:dLbls>
        <c:marker val="1"/>
        <c:smooth val="0"/>
        <c:axId val="280831488"/>
        <c:axId val="280833024"/>
      </c:lineChart>
      <c:dateAx>
        <c:axId val="280831488"/>
        <c:scaling>
          <c:orientation val="minMax"/>
        </c:scaling>
        <c:delete val="0"/>
        <c:axPos val="b"/>
        <c:numFmt formatCode="yyyy" sourceLinked="0"/>
        <c:majorTickMark val="out"/>
        <c:minorTickMark val="none"/>
        <c:tickLblPos val="nextTo"/>
        <c:spPr>
          <a:ln w="3175">
            <a:solidFill>
              <a:srgbClr val="000000"/>
            </a:solidFill>
            <a:prstDash val="solid"/>
          </a:ln>
        </c:spPr>
        <c:txPr>
          <a:bodyPr rot="0" vert="horz"/>
          <a:lstStyle/>
          <a:p>
            <a:pPr>
              <a:defRPr/>
            </a:pPr>
            <a:endParaRPr lang="en-US"/>
          </a:p>
        </c:txPr>
        <c:crossAx val="280833024"/>
        <c:crosses val="autoZero"/>
        <c:auto val="0"/>
        <c:lblOffset val="100"/>
        <c:baseTimeUnit val="months"/>
        <c:majorUnit val="12"/>
        <c:minorUnit val="12"/>
      </c:dateAx>
      <c:valAx>
        <c:axId val="280833024"/>
        <c:scaling>
          <c:orientation val="minMax"/>
          <c:min val="70"/>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spPr>
          <a:ln w="3175">
            <a:solidFill>
              <a:srgbClr val="000000"/>
            </a:solidFill>
            <a:prstDash val="solid"/>
          </a:ln>
        </c:spPr>
        <c:txPr>
          <a:bodyPr rot="0" vert="horz"/>
          <a:lstStyle/>
          <a:p>
            <a:pPr>
              <a:defRPr/>
            </a:pPr>
            <a:endParaRPr lang="en-US"/>
          </a:p>
        </c:txPr>
        <c:crossAx val="280831488"/>
        <c:crosses val="autoZero"/>
        <c:crossBetween val="between"/>
      </c:valAx>
    </c:plotArea>
    <c:legend>
      <c:legendPos val="r"/>
      <c:layout>
        <c:manualLayout>
          <c:xMode val="edge"/>
          <c:yMode val="edge"/>
          <c:x val="0.11471359615685973"/>
          <c:y val="0.16719893748221604"/>
          <c:w val="0.34686769455557181"/>
          <c:h val="0.16536450542923897"/>
        </c:manualLayout>
      </c:layout>
      <c:overlay val="1"/>
    </c:legend>
    <c:plotVisOnly val="1"/>
    <c:dispBlanksAs val="gap"/>
    <c:showDLblsOverMax val="0"/>
  </c:chart>
  <c:spPr>
    <a:solidFill>
      <a:srgbClr val="FFFFFF"/>
    </a:solid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sz="1200" b="1" noProof="0"/>
            </a:pPr>
            <a:r>
              <a:rPr lang="en-US" sz="1200" b="1" noProof="0"/>
              <a:t>Imports </a:t>
            </a:r>
            <a:r>
              <a:rPr lang="en-US" sz="1200" b="1" noProof="0" smtClean="0"/>
              <a:t>Ex-Raw Materials/Manufacturing</a:t>
            </a:r>
            <a:endParaRPr lang="en-US" sz="1200" b="1" noProof="0"/>
          </a:p>
        </c:rich>
      </c:tx>
      <c:layout>
        <c:manualLayout>
          <c:xMode val="edge"/>
          <c:yMode val="edge"/>
          <c:x val="0.17560305324173089"/>
          <c:y val="3.6011383598482234E-4"/>
        </c:manualLayout>
      </c:layout>
      <c:overlay val="0"/>
      <c:spPr>
        <a:solidFill>
          <a:sysClr val="window" lastClr="FFFFFF"/>
        </a:solidFill>
        <a:ln w="25400">
          <a:noFill/>
        </a:ln>
      </c:spPr>
    </c:title>
    <c:autoTitleDeleted val="0"/>
    <c:plotArea>
      <c:layout>
        <c:manualLayout>
          <c:layoutTarget val="inner"/>
          <c:xMode val="edge"/>
          <c:yMode val="edge"/>
          <c:x val="7.6425954932843584E-2"/>
          <c:y val="4.7595723101744432E-2"/>
          <c:w val="0.86270716024939664"/>
          <c:h val="0.86817832814268503"/>
        </c:manualLayout>
      </c:layout>
      <c:lineChart>
        <c:grouping val="standard"/>
        <c:varyColors val="0"/>
        <c:ser>
          <c:idx val="1"/>
          <c:order val="0"/>
          <c:spPr>
            <a:ln w="28575">
              <a:solidFill>
                <a:srgbClr val="800000"/>
              </a:solidFill>
              <a:prstDash val="solid"/>
            </a:ln>
          </c:spPr>
          <c:marker>
            <c:symbol val="none"/>
          </c:marker>
          <c:cat>
            <c:numRef>
              <c:f>supply!$A$49:$A$87</c:f>
              <c:numCache>
                <c:formatCode>mmm\-yy</c:formatCode>
                <c:ptCount val="39"/>
                <c:pt idx="0">
                  <c:v>38442</c:v>
                </c:pt>
                <c:pt idx="1">
                  <c:v>38533</c:v>
                </c:pt>
                <c:pt idx="2">
                  <c:v>38625</c:v>
                </c:pt>
                <c:pt idx="3">
                  <c:v>38717</c:v>
                </c:pt>
                <c:pt idx="4">
                  <c:v>38807</c:v>
                </c:pt>
                <c:pt idx="5">
                  <c:v>38898</c:v>
                </c:pt>
                <c:pt idx="6">
                  <c:v>38990</c:v>
                </c:pt>
                <c:pt idx="7">
                  <c:v>39082</c:v>
                </c:pt>
                <c:pt idx="8">
                  <c:v>39172</c:v>
                </c:pt>
                <c:pt idx="9">
                  <c:v>39263</c:v>
                </c:pt>
                <c:pt idx="10">
                  <c:v>39355</c:v>
                </c:pt>
                <c:pt idx="11">
                  <c:v>39447</c:v>
                </c:pt>
                <c:pt idx="12">
                  <c:v>39538</c:v>
                </c:pt>
                <c:pt idx="13">
                  <c:v>39629</c:v>
                </c:pt>
                <c:pt idx="14">
                  <c:v>39721</c:v>
                </c:pt>
                <c:pt idx="15">
                  <c:v>39813</c:v>
                </c:pt>
                <c:pt idx="16">
                  <c:v>39903</c:v>
                </c:pt>
                <c:pt idx="17">
                  <c:v>39994</c:v>
                </c:pt>
                <c:pt idx="18">
                  <c:v>40086</c:v>
                </c:pt>
                <c:pt idx="19">
                  <c:v>40178</c:v>
                </c:pt>
                <c:pt idx="20">
                  <c:v>40268</c:v>
                </c:pt>
                <c:pt idx="21">
                  <c:v>40359</c:v>
                </c:pt>
                <c:pt idx="22">
                  <c:v>40451</c:v>
                </c:pt>
                <c:pt idx="23">
                  <c:v>40543</c:v>
                </c:pt>
                <c:pt idx="24">
                  <c:v>40633</c:v>
                </c:pt>
                <c:pt idx="25">
                  <c:v>40724</c:v>
                </c:pt>
                <c:pt idx="26">
                  <c:v>40816</c:v>
                </c:pt>
                <c:pt idx="27">
                  <c:v>40908</c:v>
                </c:pt>
                <c:pt idx="28">
                  <c:v>40999</c:v>
                </c:pt>
                <c:pt idx="29">
                  <c:v>41090</c:v>
                </c:pt>
                <c:pt idx="30">
                  <c:v>41182</c:v>
                </c:pt>
                <c:pt idx="31">
                  <c:v>41274</c:v>
                </c:pt>
                <c:pt idx="32">
                  <c:v>41364</c:v>
                </c:pt>
                <c:pt idx="33">
                  <c:v>41455</c:v>
                </c:pt>
                <c:pt idx="34">
                  <c:v>41547</c:v>
                </c:pt>
                <c:pt idx="35">
                  <c:v>41639</c:v>
                </c:pt>
                <c:pt idx="36">
                  <c:v>41729</c:v>
                </c:pt>
                <c:pt idx="37">
                  <c:v>41820</c:v>
                </c:pt>
                <c:pt idx="38">
                  <c:v>41912</c:v>
                </c:pt>
              </c:numCache>
            </c:numRef>
          </c:cat>
          <c:val>
            <c:numRef>
              <c:f>supply!$Q$49:$Q$87</c:f>
              <c:numCache>
                <c:formatCode>#,#00%</c:formatCode>
                <c:ptCount val="39"/>
                <c:pt idx="0">
                  <c:v>0.11018444842269959</c:v>
                </c:pt>
                <c:pt idx="1">
                  <c:v>0.10817518327261036</c:v>
                </c:pt>
                <c:pt idx="2">
                  <c:v>0.10775312800060388</c:v>
                </c:pt>
                <c:pt idx="3">
                  <c:v>0.10727124184571474</c:v>
                </c:pt>
                <c:pt idx="4">
                  <c:v>0.10809958835988707</c:v>
                </c:pt>
                <c:pt idx="5">
                  <c:v>0.10996188862119782</c:v>
                </c:pt>
                <c:pt idx="6">
                  <c:v>0.11191122985436354</c:v>
                </c:pt>
                <c:pt idx="7">
                  <c:v>0.11493054918947683</c:v>
                </c:pt>
                <c:pt idx="8">
                  <c:v>0.11823109520933664</c:v>
                </c:pt>
                <c:pt idx="9">
                  <c:v>0.11993715873839374</c:v>
                </c:pt>
                <c:pt idx="10">
                  <c:v>0.12271595732429846</c:v>
                </c:pt>
                <c:pt idx="11">
                  <c:v>0.12522707027642543</c:v>
                </c:pt>
                <c:pt idx="12">
                  <c:v>0.13086383763999679</c:v>
                </c:pt>
                <c:pt idx="13">
                  <c:v>0.13345838520552691</c:v>
                </c:pt>
                <c:pt idx="14">
                  <c:v>0.13734953608070546</c:v>
                </c:pt>
                <c:pt idx="15">
                  <c:v>0.14814883285494329</c:v>
                </c:pt>
                <c:pt idx="16">
                  <c:v>0.15259050179909098</c:v>
                </c:pt>
                <c:pt idx="17">
                  <c:v>0.15419622690192136</c:v>
                </c:pt>
                <c:pt idx="18">
                  <c:v>0.14901852006235144</c:v>
                </c:pt>
                <c:pt idx="19">
                  <c:v>0.13279688295948244</c:v>
                </c:pt>
                <c:pt idx="20">
                  <c:v>0.12736119257335879</c:v>
                </c:pt>
                <c:pt idx="21">
                  <c:v>0.12792710601227741</c:v>
                </c:pt>
                <c:pt idx="22">
                  <c:v>0.13466608745271971</c:v>
                </c:pt>
                <c:pt idx="23">
                  <c:v>0.13990127006487121</c:v>
                </c:pt>
                <c:pt idx="24">
                  <c:v>0.14177545894227594</c:v>
                </c:pt>
                <c:pt idx="25">
                  <c:v>0.14358151390538118</c:v>
                </c:pt>
                <c:pt idx="26">
                  <c:v>0.1443051582060382</c:v>
                </c:pt>
                <c:pt idx="27">
                  <c:v>0.15121823938579634</c:v>
                </c:pt>
                <c:pt idx="28">
                  <c:v>0.15594674590072233</c:v>
                </c:pt>
                <c:pt idx="29">
                  <c:v>0.16478718757677152</c:v>
                </c:pt>
                <c:pt idx="30">
                  <c:v>0.17263737200230234</c:v>
                </c:pt>
                <c:pt idx="31">
                  <c:v>0.17712168349468019</c:v>
                </c:pt>
                <c:pt idx="32">
                  <c:v>0.18238547045080974</c:v>
                </c:pt>
                <c:pt idx="33">
                  <c:v>0.18576380587878991</c:v>
                </c:pt>
                <c:pt idx="34">
                  <c:v>0.19062675695562117</c:v>
                </c:pt>
                <c:pt idx="35">
                  <c:v>0.19442052215010527</c:v>
                </c:pt>
                <c:pt idx="36">
                  <c:v>0.20113941317861189</c:v>
                </c:pt>
                <c:pt idx="37">
                  <c:v>0.20107513357955378</c:v>
                </c:pt>
                <c:pt idx="38">
                  <c:v>0.19431313806306041</c:v>
                </c:pt>
              </c:numCache>
            </c:numRef>
          </c:val>
          <c:smooth val="0"/>
        </c:ser>
        <c:dLbls>
          <c:showLegendKey val="0"/>
          <c:showVal val="0"/>
          <c:showCatName val="0"/>
          <c:showSerName val="0"/>
          <c:showPercent val="0"/>
          <c:showBubbleSize val="0"/>
        </c:dLbls>
        <c:marker val="1"/>
        <c:smooth val="0"/>
        <c:axId val="280873984"/>
        <c:axId val="280879872"/>
      </c:lineChart>
      <c:dateAx>
        <c:axId val="280873984"/>
        <c:scaling>
          <c:orientation val="minMax"/>
        </c:scaling>
        <c:delete val="0"/>
        <c:axPos val="b"/>
        <c:numFmt formatCode="yyyy" sourceLinked="0"/>
        <c:majorTickMark val="out"/>
        <c:minorTickMark val="none"/>
        <c:tickLblPos val="nextTo"/>
        <c:spPr>
          <a:ln w="3175">
            <a:solidFill>
              <a:srgbClr val="000000"/>
            </a:solidFill>
            <a:prstDash val="solid"/>
          </a:ln>
        </c:spPr>
        <c:txPr>
          <a:bodyPr rot="0" vert="horz"/>
          <a:lstStyle/>
          <a:p>
            <a:pPr>
              <a:defRPr sz="1000"/>
            </a:pPr>
            <a:endParaRPr lang="en-US"/>
          </a:p>
        </c:txPr>
        <c:crossAx val="280879872"/>
        <c:crosses val="autoZero"/>
        <c:auto val="0"/>
        <c:lblOffset val="100"/>
        <c:baseTimeUnit val="months"/>
        <c:majorUnit val="12"/>
        <c:majorTimeUnit val="months"/>
        <c:minorUnit val="4"/>
      </c:dateAx>
      <c:valAx>
        <c:axId val="280879872"/>
        <c:scaling>
          <c:orientation val="minMax"/>
          <c:min val="0.1"/>
        </c:scaling>
        <c:delete val="0"/>
        <c:axPos val="l"/>
        <c:majorGridlines>
          <c:spPr>
            <a:ln w="3175">
              <a:solidFill>
                <a:schemeClr val="bg1">
                  <a:lumMod val="85000"/>
                </a:schemeClr>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sz="1000"/>
            </a:pPr>
            <a:endParaRPr lang="en-US"/>
          </a:p>
        </c:txPr>
        <c:crossAx val="280873984"/>
        <c:crosses val="autoZero"/>
        <c:crossBetween val="between"/>
      </c:valAx>
    </c:plotArea>
    <c:plotVisOnly val="1"/>
    <c:dispBlanksAs val="gap"/>
    <c:showDLblsOverMax val="0"/>
  </c:chart>
  <c:spPr>
    <a:solidFill>
      <a:srgbClr val="FFFFFF"/>
    </a:solid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100" noProof="0"/>
            </a:pPr>
            <a:r>
              <a:rPr lang="en-US" sz="1100" noProof="0" smtClean="0"/>
              <a:t>Terms</a:t>
            </a:r>
            <a:r>
              <a:rPr lang="en-US" sz="1100" baseline="0" noProof="0" smtClean="0"/>
              <a:t> of Trade</a:t>
            </a:r>
            <a:endParaRPr lang="en-US" sz="1100" noProof="0"/>
          </a:p>
        </c:rich>
      </c:tx>
      <c:layout>
        <c:manualLayout>
          <c:xMode val="edge"/>
          <c:yMode val="edge"/>
          <c:x val="0.37525135344160865"/>
          <c:y val="4.9404506202238387E-2"/>
        </c:manualLayout>
      </c:layout>
      <c:overlay val="0"/>
    </c:title>
    <c:autoTitleDeleted val="0"/>
    <c:plotArea>
      <c:layout>
        <c:manualLayout>
          <c:layoutTarget val="inner"/>
          <c:xMode val="edge"/>
          <c:yMode val="edge"/>
          <c:x val="7.9002187226597645E-2"/>
          <c:y val="2.0291136475919905E-2"/>
          <c:w val="0.87727165354332937"/>
          <c:h val="0.87110119810095521"/>
        </c:manualLayout>
      </c:layout>
      <c:lineChart>
        <c:grouping val="standard"/>
        <c:varyColors val="0"/>
        <c:ser>
          <c:idx val="0"/>
          <c:order val="0"/>
          <c:tx>
            <c:strRef>
              <c:f>Analysis!$A$3</c:f>
              <c:strCache>
                <c:ptCount val="1"/>
                <c:pt idx="0">
                  <c:v>  Terms of Trade  NSA</c:v>
                </c:pt>
              </c:strCache>
            </c:strRef>
          </c:tx>
          <c:spPr>
            <a:ln>
              <a:solidFill>
                <a:srgbClr val="800000"/>
              </a:solidFill>
            </a:ln>
          </c:spPr>
          <c:marker>
            <c:symbol val="none"/>
          </c:marker>
          <c:cat>
            <c:numRef>
              <c:f>Analysis!$F$59:$F$518</c:f>
              <c:numCache>
                <c:formatCode>mmm\-yy</c:formatCode>
                <c:ptCount val="460"/>
                <c:pt idx="0">
                  <c:v>#N/A</c:v>
                </c:pt>
                <c:pt idx="1">
                  <c:v>#N/A</c:v>
                </c:pt>
                <c:pt idx="2">
                  <c:v>#N/A</c:v>
                </c:pt>
                <c:pt idx="3">
                  <c:v>#N/A</c:v>
                </c:pt>
                <c:pt idx="4">
                  <c:v>#N/A</c:v>
                </c:pt>
                <c:pt idx="5">
                  <c:v>#N/A</c:v>
                </c:pt>
                <c:pt idx="6">
                  <c:v>#N/A</c:v>
                </c:pt>
                <c:pt idx="7">
                  <c:v>#N/A</c:v>
                </c:pt>
                <c:pt idx="8">
                  <c:v>#N/A</c:v>
                </c:pt>
                <c:pt idx="9">
                  <c:v>#N/A</c:v>
                </c:pt>
                <c:pt idx="10">
                  <c:v>#N/A</c:v>
                </c:pt>
                <c:pt idx="11">
                  <c:v>#N/A</c:v>
                </c:pt>
                <c:pt idx="12">
                  <c:v>29434</c:v>
                </c:pt>
                <c:pt idx="13">
                  <c:v>29465</c:v>
                </c:pt>
                <c:pt idx="14">
                  <c:v>29495</c:v>
                </c:pt>
                <c:pt idx="15">
                  <c:v>29526</c:v>
                </c:pt>
                <c:pt idx="16">
                  <c:v>29556</c:v>
                </c:pt>
                <c:pt idx="17">
                  <c:v>29587</c:v>
                </c:pt>
                <c:pt idx="18">
                  <c:v>29618</c:v>
                </c:pt>
                <c:pt idx="19">
                  <c:v>29646</c:v>
                </c:pt>
                <c:pt idx="20">
                  <c:v>29677</c:v>
                </c:pt>
                <c:pt idx="21">
                  <c:v>29707</c:v>
                </c:pt>
                <c:pt idx="22">
                  <c:v>29738</c:v>
                </c:pt>
                <c:pt idx="23">
                  <c:v>29768</c:v>
                </c:pt>
                <c:pt idx="24">
                  <c:v>29799</c:v>
                </c:pt>
                <c:pt idx="25">
                  <c:v>29830</c:v>
                </c:pt>
                <c:pt idx="26">
                  <c:v>29860</c:v>
                </c:pt>
                <c:pt idx="27">
                  <c:v>29891</c:v>
                </c:pt>
                <c:pt idx="28">
                  <c:v>29921</c:v>
                </c:pt>
                <c:pt idx="29">
                  <c:v>29952</c:v>
                </c:pt>
                <c:pt idx="30">
                  <c:v>29983</c:v>
                </c:pt>
                <c:pt idx="31">
                  <c:v>30011</c:v>
                </c:pt>
                <c:pt idx="32">
                  <c:v>30042</c:v>
                </c:pt>
                <c:pt idx="33">
                  <c:v>30072</c:v>
                </c:pt>
                <c:pt idx="34">
                  <c:v>30103</c:v>
                </c:pt>
                <c:pt idx="35">
                  <c:v>30133</c:v>
                </c:pt>
                <c:pt idx="36">
                  <c:v>30164</c:v>
                </c:pt>
                <c:pt idx="37">
                  <c:v>30195</c:v>
                </c:pt>
                <c:pt idx="38">
                  <c:v>30225</c:v>
                </c:pt>
                <c:pt idx="39">
                  <c:v>30256</c:v>
                </c:pt>
                <c:pt idx="40">
                  <c:v>30286</c:v>
                </c:pt>
                <c:pt idx="41">
                  <c:v>30317</c:v>
                </c:pt>
                <c:pt idx="42">
                  <c:v>30348</c:v>
                </c:pt>
                <c:pt idx="43">
                  <c:v>30376</c:v>
                </c:pt>
                <c:pt idx="44">
                  <c:v>30407</c:v>
                </c:pt>
                <c:pt idx="45">
                  <c:v>30437</c:v>
                </c:pt>
                <c:pt idx="46">
                  <c:v>30468</c:v>
                </c:pt>
                <c:pt idx="47">
                  <c:v>30498</c:v>
                </c:pt>
                <c:pt idx="48">
                  <c:v>30529</c:v>
                </c:pt>
                <c:pt idx="49">
                  <c:v>30560</c:v>
                </c:pt>
                <c:pt idx="50">
                  <c:v>30590</c:v>
                </c:pt>
                <c:pt idx="51">
                  <c:v>30621</c:v>
                </c:pt>
                <c:pt idx="52">
                  <c:v>30651</c:v>
                </c:pt>
                <c:pt idx="53">
                  <c:v>30682</c:v>
                </c:pt>
                <c:pt idx="54">
                  <c:v>30713</c:v>
                </c:pt>
                <c:pt idx="55">
                  <c:v>30742</c:v>
                </c:pt>
                <c:pt idx="56">
                  <c:v>30773</c:v>
                </c:pt>
                <c:pt idx="57">
                  <c:v>30803</c:v>
                </c:pt>
                <c:pt idx="58">
                  <c:v>30834</c:v>
                </c:pt>
                <c:pt idx="59">
                  <c:v>30864</c:v>
                </c:pt>
                <c:pt idx="60">
                  <c:v>30895</c:v>
                </c:pt>
                <c:pt idx="61">
                  <c:v>30926</c:v>
                </c:pt>
                <c:pt idx="62">
                  <c:v>30956</c:v>
                </c:pt>
                <c:pt idx="63">
                  <c:v>30987</c:v>
                </c:pt>
                <c:pt idx="64">
                  <c:v>31017</c:v>
                </c:pt>
                <c:pt idx="65">
                  <c:v>31048</c:v>
                </c:pt>
                <c:pt idx="66">
                  <c:v>31079</c:v>
                </c:pt>
                <c:pt idx="67">
                  <c:v>31107</c:v>
                </c:pt>
                <c:pt idx="68">
                  <c:v>31138</c:v>
                </c:pt>
                <c:pt idx="69">
                  <c:v>31168</c:v>
                </c:pt>
                <c:pt idx="70">
                  <c:v>31199</c:v>
                </c:pt>
                <c:pt idx="71">
                  <c:v>31229</c:v>
                </c:pt>
                <c:pt idx="72">
                  <c:v>31260</c:v>
                </c:pt>
                <c:pt idx="73">
                  <c:v>31291</c:v>
                </c:pt>
                <c:pt idx="74">
                  <c:v>31321</c:v>
                </c:pt>
                <c:pt idx="75">
                  <c:v>31352</c:v>
                </c:pt>
                <c:pt idx="76">
                  <c:v>31382</c:v>
                </c:pt>
                <c:pt idx="77">
                  <c:v>31413</c:v>
                </c:pt>
                <c:pt idx="78">
                  <c:v>31444</c:v>
                </c:pt>
                <c:pt idx="79">
                  <c:v>31472</c:v>
                </c:pt>
                <c:pt idx="80">
                  <c:v>31503</c:v>
                </c:pt>
                <c:pt idx="81">
                  <c:v>31533</c:v>
                </c:pt>
                <c:pt idx="82">
                  <c:v>31564</c:v>
                </c:pt>
                <c:pt idx="83">
                  <c:v>31594</c:v>
                </c:pt>
                <c:pt idx="84">
                  <c:v>31625</c:v>
                </c:pt>
                <c:pt idx="85">
                  <c:v>31656</c:v>
                </c:pt>
                <c:pt idx="86">
                  <c:v>31686</c:v>
                </c:pt>
                <c:pt idx="87">
                  <c:v>31717</c:v>
                </c:pt>
                <c:pt idx="88">
                  <c:v>31747</c:v>
                </c:pt>
                <c:pt idx="89">
                  <c:v>31778</c:v>
                </c:pt>
                <c:pt idx="90">
                  <c:v>31809</c:v>
                </c:pt>
                <c:pt idx="91">
                  <c:v>31837</c:v>
                </c:pt>
                <c:pt idx="92">
                  <c:v>31868</c:v>
                </c:pt>
                <c:pt idx="93">
                  <c:v>31898</c:v>
                </c:pt>
                <c:pt idx="94">
                  <c:v>31929</c:v>
                </c:pt>
                <c:pt idx="95">
                  <c:v>31959</c:v>
                </c:pt>
                <c:pt idx="96">
                  <c:v>31990</c:v>
                </c:pt>
                <c:pt idx="97">
                  <c:v>32021</c:v>
                </c:pt>
                <c:pt idx="98">
                  <c:v>32051</c:v>
                </c:pt>
                <c:pt idx="99">
                  <c:v>32082</c:v>
                </c:pt>
                <c:pt idx="100">
                  <c:v>32112</c:v>
                </c:pt>
                <c:pt idx="101">
                  <c:v>32143</c:v>
                </c:pt>
                <c:pt idx="102">
                  <c:v>32174</c:v>
                </c:pt>
                <c:pt idx="103">
                  <c:v>32203</c:v>
                </c:pt>
                <c:pt idx="104">
                  <c:v>32234</c:v>
                </c:pt>
                <c:pt idx="105">
                  <c:v>32264</c:v>
                </c:pt>
                <c:pt idx="106">
                  <c:v>32295</c:v>
                </c:pt>
                <c:pt idx="107">
                  <c:v>32325</c:v>
                </c:pt>
                <c:pt idx="108">
                  <c:v>32356</c:v>
                </c:pt>
                <c:pt idx="109">
                  <c:v>32387</c:v>
                </c:pt>
                <c:pt idx="110">
                  <c:v>32417</c:v>
                </c:pt>
                <c:pt idx="111">
                  <c:v>32448</c:v>
                </c:pt>
                <c:pt idx="112">
                  <c:v>32478</c:v>
                </c:pt>
                <c:pt idx="113">
                  <c:v>32509</c:v>
                </c:pt>
                <c:pt idx="114">
                  <c:v>32540</c:v>
                </c:pt>
                <c:pt idx="115">
                  <c:v>32568</c:v>
                </c:pt>
                <c:pt idx="116">
                  <c:v>32599</c:v>
                </c:pt>
                <c:pt idx="117">
                  <c:v>32629</c:v>
                </c:pt>
                <c:pt idx="118">
                  <c:v>32660</c:v>
                </c:pt>
                <c:pt idx="119">
                  <c:v>32690</c:v>
                </c:pt>
                <c:pt idx="120">
                  <c:v>32721</c:v>
                </c:pt>
                <c:pt idx="121">
                  <c:v>32752</c:v>
                </c:pt>
                <c:pt idx="122">
                  <c:v>32782</c:v>
                </c:pt>
                <c:pt idx="123">
                  <c:v>32813</c:v>
                </c:pt>
                <c:pt idx="124">
                  <c:v>32843</c:v>
                </c:pt>
                <c:pt idx="125">
                  <c:v>32874</c:v>
                </c:pt>
                <c:pt idx="126">
                  <c:v>32905</c:v>
                </c:pt>
                <c:pt idx="127">
                  <c:v>32933</c:v>
                </c:pt>
                <c:pt idx="128">
                  <c:v>32964</c:v>
                </c:pt>
                <c:pt idx="129">
                  <c:v>32994</c:v>
                </c:pt>
                <c:pt idx="130">
                  <c:v>33025</c:v>
                </c:pt>
                <c:pt idx="131">
                  <c:v>33055</c:v>
                </c:pt>
                <c:pt idx="132">
                  <c:v>33086</c:v>
                </c:pt>
                <c:pt idx="133">
                  <c:v>33117</c:v>
                </c:pt>
                <c:pt idx="134">
                  <c:v>33147</c:v>
                </c:pt>
                <c:pt idx="135">
                  <c:v>33178</c:v>
                </c:pt>
                <c:pt idx="136">
                  <c:v>33208</c:v>
                </c:pt>
                <c:pt idx="137">
                  <c:v>33239</c:v>
                </c:pt>
                <c:pt idx="138">
                  <c:v>33270</c:v>
                </c:pt>
                <c:pt idx="139">
                  <c:v>33298</c:v>
                </c:pt>
                <c:pt idx="140">
                  <c:v>33329</c:v>
                </c:pt>
                <c:pt idx="141">
                  <c:v>33359</c:v>
                </c:pt>
                <c:pt idx="142">
                  <c:v>33390</c:v>
                </c:pt>
                <c:pt idx="143">
                  <c:v>33420</c:v>
                </c:pt>
                <c:pt idx="144">
                  <c:v>33451</c:v>
                </c:pt>
                <c:pt idx="145">
                  <c:v>33482</c:v>
                </c:pt>
                <c:pt idx="146">
                  <c:v>33512</c:v>
                </c:pt>
                <c:pt idx="147">
                  <c:v>33543</c:v>
                </c:pt>
                <c:pt idx="148">
                  <c:v>33573</c:v>
                </c:pt>
                <c:pt idx="149">
                  <c:v>33604</c:v>
                </c:pt>
                <c:pt idx="150">
                  <c:v>33635</c:v>
                </c:pt>
                <c:pt idx="151">
                  <c:v>33664</c:v>
                </c:pt>
                <c:pt idx="152">
                  <c:v>33695</c:v>
                </c:pt>
                <c:pt idx="153">
                  <c:v>33725</c:v>
                </c:pt>
                <c:pt idx="154">
                  <c:v>33756</c:v>
                </c:pt>
                <c:pt idx="155">
                  <c:v>33786</c:v>
                </c:pt>
                <c:pt idx="156">
                  <c:v>33817</c:v>
                </c:pt>
                <c:pt idx="157">
                  <c:v>33848</c:v>
                </c:pt>
                <c:pt idx="158">
                  <c:v>33878</c:v>
                </c:pt>
                <c:pt idx="159">
                  <c:v>33909</c:v>
                </c:pt>
                <c:pt idx="160">
                  <c:v>33939</c:v>
                </c:pt>
                <c:pt idx="161">
                  <c:v>33970</c:v>
                </c:pt>
                <c:pt idx="162">
                  <c:v>34001</c:v>
                </c:pt>
                <c:pt idx="163">
                  <c:v>34029</c:v>
                </c:pt>
                <c:pt idx="164">
                  <c:v>34060</c:v>
                </c:pt>
                <c:pt idx="165">
                  <c:v>34090</c:v>
                </c:pt>
                <c:pt idx="166">
                  <c:v>34121</c:v>
                </c:pt>
                <c:pt idx="167">
                  <c:v>34151</c:v>
                </c:pt>
                <c:pt idx="168">
                  <c:v>34182</c:v>
                </c:pt>
                <c:pt idx="169">
                  <c:v>34213</c:v>
                </c:pt>
                <c:pt idx="170">
                  <c:v>34243</c:v>
                </c:pt>
                <c:pt idx="171">
                  <c:v>34274</c:v>
                </c:pt>
                <c:pt idx="172">
                  <c:v>34304</c:v>
                </c:pt>
                <c:pt idx="173">
                  <c:v>34335</c:v>
                </c:pt>
                <c:pt idx="174">
                  <c:v>34366</c:v>
                </c:pt>
                <c:pt idx="175">
                  <c:v>34394</c:v>
                </c:pt>
                <c:pt idx="176">
                  <c:v>34425</c:v>
                </c:pt>
                <c:pt idx="177">
                  <c:v>34455</c:v>
                </c:pt>
                <c:pt idx="178">
                  <c:v>34486</c:v>
                </c:pt>
                <c:pt idx="179">
                  <c:v>34516</c:v>
                </c:pt>
                <c:pt idx="180">
                  <c:v>34547</c:v>
                </c:pt>
                <c:pt idx="181">
                  <c:v>34578</c:v>
                </c:pt>
                <c:pt idx="182">
                  <c:v>34608</c:v>
                </c:pt>
                <c:pt idx="183">
                  <c:v>34639</c:v>
                </c:pt>
                <c:pt idx="184">
                  <c:v>34669</c:v>
                </c:pt>
                <c:pt idx="185">
                  <c:v>34700</c:v>
                </c:pt>
                <c:pt idx="186">
                  <c:v>34731</c:v>
                </c:pt>
                <c:pt idx="187">
                  <c:v>34759</c:v>
                </c:pt>
                <c:pt idx="188">
                  <c:v>34790</c:v>
                </c:pt>
                <c:pt idx="189">
                  <c:v>34820</c:v>
                </c:pt>
                <c:pt idx="190">
                  <c:v>34851</c:v>
                </c:pt>
                <c:pt idx="191">
                  <c:v>34881</c:v>
                </c:pt>
                <c:pt idx="192">
                  <c:v>34912</c:v>
                </c:pt>
                <c:pt idx="193">
                  <c:v>34943</c:v>
                </c:pt>
                <c:pt idx="194">
                  <c:v>34973</c:v>
                </c:pt>
                <c:pt idx="195">
                  <c:v>35004</c:v>
                </c:pt>
                <c:pt idx="196">
                  <c:v>35034</c:v>
                </c:pt>
                <c:pt idx="197">
                  <c:v>35065</c:v>
                </c:pt>
                <c:pt idx="198">
                  <c:v>35096</c:v>
                </c:pt>
                <c:pt idx="199">
                  <c:v>35125</c:v>
                </c:pt>
                <c:pt idx="200">
                  <c:v>35156</c:v>
                </c:pt>
                <c:pt idx="201">
                  <c:v>35186</c:v>
                </c:pt>
                <c:pt idx="202">
                  <c:v>35217</c:v>
                </c:pt>
                <c:pt idx="203">
                  <c:v>35247</c:v>
                </c:pt>
                <c:pt idx="204">
                  <c:v>35278</c:v>
                </c:pt>
                <c:pt idx="205">
                  <c:v>35309</c:v>
                </c:pt>
                <c:pt idx="206">
                  <c:v>35339</c:v>
                </c:pt>
                <c:pt idx="207">
                  <c:v>35370</c:v>
                </c:pt>
                <c:pt idx="208">
                  <c:v>35400</c:v>
                </c:pt>
                <c:pt idx="209">
                  <c:v>35431</c:v>
                </c:pt>
                <c:pt idx="210">
                  <c:v>35462</c:v>
                </c:pt>
                <c:pt idx="211">
                  <c:v>35490</c:v>
                </c:pt>
                <c:pt idx="212">
                  <c:v>35521</c:v>
                </c:pt>
                <c:pt idx="213">
                  <c:v>35551</c:v>
                </c:pt>
                <c:pt idx="214">
                  <c:v>35582</c:v>
                </c:pt>
                <c:pt idx="215">
                  <c:v>35612</c:v>
                </c:pt>
                <c:pt idx="216">
                  <c:v>35643</c:v>
                </c:pt>
                <c:pt idx="217">
                  <c:v>35674</c:v>
                </c:pt>
                <c:pt idx="218">
                  <c:v>35704</c:v>
                </c:pt>
                <c:pt idx="219">
                  <c:v>35735</c:v>
                </c:pt>
                <c:pt idx="220">
                  <c:v>35765</c:v>
                </c:pt>
                <c:pt idx="221">
                  <c:v>35796</c:v>
                </c:pt>
                <c:pt idx="222">
                  <c:v>35827</c:v>
                </c:pt>
                <c:pt idx="223">
                  <c:v>35855</c:v>
                </c:pt>
                <c:pt idx="224">
                  <c:v>35886</c:v>
                </c:pt>
                <c:pt idx="225">
                  <c:v>35916</c:v>
                </c:pt>
                <c:pt idx="226">
                  <c:v>35947</c:v>
                </c:pt>
                <c:pt idx="227">
                  <c:v>35977</c:v>
                </c:pt>
                <c:pt idx="228">
                  <c:v>36008</c:v>
                </c:pt>
                <c:pt idx="229">
                  <c:v>36039</c:v>
                </c:pt>
                <c:pt idx="230">
                  <c:v>36069</c:v>
                </c:pt>
                <c:pt idx="231">
                  <c:v>36100</c:v>
                </c:pt>
                <c:pt idx="232">
                  <c:v>36130</c:v>
                </c:pt>
                <c:pt idx="233">
                  <c:v>36161</c:v>
                </c:pt>
                <c:pt idx="234">
                  <c:v>36192</c:v>
                </c:pt>
                <c:pt idx="235">
                  <c:v>36220</c:v>
                </c:pt>
                <c:pt idx="236">
                  <c:v>36251</c:v>
                </c:pt>
                <c:pt idx="237">
                  <c:v>36281</c:v>
                </c:pt>
                <c:pt idx="238">
                  <c:v>36312</c:v>
                </c:pt>
                <c:pt idx="239">
                  <c:v>36342</c:v>
                </c:pt>
                <c:pt idx="240">
                  <c:v>36373</c:v>
                </c:pt>
                <c:pt idx="241">
                  <c:v>36404</c:v>
                </c:pt>
                <c:pt idx="242">
                  <c:v>36434</c:v>
                </c:pt>
                <c:pt idx="243">
                  <c:v>36465</c:v>
                </c:pt>
                <c:pt idx="244">
                  <c:v>36495</c:v>
                </c:pt>
                <c:pt idx="245">
                  <c:v>36526</c:v>
                </c:pt>
                <c:pt idx="246">
                  <c:v>36557</c:v>
                </c:pt>
                <c:pt idx="247">
                  <c:v>36586</c:v>
                </c:pt>
                <c:pt idx="248">
                  <c:v>36617</c:v>
                </c:pt>
                <c:pt idx="249">
                  <c:v>36647</c:v>
                </c:pt>
                <c:pt idx="250">
                  <c:v>36678</c:v>
                </c:pt>
                <c:pt idx="251">
                  <c:v>36708</c:v>
                </c:pt>
                <c:pt idx="252">
                  <c:v>36739</c:v>
                </c:pt>
                <c:pt idx="253">
                  <c:v>36770</c:v>
                </c:pt>
                <c:pt idx="254">
                  <c:v>36800</c:v>
                </c:pt>
                <c:pt idx="255">
                  <c:v>36831</c:v>
                </c:pt>
                <c:pt idx="256">
                  <c:v>36861</c:v>
                </c:pt>
                <c:pt idx="257">
                  <c:v>36892</c:v>
                </c:pt>
                <c:pt idx="258">
                  <c:v>36923</c:v>
                </c:pt>
                <c:pt idx="259">
                  <c:v>36951</c:v>
                </c:pt>
                <c:pt idx="260">
                  <c:v>36982</c:v>
                </c:pt>
                <c:pt idx="261">
                  <c:v>37012</c:v>
                </c:pt>
                <c:pt idx="262">
                  <c:v>37043</c:v>
                </c:pt>
                <c:pt idx="263">
                  <c:v>37073</c:v>
                </c:pt>
                <c:pt idx="264">
                  <c:v>37104</c:v>
                </c:pt>
                <c:pt idx="265">
                  <c:v>37135</c:v>
                </c:pt>
                <c:pt idx="266">
                  <c:v>37165</c:v>
                </c:pt>
                <c:pt idx="267">
                  <c:v>37196</c:v>
                </c:pt>
                <c:pt idx="268">
                  <c:v>37226</c:v>
                </c:pt>
                <c:pt idx="269">
                  <c:v>37257</c:v>
                </c:pt>
                <c:pt idx="270">
                  <c:v>37288</c:v>
                </c:pt>
                <c:pt idx="271">
                  <c:v>37316</c:v>
                </c:pt>
                <c:pt idx="272">
                  <c:v>37347</c:v>
                </c:pt>
                <c:pt idx="273">
                  <c:v>37377</c:v>
                </c:pt>
                <c:pt idx="274">
                  <c:v>37408</c:v>
                </c:pt>
                <c:pt idx="275">
                  <c:v>37438</c:v>
                </c:pt>
                <c:pt idx="276">
                  <c:v>37469</c:v>
                </c:pt>
                <c:pt idx="277">
                  <c:v>37500</c:v>
                </c:pt>
                <c:pt idx="278">
                  <c:v>37530</c:v>
                </c:pt>
                <c:pt idx="279">
                  <c:v>37561</c:v>
                </c:pt>
                <c:pt idx="280">
                  <c:v>37591</c:v>
                </c:pt>
                <c:pt idx="281">
                  <c:v>37622</c:v>
                </c:pt>
                <c:pt idx="282">
                  <c:v>37653</c:v>
                </c:pt>
                <c:pt idx="283">
                  <c:v>37681</c:v>
                </c:pt>
                <c:pt idx="284">
                  <c:v>37712</c:v>
                </c:pt>
                <c:pt idx="285">
                  <c:v>37742</c:v>
                </c:pt>
                <c:pt idx="286">
                  <c:v>37773</c:v>
                </c:pt>
                <c:pt idx="287">
                  <c:v>37803</c:v>
                </c:pt>
                <c:pt idx="288">
                  <c:v>37834</c:v>
                </c:pt>
                <c:pt idx="289">
                  <c:v>37865</c:v>
                </c:pt>
                <c:pt idx="290">
                  <c:v>37895</c:v>
                </c:pt>
                <c:pt idx="291">
                  <c:v>37926</c:v>
                </c:pt>
                <c:pt idx="292">
                  <c:v>37956</c:v>
                </c:pt>
                <c:pt idx="293">
                  <c:v>37987</c:v>
                </c:pt>
                <c:pt idx="294">
                  <c:v>38018</c:v>
                </c:pt>
                <c:pt idx="295">
                  <c:v>38047</c:v>
                </c:pt>
                <c:pt idx="296">
                  <c:v>38078</c:v>
                </c:pt>
                <c:pt idx="297">
                  <c:v>38108</c:v>
                </c:pt>
                <c:pt idx="298">
                  <c:v>38139</c:v>
                </c:pt>
                <c:pt idx="299">
                  <c:v>38169</c:v>
                </c:pt>
                <c:pt idx="300">
                  <c:v>38200</c:v>
                </c:pt>
                <c:pt idx="301">
                  <c:v>38231</c:v>
                </c:pt>
                <c:pt idx="302">
                  <c:v>38261</c:v>
                </c:pt>
                <c:pt idx="303">
                  <c:v>38292</c:v>
                </c:pt>
                <c:pt idx="304">
                  <c:v>38322</c:v>
                </c:pt>
                <c:pt idx="305">
                  <c:v>38353</c:v>
                </c:pt>
                <c:pt idx="306">
                  <c:v>38384</c:v>
                </c:pt>
                <c:pt idx="307">
                  <c:v>38412</c:v>
                </c:pt>
                <c:pt idx="308">
                  <c:v>38443</c:v>
                </c:pt>
                <c:pt idx="309">
                  <c:v>38473</c:v>
                </c:pt>
                <c:pt idx="310">
                  <c:v>38504</c:v>
                </c:pt>
                <c:pt idx="311">
                  <c:v>38534</c:v>
                </c:pt>
                <c:pt idx="312">
                  <c:v>38565</c:v>
                </c:pt>
                <c:pt idx="313">
                  <c:v>38596</c:v>
                </c:pt>
                <c:pt idx="314">
                  <c:v>38626</c:v>
                </c:pt>
                <c:pt idx="315">
                  <c:v>38657</c:v>
                </c:pt>
                <c:pt idx="316">
                  <c:v>38687</c:v>
                </c:pt>
                <c:pt idx="317">
                  <c:v>38718</c:v>
                </c:pt>
                <c:pt idx="318">
                  <c:v>38749</c:v>
                </c:pt>
                <c:pt idx="319">
                  <c:v>38777</c:v>
                </c:pt>
                <c:pt idx="320">
                  <c:v>38808</c:v>
                </c:pt>
                <c:pt idx="321">
                  <c:v>38838</c:v>
                </c:pt>
                <c:pt idx="322">
                  <c:v>38869</c:v>
                </c:pt>
                <c:pt idx="323">
                  <c:v>38899</c:v>
                </c:pt>
                <c:pt idx="324">
                  <c:v>38930</c:v>
                </c:pt>
                <c:pt idx="325">
                  <c:v>38961</c:v>
                </c:pt>
                <c:pt idx="326">
                  <c:v>38991</c:v>
                </c:pt>
                <c:pt idx="327">
                  <c:v>39022</c:v>
                </c:pt>
                <c:pt idx="328">
                  <c:v>39052</c:v>
                </c:pt>
                <c:pt idx="329">
                  <c:v>39083</c:v>
                </c:pt>
                <c:pt idx="330">
                  <c:v>39114</c:v>
                </c:pt>
                <c:pt idx="331">
                  <c:v>39142</c:v>
                </c:pt>
                <c:pt idx="332">
                  <c:v>39173</c:v>
                </c:pt>
                <c:pt idx="333">
                  <c:v>39203</c:v>
                </c:pt>
                <c:pt idx="334">
                  <c:v>39234</c:v>
                </c:pt>
                <c:pt idx="335">
                  <c:v>39264</c:v>
                </c:pt>
                <c:pt idx="336">
                  <c:v>39295</c:v>
                </c:pt>
                <c:pt idx="337">
                  <c:v>39326</c:v>
                </c:pt>
                <c:pt idx="338">
                  <c:v>39356</c:v>
                </c:pt>
                <c:pt idx="339">
                  <c:v>39387</c:v>
                </c:pt>
                <c:pt idx="340">
                  <c:v>39417</c:v>
                </c:pt>
                <c:pt idx="341">
                  <c:v>39448</c:v>
                </c:pt>
                <c:pt idx="342">
                  <c:v>39479</c:v>
                </c:pt>
                <c:pt idx="343">
                  <c:v>39508</c:v>
                </c:pt>
                <c:pt idx="344">
                  <c:v>39539</c:v>
                </c:pt>
                <c:pt idx="345">
                  <c:v>39569</c:v>
                </c:pt>
                <c:pt idx="346">
                  <c:v>39600</c:v>
                </c:pt>
                <c:pt idx="347">
                  <c:v>39630</c:v>
                </c:pt>
                <c:pt idx="348">
                  <c:v>39661</c:v>
                </c:pt>
                <c:pt idx="349">
                  <c:v>39692</c:v>
                </c:pt>
                <c:pt idx="350">
                  <c:v>39722</c:v>
                </c:pt>
                <c:pt idx="351">
                  <c:v>39753</c:v>
                </c:pt>
                <c:pt idx="352">
                  <c:v>39783</c:v>
                </c:pt>
                <c:pt idx="353">
                  <c:v>39814</c:v>
                </c:pt>
                <c:pt idx="354">
                  <c:v>39845</c:v>
                </c:pt>
                <c:pt idx="355">
                  <c:v>39873</c:v>
                </c:pt>
                <c:pt idx="356">
                  <c:v>39904</c:v>
                </c:pt>
                <c:pt idx="357">
                  <c:v>39934</c:v>
                </c:pt>
                <c:pt idx="358">
                  <c:v>39965</c:v>
                </c:pt>
                <c:pt idx="359">
                  <c:v>39995</c:v>
                </c:pt>
                <c:pt idx="360">
                  <c:v>40026</c:v>
                </c:pt>
                <c:pt idx="361">
                  <c:v>40057</c:v>
                </c:pt>
                <c:pt idx="362">
                  <c:v>40087</c:v>
                </c:pt>
                <c:pt idx="363">
                  <c:v>40118</c:v>
                </c:pt>
                <c:pt idx="364">
                  <c:v>40148</c:v>
                </c:pt>
                <c:pt idx="365">
                  <c:v>40179</c:v>
                </c:pt>
                <c:pt idx="366">
                  <c:v>40210</c:v>
                </c:pt>
                <c:pt idx="367">
                  <c:v>40238</c:v>
                </c:pt>
                <c:pt idx="368">
                  <c:v>40269</c:v>
                </c:pt>
                <c:pt idx="369">
                  <c:v>40299</c:v>
                </c:pt>
                <c:pt idx="370">
                  <c:v>40330</c:v>
                </c:pt>
                <c:pt idx="371">
                  <c:v>40360</c:v>
                </c:pt>
                <c:pt idx="372">
                  <c:v>40391</c:v>
                </c:pt>
                <c:pt idx="373">
                  <c:v>40422</c:v>
                </c:pt>
                <c:pt idx="374">
                  <c:v>40452</c:v>
                </c:pt>
                <c:pt idx="375">
                  <c:v>40483</c:v>
                </c:pt>
                <c:pt idx="376">
                  <c:v>40513</c:v>
                </c:pt>
                <c:pt idx="377">
                  <c:v>40544</c:v>
                </c:pt>
                <c:pt idx="378">
                  <c:v>40575</c:v>
                </c:pt>
                <c:pt idx="379">
                  <c:v>40603</c:v>
                </c:pt>
                <c:pt idx="380">
                  <c:v>40634</c:v>
                </c:pt>
                <c:pt idx="381">
                  <c:v>40664</c:v>
                </c:pt>
                <c:pt idx="382">
                  <c:v>40695</c:v>
                </c:pt>
                <c:pt idx="383">
                  <c:v>40725</c:v>
                </c:pt>
                <c:pt idx="384">
                  <c:v>40756</c:v>
                </c:pt>
                <c:pt idx="385">
                  <c:v>40787</c:v>
                </c:pt>
                <c:pt idx="386">
                  <c:v>40817</c:v>
                </c:pt>
                <c:pt idx="387">
                  <c:v>40848</c:v>
                </c:pt>
                <c:pt idx="388">
                  <c:v>40878</c:v>
                </c:pt>
                <c:pt idx="389">
                  <c:v>40909</c:v>
                </c:pt>
                <c:pt idx="390">
                  <c:v>40940</c:v>
                </c:pt>
                <c:pt idx="391">
                  <c:v>40969</c:v>
                </c:pt>
                <c:pt idx="392">
                  <c:v>41000</c:v>
                </c:pt>
                <c:pt idx="393">
                  <c:v>41030</c:v>
                </c:pt>
                <c:pt idx="394">
                  <c:v>41061</c:v>
                </c:pt>
                <c:pt idx="395">
                  <c:v>41091</c:v>
                </c:pt>
                <c:pt idx="396">
                  <c:v>41122</c:v>
                </c:pt>
                <c:pt idx="397">
                  <c:v>41153</c:v>
                </c:pt>
                <c:pt idx="398">
                  <c:v>41183</c:v>
                </c:pt>
                <c:pt idx="399">
                  <c:v>41214</c:v>
                </c:pt>
                <c:pt idx="400">
                  <c:v>41244</c:v>
                </c:pt>
                <c:pt idx="401">
                  <c:v>41275</c:v>
                </c:pt>
                <c:pt idx="402">
                  <c:v>41306</c:v>
                </c:pt>
                <c:pt idx="403">
                  <c:v>41334</c:v>
                </c:pt>
                <c:pt idx="404">
                  <c:v>41365</c:v>
                </c:pt>
                <c:pt idx="405">
                  <c:v>41395</c:v>
                </c:pt>
                <c:pt idx="406">
                  <c:v>41426</c:v>
                </c:pt>
                <c:pt idx="407">
                  <c:v>41456</c:v>
                </c:pt>
                <c:pt idx="408">
                  <c:v>41487</c:v>
                </c:pt>
                <c:pt idx="409">
                  <c:v>41518</c:v>
                </c:pt>
                <c:pt idx="410">
                  <c:v>41548</c:v>
                </c:pt>
                <c:pt idx="411">
                  <c:v>41579</c:v>
                </c:pt>
                <c:pt idx="412">
                  <c:v>41609</c:v>
                </c:pt>
                <c:pt idx="413">
                  <c:v>41640</c:v>
                </c:pt>
                <c:pt idx="414">
                  <c:v>41671</c:v>
                </c:pt>
                <c:pt idx="415">
                  <c:v>41699</c:v>
                </c:pt>
                <c:pt idx="416">
                  <c:v>41730</c:v>
                </c:pt>
                <c:pt idx="417">
                  <c:v>41760</c:v>
                </c:pt>
                <c:pt idx="418">
                  <c:v>41791</c:v>
                </c:pt>
                <c:pt idx="419">
                  <c:v>41821</c:v>
                </c:pt>
                <c:pt idx="420">
                  <c:v>41852</c:v>
                </c:pt>
                <c:pt idx="421">
                  <c:v>41883</c:v>
                </c:pt>
                <c:pt idx="422">
                  <c:v>41913</c:v>
                </c:pt>
                <c:pt idx="423">
                  <c:v>41944</c:v>
                </c:pt>
                <c:pt idx="424">
                  <c:v>41974</c:v>
                </c:pt>
                <c:pt idx="425">
                  <c:v>42005</c:v>
                </c:pt>
                <c:pt idx="426">
                  <c:v>42036</c:v>
                </c:pt>
                <c:pt idx="427">
                  <c:v>42064</c:v>
                </c:pt>
                <c:pt idx="428">
                  <c:v>#N/A</c:v>
                </c:pt>
                <c:pt idx="429">
                  <c:v>#N/A</c:v>
                </c:pt>
                <c:pt idx="430">
                  <c:v>#N/A</c:v>
                </c:pt>
                <c:pt idx="431">
                  <c:v>#N/A</c:v>
                </c:pt>
                <c:pt idx="432">
                  <c:v>#N/A</c:v>
                </c:pt>
                <c:pt idx="433">
                  <c:v>#N/A</c:v>
                </c:pt>
                <c:pt idx="434">
                  <c:v>#N/A</c:v>
                </c:pt>
                <c:pt idx="435">
                  <c:v>#N/A</c:v>
                </c:pt>
                <c:pt idx="436">
                  <c:v>#N/A</c:v>
                </c:pt>
                <c:pt idx="437">
                  <c:v>#N/A</c:v>
                </c:pt>
                <c:pt idx="438">
                  <c:v>#N/A</c:v>
                </c:pt>
                <c:pt idx="439">
                  <c:v>#N/A</c:v>
                </c:pt>
                <c:pt idx="440">
                  <c:v>#N/A</c:v>
                </c:pt>
                <c:pt idx="441">
                  <c:v>#N/A</c:v>
                </c:pt>
                <c:pt idx="442">
                  <c:v>#N/A</c:v>
                </c:pt>
                <c:pt idx="443">
                  <c:v>#N/A</c:v>
                </c:pt>
                <c:pt idx="444">
                  <c:v>#N/A</c:v>
                </c:pt>
                <c:pt idx="445">
                  <c:v>#N/A</c:v>
                </c:pt>
                <c:pt idx="446">
                  <c:v>#N/A</c:v>
                </c:pt>
                <c:pt idx="447">
                  <c:v>#N/A</c:v>
                </c:pt>
                <c:pt idx="448">
                  <c:v>#N/A</c:v>
                </c:pt>
                <c:pt idx="449">
                  <c:v>#N/A</c:v>
                </c:pt>
                <c:pt idx="450">
                  <c:v>#N/A</c:v>
                </c:pt>
                <c:pt idx="451">
                  <c:v>#N/A</c:v>
                </c:pt>
                <c:pt idx="452">
                  <c:v>#N/A</c:v>
                </c:pt>
                <c:pt idx="453">
                  <c:v>#N/A</c:v>
                </c:pt>
                <c:pt idx="454">
                  <c:v>#N/A</c:v>
                </c:pt>
                <c:pt idx="455">
                  <c:v>#N/A</c:v>
                </c:pt>
                <c:pt idx="456">
                  <c:v>#N/A</c:v>
                </c:pt>
                <c:pt idx="457">
                  <c:v>#N/A</c:v>
                </c:pt>
                <c:pt idx="458">
                  <c:v>#N/A</c:v>
                </c:pt>
                <c:pt idx="459">
                  <c:v>#N/A</c:v>
                </c:pt>
              </c:numCache>
            </c:numRef>
          </c:cat>
          <c:val>
            <c:numRef>
              <c:f>Analysis!$H$59:$H$518</c:f>
              <c:numCache>
                <c:formatCode>General</c:formatCode>
                <c:ptCount val="460"/>
                <c:pt idx="0">
                  <c:v>0</c:v>
                </c:pt>
                <c:pt idx="1">
                  <c:v>0</c:v>
                </c:pt>
                <c:pt idx="2">
                  <c:v>0</c:v>
                </c:pt>
                <c:pt idx="3">
                  <c:v>0</c:v>
                </c:pt>
                <c:pt idx="4">
                  <c:v>0</c:v>
                </c:pt>
                <c:pt idx="5">
                  <c:v>0.90067247271524653</c:v>
                </c:pt>
                <c:pt idx="6">
                  <c:v>0.84992694635775412</c:v>
                </c:pt>
                <c:pt idx="7">
                  <c:v>0.80462416174557105</c:v>
                </c:pt>
                <c:pt idx="8">
                  <c:v>0.85567658148303305</c:v>
                </c:pt>
                <c:pt idx="9">
                  <c:v>0.82424669958681862</c:v>
                </c:pt>
                <c:pt idx="10">
                  <c:v>0.80943952802359875</c:v>
                </c:pt>
                <c:pt idx="11">
                  <c:v>0.79267078271260683</c:v>
                </c:pt>
                <c:pt idx="12">
                  <c:v>0.81625197472353872</c:v>
                </c:pt>
                <c:pt idx="13">
                  <c:v>0.79909987551469897</c:v>
                </c:pt>
                <c:pt idx="14">
                  <c:v>0.82054767916100213</c:v>
                </c:pt>
                <c:pt idx="15">
                  <c:v>0.79664287092417541</c:v>
                </c:pt>
                <c:pt idx="16">
                  <c:v>0.78667440286239254</c:v>
                </c:pt>
                <c:pt idx="17">
                  <c:v>0.79179331306990897</c:v>
                </c:pt>
                <c:pt idx="18">
                  <c:v>0.74301172227231749</c:v>
                </c:pt>
                <c:pt idx="19">
                  <c:v>0.7626373626373627</c:v>
                </c:pt>
                <c:pt idx="20">
                  <c:v>0.74508554787040415</c:v>
                </c:pt>
                <c:pt idx="21">
                  <c:v>0.73172712506767734</c:v>
                </c:pt>
                <c:pt idx="22">
                  <c:v>0.72848113032162121</c:v>
                </c:pt>
                <c:pt idx="23">
                  <c:v>0.71660816552743389</c:v>
                </c:pt>
                <c:pt idx="24">
                  <c:v>0.72039412530210079</c:v>
                </c:pt>
                <c:pt idx="25">
                  <c:v>0.70900111815132338</c:v>
                </c:pt>
                <c:pt idx="26">
                  <c:v>0.64710017574692447</c:v>
                </c:pt>
                <c:pt idx="27">
                  <c:v>0.6907482491706598</c:v>
                </c:pt>
                <c:pt idx="28">
                  <c:v>0.69156712426457478</c:v>
                </c:pt>
                <c:pt idx="29">
                  <c:v>0.70976828714220808</c:v>
                </c:pt>
                <c:pt idx="30">
                  <c:v>0.69724356077722538</c:v>
                </c:pt>
                <c:pt idx="31">
                  <c:v>0.71079242507813944</c:v>
                </c:pt>
                <c:pt idx="32">
                  <c:v>0.71156938794815994</c:v>
                </c:pt>
                <c:pt idx="33">
                  <c:v>0.72468444528803277</c:v>
                </c:pt>
                <c:pt idx="34">
                  <c:v>0.73646655884311663</c:v>
                </c:pt>
                <c:pt idx="35">
                  <c:v>0.72014567759248627</c:v>
                </c:pt>
                <c:pt idx="36">
                  <c:v>0.703361263603968</c:v>
                </c:pt>
                <c:pt idx="37">
                  <c:v>0.69244776691585197</c:v>
                </c:pt>
                <c:pt idx="38">
                  <c:v>0.65084310850439886</c:v>
                </c:pt>
                <c:pt idx="39">
                  <c:v>0.68567141785446373</c:v>
                </c:pt>
                <c:pt idx="40">
                  <c:v>0.68967753891771688</c:v>
                </c:pt>
                <c:pt idx="41">
                  <c:v>0.68882430151884499</c:v>
                </c:pt>
                <c:pt idx="42">
                  <c:v>0.69494892167990929</c:v>
                </c:pt>
                <c:pt idx="43">
                  <c:v>0.65506095308459578</c:v>
                </c:pt>
                <c:pt idx="44">
                  <c:v>0.6635601995669772</c:v>
                </c:pt>
                <c:pt idx="45">
                  <c:v>0.6827253957329662</c:v>
                </c:pt>
                <c:pt idx="46">
                  <c:v>0.69528415961305934</c:v>
                </c:pt>
                <c:pt idx="47">
                  <c:v>0.72233564720294008</c:v>
                </c:pt>
                <c:pt idx="48">
                  <c:v>0.72881184103811858</c:v>
                </c:pt>
                <c:pt idx="49">
                  <c:v>0.70100674420877729</c:v>
                </c:pt>
                <c:pt idx="50">
                  <c:v>0.72130816594327241</c:v>
                </c:pt>
                <c:pt idx="51">
                  <c:v>0.71559541604384691</c:v>
                </c:pt>
                <c:pt idx="52">
                  <c:v>0.68028249665966789</c:v>
                </c:pt>
                <c:pt idx="53">
                  <c:v>0.72452606635071082</c:v>
                </c:pt>
                <c:pt idx="54">
                  <c:v>0.75147267926061345</c:v>
                </c:pt>
                <c:pt idx="55">
                  <c:v>0.73760991207034377</c:v>
                </c:pt>
                <c:pt idx="56">
                  <c:v>0.72419911286347982</c:v>
                </c:pt>
                <c:pt idx="57">
                  <c:v>0.73490266189908615</c:v>
                </c:pt>
                <c:pt idx="58">
                  <c:v>0.75151515151515158</c:v>
                </c:pt>
                <c:pt idx="59">
                  <c:v>0.75984095427435405</c:v>
                </c:pt>
                <c:pt idx="60">
                  <c:v>0.74852867830423953</c:v>
                </c:pt>
                <c:pt idx="61">
                  <c:v>0.75413052457662122</c:v>
                </c:pt>
                <c:pt idx="62">
                  <c:v>0.70847793753098665</c:v>
                </c:pt>
                <c:pt idx="63">
                  <c:v>0.71401382349994991</c:v>
                </c:pt>
                <c:pt idx="64">
                  <c:v>0.73211567732115701</c:v>
                </c:pt>
                <c:pt idx="65">
                  <c:v>0.73104508196721307</c:v>
                </c:pt>
                <c:pt idx="66">
                  <c:v>0.7543859649122806</c:v>
                </c:pt>
                <c:pt idx="67">
                  <c:v>0.73700559121971443</c:v>
                </c:pt>
                <c:pt idx="68">
                  <c:v>0.72620912984435371</c:v>
                </c:pt>
                <c:pt idx="69">
                  <c:v>0.69638652881564111</c:v>
                </c:pt>
                <c:pt idx="70">
                  <c:v>0.69154530744336573</c:v>
                </c:pt>
                <c:pt idx="71">
                  <c:v>0.67366803278688547</c:v>
                </c:pt>
                <c:pt idx="72">
                  <c:v>0.67755143822295028</c:v>
                </c:pt>
                <c:pt idx="73">
                  <c:v>0.69527852557465319</c:v>
                </c:pt>
                <c:pt idx="74">
                  <c:v>0.69157263393310964</c:v>
                </c:pt>
                <c:pt idx="75">
                  <c:v>0.69434118133002887</c:v>
                </c:pt>
                <c:pt idx="76">
                  <c:v>0.71050141911069087</c:v>
                </c:pt>
                <c:pt idx="77">
                  <c:v>0.81818181818181834</c:v>
                </c:pt>
                <c:pt idx="78">
                  <c:v>0.88750299832094026</c:v>
                </c:pt>
                <c:pt idx="79">
                  <c:v>0.93037110587067151</c:v>
                </c:pt>
                <c:pt idx="80">
                  <c:v>0.92455259430925696</c:v>
                </c:pt>
                <c:pt idx="81">
                  <c:v>0.98966372657111368</c:v>
                </c:pt>
                <c:pt idx="82">
                  <c:v>0.98484419263456113</c:v>
                </c:pt>
                <c:pt idx="83">
                  <c:v>0.71272044245017252</c:v>
                </c:pt>
                <c:pt idx="84">
                  <c:v>0.7246788797641609</c:v>
                </c:pt>
                <c:pt idx="85">
                  <c:v>0.98332620778110291</c:v>
                </c:pt>
                <c:pt idx="86">
                  <c:v>0.98134430727023314</c:v>
                </c:pt>
                <c:pt idx="87">
                  <c:v>0.99807056229327462</c:v>
                </c:pt>
                <c:pt idx="88">
                  <c:v>0.96041192991841651</c:v>
                </c:pt>
                <c:pt idx="89">
                  <c:v>0.87559153175591542</c:v>
                </c:pt>
                <c:pt idx="90">
                  <c:v>0.81499764927127427</c:v>
                </c:pt>
                <c:pt idx="91">
                  <c:v>0.76372953102372754</c:v>
                </c:pt>
                <c:pt idx="92">
                  <c:v>0.75897782280761017</c:v>
                </c:pt>
                <c:pt idx="93">
                  <c:v>0.78262867647058854</c:v>
                </c:pt>
                <c:pt idx="94">
                  <c:v>0.78200267618198038</c:v>
                </c:pt>
                <c:pt idx="95">
                  <c:v>0.8176928358892197</c:v>
                </c:pt>
                <c:pt idx="96">
                  <c:v>0.82854042322300592</c:v>
                </c:pt>
                <c:pt idx="97">
                  <c:v>0.84436098530873738</c:v>
                </c:pt>
                <c:pt idx="98">
                  <c:v>0.7994272496971031</c:v>
                </c:pt>
                <c:pt idx="99">
                  <c:v>0.77860215053763449</c:v>
                </c:pt>
                <c:pt idx="100">
                  <c:v>0.76657681940700817</c:v>
                </c:pt>
                <c:pt idx="101">
                  <c:v>0.78467930961005761</c:v>
                </c:pt>
                <c:pt idx="102">
                  <c:v>0.78597824939288363</c:v>
                </c:pt>
                <c:pt idx="103">
                  <c:v>0.82788051209103852</c:v>
                </c:pt>
                <c:pt idx="104">
                  <c:v>0.86532249080984758</c:v>
                </c:pt>
                <c:pt idx="105">
                  <c:v>0.85651697699890461</c:v>
                </c:pt>
                <c:pt idx="106">
                  <c:v>0.84771410173857054</c:v>
                </c:pt>
                <c:pt idx="107">
                  <c:v>0.87587847334847058</c:v>
                </c:pt>
                <c:pt idx="108">
                  <c:v>0.91454888469648221</c:v>
                </c:pt>
                <c:pt idx="109">
                  <c:v>0.90624654505251501</c:v>
                </c:pt>
                <c:pt idx="110">
                  <c:v>0.91338670224594176</c:v>
                </c:pt>
                <c:pt idx="111">
                  <c:v>0.92573595004460307</c:v>
                </c:pt>
                <c:pt idx="112">
                  <c:v>0.87042764210301826</c:v>
                </c:pt>
                <c:pt idx="113">
                  <c:v>0.8788299348777624</c:v>
                </c:pt>
                <c:pt idx="114">
                  <c:v>0.86305127664064163</c:v>
                </c:pt>
                <c:pt idx="115">
                  <c:v>0.83537935198229019</c:v>
                </c:pt>
                <c:pt idx="116">
                  <c:v>0.8314260125385613</c:v>
                </c:pt>
                <c:pt idx="117">
                  <c:v>0.79851765164813737</c:v>
                </c:pt>
                <c:pt idx="118">
                  <c:v>0.82386534415389256</c:v>
                </c:pt>
                <c:pt idx="119">
                  <c:v>0.81942198868229599</c:v>
                </c:pt>
                <c:pt idx="120">
                  <c:v>0.8309252997233324</c:v>
                </c:pt>
                <c:pt idx="121">
                  <c:v>0.81100673881968566</c:v>
                </c:pt>
                <c:pt idx="122">
                  <c:v>0.80073387014575481</c:v>
                </c:pt>
                <c:pt idx="123">
                  <c:v>0.78469912307227108</c:v>
                </c:pt>
                <c:pt idx="124">
                  <c:v>0.81218892839004553</c:v>
                </c:pt>
                <c:pt idx="125">
                  <c:v>0.74255777516647081</c:v>
                </c:pt>
                <c:pt idx="126">
                  <c:v>0.73641015738148119</c:v>
                </c:pt>
                <c:pt idx="127">
                  <c:v>0.75881316098707396</c:v>
                </c:pt>
                <c:pt idx="128">
                  <c:v>0.77087646652864061</c:v>
                </c:pt>
                <c:pt idx="129">
                  <c:v>0.7945010183299388</c:v>
                </c:pt>
                <c:pt idx="130">
                  <c:v>0.77254217568353711</c:v>
                </c:pt>
                <c:pt idx="131">
                  <c:v>0.80470089781095533</c:v>
                </c:pt>
                <c:pt idx="132">
                  <c:v>0.7655677655677654</c:v>
                </c:pt>
                <c:pt idx="133">
                  <c:v>0.71948325863432649</c:v>
                </c:pt>
                <c:pt idx="134">
                  <c:v>0.68958969701973094</c:v>
                </c:pt>
                <c:pt idx="135">
                  <c:v>0.68386051666808789</c:v>
                </c:pt>
                <c:pt idx="136">
                  <c:v>0.72785714285714287</c:v>
                </c:pt>
                <c:pt idx="137">
                  <c:v>0.72700676540501008</c:v>
                </c:pt>
                <c:pt idx="138">
                  <c:v>0.72011878247958439</c:v>
                </c:pt>
                <c:pt idx="139">
                  <c:v>0.78697813121272364</c:v>
                </c:pt>
                <c:pt idx="140">
                  <c:v>0.80112302194997442</c:v>
                </c:pt>
                <c:pt idx="141">
                  <c:v>0.80164952652479415</c:v>
                </c:pt>
                <c:pt idx="142">
                  <c:v>0.7937073617757866</c:v>
                </c:pt>
                <c:pt idx="143">
                  <c:v>0.83121019108280247</c:v>
                </c:pt>
                <c:pt idx="144">
                  <c:v>0.84797371303395419</c:v>
                </c:pt>
                <c:pt idx="145">
                  <c:v>0.82536492489951341</c:v>
                </c:pt>
                <c:pt idx="146">
                  <c:v>0.81469413495900789</c:v>
                </c:pt>
                <c:pt idx="147">
                  <c:v>0.77955239064089532</c:v>
                </c:pt>
                <c:pt idx="148">
                  <c:v>0.75654450261780126</c:v>
                </c:pt>
                <c:pt idx="149">
                  <c:v>0.8043729633133605</c:v>
                </c:pt>
                <c:pt idx="150">
                  <c:v>0.80656629025512339</c:v>
                </c:pt>
                <c:pt idx="151">
                  <c:v>0.80884389984017069</c:v>
                </c:pt>
                <c:pt idx="152">
                  <c:v>0.83250593567882591</c:v>
                </c:pt>
                <c:pt idx="153">
                  <c:v>0.81546134663341652</c:v>
                </c:pt>
                <c:pt idx="154">
                  <c:v>0.77554195622860722</c:v>
                </c:pt>
                <c:pt idx="155">
                  <c:v>0.77927504439569639</c:v>
                </c:pt>
                <c:pt idx="156">
                  <c:v>0.82687677828846584</c:v>
                </c:pt>
                <c:pt idx="157">
                  <c:v>0.80157547370662119</c:v>
                </c:pt>
                <c:pt idx="158">
                  <c:v>0.80952900130832972</c:v>
                </c:pt>
                <c:pt idx="159">
                  <c:v>0.81178686163731029</c:v>
                </c:pt>
                <c:pt idx="160">
                  <c:v>0.78056757041882041</c:v>
                </c:pt>
                <c:pt idx="161">
                  <c:v>0.7659671015314804</c:v>
                </c:pt>
                <c:pt idx="162">
                  <c:v>0.76496772757622966</c:v>
                </c:pt>
                <c:pt idx="163">
                  <c:v>0.75747767857142878</c:v>
                </c:pt>
                <c:pt idx="164">
                  <c:v>0.80059797608095673</c:v>
                </c:pt>
                <c:pt idx="165">
                  <c:v>0.74977528089887679</c:v>
                </c:pt>
                <c:pt idx="166">
                  <c:v>0.7829679788821301</c:v>
                </c:pt>
                <c:pt idx="167">
                  <c:v>0.81908478183753097</c:v>
                </c:pt>
                <c:pt idx="168">
                  <c:v>0.85080058224163035</c:v>
                </c:pt>
                <c:pt idx="169">
                  <c:v>0.88075186134505068</c:v>
                </c:pt>
                <c:pt idx="170">
                  <c:v>0.85094117647058853</c:v>
                </c:pt>
                <c:pt idx="171">
                  <c:v>0.84765764691858403</c:v>
                </c:pt>
                <c:pt idx="172">
                  <c:v>0.91049892090897555</c:v>
                </c:pt>
                <c:pt idx="173">
                  <c:v>0.89337140019860972</c:v>
                </c:pt>
                <c:pt idx="174">
                  <c:v>0.91695416461311008</c:v>
                </c:pt>
                <c:pt idx="175">
                  <c:v>0.89317397732873349</c:v>
                </c:pt>
                <c:pt idx="176">
                  <c:v>0.89366626065773458</c:v>
                </c:pt>
                <c:pt idx="177">
                  <c:v>0.88210075026795265</c:v>
                </c:pt>
                <c:pt idx="178">
                  <c:v>0.91122811313823937</c:v>
                </c:pt>
                <c:pt idx="179">
                  <c:v>0.89021956087824328</c:v>
                </c:pt>
                <c:pt idx="180">
                  <c:v>0.91020838211191757</c:v>
                </c:pt>
                <c:pt idx="181">
                  <c:v>0.94258148017413823</c:v>
                </c:pt>
                <c:pt idx="182">
                  <c:v>0.9915274463007161</c:v>
                </c:pt>
                <c:pt idx="183">
                  <c:v>1.0214960238568587</c:v>
                </c:pt>
                <c:pt idx="184">
                  <c:v>1.0001181334908447</c:v>
                </c:pt>
                <c:pt idx="185">
                  <c:v>1.0095181439619276</c:v>
                </c:pt>
                <c:pt idx="186">
                  <c:v>1.0643953575439908</c:v>
                </c:pt>
                <c:pt idx="187">
                  <c:v>1.029327268374431</c:v>
                </c:pt>
                <c:pt idx="188">
                  <c:v>1.0037278657968314</c:v>
                </c:pt>
                <c:pt idx="189">
                  <c:v>1.0001149029070435</c:v>
                </c:pt>
                <c:pt idx="190">
                  <c:v>1.0471416636830169</c:v>
                </c:pt>
                <c:pt idx="191">
                  <c:v>1.0271864877371586</c:v>
                </c:pt>
                <c:pt idx="192">
                  <c:v>1.0477923907937998</c:v>
                </c:pt>
                <c:pt idx="193">
                  <c:v>1.0460002377273268</c:v>
                </c:pt>
                <c:pt idx="194">
                  <c:v>1.0394952091610188</c:v>
                </c:pt>
                <c:pt idx="195">
                  <c:v>1.0467398924982472</c:v>
                </c:pt>
                <c:pt idx="196">
                  <c:v>1.0231860652901144</c:v>
                </c:pt>
                <c:pt idx="197">
                  <c:v>1.0157370978940057</c:v>
                </c:pt>
                <c:pt idx="198">
                  <c:v>0.99693042291950895</c:v>
                </c:pt>
                <c:pt idx="199">
                  <c:v>1.014651162790698</c:v>
                </c:pt>
                <c:pt idx="200">
                  <c:v>1.0238591614547141</c:v>
                </c:pt>
                <c:pt idx="201">
                  <c:v>1.0238370747512153</c:v>
                </c:pt>
                <c:pt idx="202">
                  <c:v>1.0238840579710142</c:v>
                </c:pt>
                <c:pt idx="203">
                  <c:v>1.0605294825511431</c:v>
                </c:pt>
                <c:pt idx="204">
                  <c:v>1.0403752523453269</c:v>
                </c:pt>
                <c:pt idx="205">
                  <c:v>1.0226927125979646</c:v>
                </c:pt>
                <c:pt idx="206">
                  <c:v>1.0289476806264088</c:v>
                </c:pt>
                <c:pt idx="207">
                  <c:v>1.0533446232006771</c:v>
                </c:pt>
                <c:pt idx="208">
                  <c:v>1.0320535821074035</c:v>
                </c:pt>
                <c:pt idx="209">
                  <c:v>1.0453990724920672</c:v>
                </c:pt>
                <c:pt idx="210">
                  <c:v>1.0401472859009382</c:v>
                </c:pt>
                <c:pt idx="211">
                  <c:v>1.0799853013228811</c:v>
                </c:pt>
                <c:pt idx="212">
                  <c:v>1.0735648818137964</c:v>
                </c:pt>
                <c:pt idx="213">
                  <c:v>1.1319181197877182</c:v>
                </c:pt>
                <c:pt idx="214">
                  <c:v>1.1037410780211663</c:v>
                </c:pt>
                <c:pt idx="215">
                  <c:v>1.1159949622166243</c:v>
                </c:pt>
                <c:pt idx="216">
                  <c:v>1.1123637730176623</c:v>
                </c:pt>
                <c:pt idx="217">
                  <c:v>1.1205871188156398</c:v>
                </c:pt>
                <c:pt idx="218">
                  <c:v>1.0903855783675516</c:v>
                </c:pt>
                <c:pt idx="219">
                  <c:v>1.102114879239144</c:v>
                </c:pt>
                <c:pt idx="220">
                  <c:v>1.080595545711825</c:v>
                </c:pt>
                <c:pt idx="221">
                  <c:v>1.1092098641167591</c:v>
                </c:pt>
                <c:pt idx="222">
                  <c:v>1.1025902768916678</c:v>
                </c:pt>
                <c:pt idx="223">
                  <c:v>1.1083247156153049</c:v>
                </c:pt>
                <c:pt idx="224">
                  <c:v>1.0954688318491357</c:v>
                </c:pt>
                <c:pt idx="225">
                  <c:v>1.0769430725240448</c:v>
                </c:pt>
                <c:pt idx="226">
                  <c:v>1.0856615709014232</c:v>
                </c:pt>
                <c:pt idx="227">
                  <c:v>1.0783434450013194</c:v>
                </c:pt>
                <c:pt idx="228">
                  <c:v>1.0682209564180687</c:v>
                </c:pt>
                <c:pt idx="229">
                  <c:v>1.0720671904632895</c:v>
                </c:pt>
                <c:pt idx="230">
                  <c:v>1.0332500985674857</c:v>
                </c:pt>
                <c:pt idx="231">
                  <c:v>1.0273936864075135</c:v>
                </c:pt>
                <c:pt idx="232">
                  <c:v>1.0258307372793352</c:v>
                </c:pt>
                <c:pt idx="233">
                  <c:v>1.0019508388607101</c:v>
                </c:pt>
                <c:pt idx="234">
                  <c:v>0.95070957932083133</c:v>
                </c:pt>
                <c:pt idx="235">
                  <c:v>0.95459897945832772</c:v>
                </c:pt>
                <c:pt idx="236">
                  <c:v>0.92567039833376741</c:v>
                </c:pt>
                <c:pt idx="237">
                  <c:v>0.91251455933738834</c:v>
                </c:pt>
                <c:pt idx="238">
                  <c:v>0.9272918861959959</c:v>
                </c:pt>
                <c:pt idx="239">
                  <c:v>0.92825052854122603</c:v>
                </c:pt>
                <c:pt idx="240">
                  <c:v>0.9065372168284791</c:v>
                </c:pt>
                <c:pt idx="241">
                  <c:v>0.91467576791808891</c:v>
                </c:pt>
                <c:pt idx="242">
                  <c:v>0.91487166258222641</c:v>
                </c:pt>
                <c:pt idx="243">
                  <c:v>0.92689906347554663</c:v>
                </c:pt>
                <c:pt idx="244">
                  <c:v>0.91951219512195081</c:v>
                </c:pt>
                <c:pt idx="245">
                  <c:v>0.91065420560747679</c:v>
                </c:pt>
                <c:pt idx="246">
                  <c:v>0.97061170212765957</c:v>
                </c:pt>
                <c:pt idx="247">
                  <c:v>0.96499737808075514</c:v>
                </c:pt>
                <c:pt idx="248">
                  <c:v>0.9530455197600104</c:v>
                </c:pt>
                <c:pt idx="249">
                  <c:v>0.98293650793650789</c:v>
                </c:pt>
                <c:pt idx="250">
                  <c:v>0.95870129870129861</c:v>
                </c:pt>
                <c:pt idx="251">
                  <c:v>0.97240217672972251</c:v>
                </c:pt>
                <c:pt idx="252">
                  <c:v>1.0084768211920532</c:v>
                </c:pt>
                <c:pt idx="253">
                  <c:v>0.97996357012750457</c:v>
                </c:pt>
                <c:pt idx="254">
                  <c:v>0.93218623481781371</c:v>
                </c:pt>
                <c:pt idx="255">
                  <c:v>0.95233160621761659</c:v>
                </c:pt>
                <c:pt idx="256">
                  <c:v>0.96023601847101081</c:v>
                </c:pt>
                <c:pt idx="257">
                  <c:v>0.9709114414996769</c:v>
                </c:pt>
                <c:pt idx="258">
                  <c:v>0.97299433539718105</c:v>
                </c:pt>
                <c:pt idx="259">
                  <c:v>1.000267486960011</c:v>
                </c:pt>
                <c:pt idx="260">
                  <c:v>0.96490758103402108</c:v>
                </c:pt>
                <c:pt idx="261">
                  <c:v>0.96133779264214059</c:v>
                </c:pt>
                <c:pt idx="262">
                  <c:v>0.94803128728622554</c:v>
                </c:pt>
                <c:pt idx="263">
                  <c:v>0.96081316035843267</c:v>
                </c:pt>
                <c:pt idx="264">
                  <c:v>0.96733360555328707</c:v>
                </c:pt>
                <c:pt idx="265">
                  <c:v>0.94094959436095238</c:v>
                </c:pt>
                <c:pt idx="266">
                  <c:v>0.92534722222222232</c:v>
                </c:pt>
                <c:pt idx="267">
                  <c:v>0.96419042269344224</c:v>
                </c:pt>
                <c:pt idx="268">
                  <c:v>0.9437500000000002</c:v>
                </c:pt>
                <c:pt idx="269">
                  <c:v>0.94849423022797652</c:v>
                </c:pt>
                <c:pt idx="270">
                  <c:v>0.9697360872059666</c:v>
                </c:pt>
                <c:pt idx="271">
                  <c:v>0.97176539077281332</c:v>
                </c:pt>
                <c:pt idx="272">
                  <c:v>0.97226590421729808</c:v>
                </c:pt>
                <c:pt idx="273">
                  <c:v>0.9655026155803762</c:v>
                </c:pt>
                <c:pt idx="274">
                  <c:v>0.9866760168302946</c:v>
                </c:pt>
                <c:pt idx="275">
                  <c:v>0.95682258510932738</c:v>
                </c:pt>
                <c:pt idx="276">
                  <c:v>0.92689224079358612</c:v>
                </c:pt>
                <c:pt idx="277">
                  <c:v>0.92819614711033271</c:v>
                </c:pt>
                <c:pt idx="278">
                  <c:v>0.9232927970065482</c:v>
                </c:pt>
                <c:pt idx="279">
                  <c:v>0.93167617495245858</c:v>
                </c:pt>
                <c:pt idx="280">
                  <c:v>0.89366215857862641</c:v>
                </c:pt>
                <c:pt idx="281">
                  <c:v>0.91750263991552261</c:v>
                </c:pt>
                <c:pt idx="282">
                  <c:v>0.90007656967840732</c:v>
                </c:pt>
                <c:pt idx="283">
                  <c:v>0.92490984028851131</c:v>
                </c:pt>
                <c:pt idx="284">
                  <c:v>0.9216300940438874</c:v>
                </c:pt>
                <c:pt idx="285">
                  <c:v>0.93587200846225049</c:v>
                </c:pt>
                <c:pt idx="286">
                  <c:v>0.94427491044182044</c:v>
                </c:pt>
                <c:pt idx="287">
                  <c:v>0.94835556729626203</c:v>
                </c:pt>
                <c:pt idx="288">
                  <c:v>0.93567865581517473</c:v>
                </c:pt>
                <c:pt idx="289">
                  <c:v>0.93728769270969414</c:v>
                </c:pt>
                <c:pt idx="290">
                  <c:v>0.95763833730473924</c:v>
                </c:pt>
                <c:pt idx="291">
                  <c:v>0.93904490746732261</c:v>
                </c:pt>
                <c:pt idx="292">
                  <c:v>0.94631646380525281</c:v>
                </c:pt>
                <c:pt idx="293">
                  <c:v>0.95418377823408629</c:v>
                </c:pt>
                <c:pt idx="294">
                  <c:v>0.92853598014888361</c:v>
                </c:pt>
                <c:pt idx="295">
                  <c:v>0.9415487714072972</c:v>
                </c:pt>
                <c:pt idx="296">
                  <c:v>0.95359116022099444</c:v>
                </c:pt>
                <c:pt idx="297">
                  <c:v>0.96990740740740755</c:v>
                </c:pt>
                <c:pt idx="298">
                  <c:v>0.93236490412550854</c:v>
                </c:pt>
                <c:pt idx="299">
                  <c:v>0.97715165147389638</c:v>
                </c:pt>
                <c:pt idx="300">
                  <c:v>0.94051090633383871</c:v>
                </c:pt>
                <c:pt idx="301">
                  <c:v>0.94512694512694506</c:v>
                </c:pt>
                <c:pt idx="302">
                  <c:v>0.9049421193232412</c:v>
                </c:pt>
                <c:pt idx="303">
                  <c:v>0.93471843778383301</c:v>
                </c:pt>
                <c:pt idx="304">
                  <c:v>0.92713797035347789</c:v>
                </c:pt>
                <c:pt idx="305">
                  <c:v>0.94125652075300503</c:v>
                </c:pt>
                <c:pt idx="306">
                  <c:v>0.93709913356588292</c:v>
                </c:pt>
                <c:pt idx="307">
                  <c:v>0.93772893772893773</c:v>
                </c:pt>
                <c:pt idx="308">
                  <c:v>0.93970335339638877</c:v>
                </c:pt>
                <c:pt idx="309">
                  <c:v>0.95849462365591409</c:v>
                </c:pt>
                <c:pt idx="310">
                  <c:v>0.94540810897094807</c:v>
                </c:pt>
                <c:pt idx="311">
                  <c:v>0.96753386368522898</c:v>
                </c:pt>
                <c:pt idx="312">
                  <c:v>0.94524976535613725</c:v>
                </c:pt>
                <c:pt idx="313">
                  <c:v>0.94993234100135315</c:v>
                </c:pt>
                <c:pt idx="314">
                  <c:v>0.94144696505211511</c:v>
                </c:pt>
                <c:pt idx="315">
                  <c:v>0.95828600929272068</c:v>
                </c:pt>
                <c:pt idx="316">
                  <c:v>0.97480478917230606</c:v>
                </c:pt>
                <c:pt idx="317">
                  <c:v>0.96967486452688645</c:v>
                </c:pt>
                <c:pt idx="318">
                  <c:v>0.98698458975426884</c:v>
                </c:pt>
                <c:pt idx="319">
                  <c:v>0.96429291910429693</c:v>
                </c:pt>
                <c:pt idx="320">
                  <c:v>0.9697273456295108</c:v>
                </c:pt>
                <c:pt idx="321">
                  <c:v>0.96875923918399542</c:v>
                </c:pt>
                <c:pt idx="322">
                  <c:v>0.98511117641296875</c:v>
                </c:pt>
                <c:pt idx="323">
                  <c:v>1.0156746031746027</c:v>
                </c:pt>
                <c:pt idx="324">
                  <c:v>1.0104614782948764</c:v>
                </c:pt>
                <c:pt idx="325">
                  <c:v>1.025885826771654</c:v>
                </c:pt>
                <c:pt idx="326">
                  <c:v>1.032456575682382</c:v>
                </c:pt>
                <c:pt idx="327">
                  <c:v>1.0224629758473316</c:v>
                </c:pt>
                <c:pt idx="328">
                  <c:v>1.046331658291457</c:v>
                </c:pt>
                <c:pt idx="329">
                  <c:v>1.021489403842345</c:v>
                </c:pt>
                <c:pt idx="330">
                  <c:v>1.0181583647549119</c:v>
                </c:pt>
                <c:pt idx="331">
                  <c:v>1.0384044343264378</c:v>
                </c:pt>
                <c:pt idx="332">
                  <c:v>1.0052177212788163</c:v>
                </c:pt>
                <c:pt idx="333">
                  <c:v>1.0041930674617965</c:v>
                </c:pt>
                <c:pt idx="334">
                  <c:v>1.0059220875358559</c:v>
                </c:pt>
                <c:pt idx="335">
                  <c:v>1.0060831668785186</c:v>
                </c:pt>
                <c:pt idx="336">
                  <c:v>1.0152101521015211</c:v>
                </c:pt>
                <c:pt idx="337">
                  <c:v>1.0245886819743266</c:v>
                </c:pt>
                <c:pt idx="338">
                  <c:v>1.0474052792242772</c:v>
                </c:pt>
                <c:pt idx="339">
                  <c:v>1.0265555844832079</c:v>
                </c:pt>
                <c:pt idx="340">
                  <c:v>1.0369101652821786</c:v>
                </c:pt>
                <c:pt idx="341">
                  <c:v>1.0571501358695654</c:v>
                </c:pt>
                <c:pt idx="342">
                  <c:v>1.0211687780956271</c:v>
                </c:pt>
                <c:pt idx="343">
                  <c:v>1.0122607182407846</c:v>
                </c:pt>
                <c:pt idx="344">
                  <c:v>0.99643723468768952</c:v>
                </c:pt>
                <c:pt idx="345">
                  <c:v>1.0466053371854327</c:v>
                </c:pt>
                <c:pt idx="346">
                  <c:v>1.0667783279930094</c:v>
                </c:pt>
                <c:pt idx="347">
                  <c:v>1.0786737847710033</c:v>
                </c:pt>
                <c:pt idx="348">
                  <c:v>1.1108915084350957</c:v>
                </c:pt>
                <c:pt idx="349">
                  <c:v>1.0877329192546583</c:v>
                </c:pt>
                <c:pt idx="350">
                  <c:v>1.1137133598468112</c:v>
                </c:pt>
                <c:pt idx="351">
                  <c:v>1.0573432972395909</c:v>
                </c:pt>
                <c:pt idx="352">
                  <c:v>1.0417177914110429</c:v>
                </c:pt>
                <c:pt idx="353">
                  <c:v>0.9704931285367826</c:v>
                </c:pt>
                <c:pt idx="354">
                  <c:v>0.98865090878061257</c:v>
                </c:pt>
                <c:pt idx="355">
                  <c:v>0.99853372434017584</c:v>
                </c:pt>
                <c:pt idx="356">
                  <c:v>1.0071115013169445</c:v>
                </c:pt>
                <c:pt idx="357">
                  <c:v>1.0075797637934074</c:v>
                </c:pt>
                <c:pt idx="358">
                  <c:v>1.0240082609069787</c:v>
                </c:pt>
                <c:pt idx="359">
                  <c:v>1.0206696276050562</c:v>
                </c:pt>
                <c:pt idx="360">
                  <c:v>1.0270040037481898</c:v>
                </c:pt>
                <c:pt idx="361">
                  <c:v>1.0608148337160841</c:v>
                </c:pt>
                <c:pt idx="362">
                  <c:v>1.0663551401869162</c:v>
                </c:pt>
                <c:pt idx="363">
                  <c:v>1.0880583100262737</c:v>
                </c:pt>
                <c:pt idx="364">
                  <c:v>1.1229438697642871</c:v>
                </c:pt>
                <c:pt idx="365">
                  <c:v>1.1301131048558555</c:v>
                </c:pt>
                <c:pt idx="366">
                  <c:v>1.1193705005859702</c:v>
                </c:pt>
                <c:pt idx="367">
                  <c:v>1.1316210526315786</c:v>
                </c:pt>
                <c:pt idx="368">
                  <c:v>1.1226129005819199</c:v>
                </c:pt>
                <c:pt idx="369">
                  <c:v>1.1722589599150957</c:v>
                </c:pt>
                <c:pt idx="370">
                  <c:v>1.1716706424282306</c:v>
                </c:pt>
                <c:pt idx="371">
                  <c:v>1.2111636393796135</c:v>
                </c:pt>
                <c:pt idx="372">
                  <c:v>1.2166140904311249</c:v>
                </c:pt>
                <c:pt idx="373">
                  <c:v>1.2668757220663478</c:v>
                </c:pt>
                <c:pt idx="374">
                  <c:v>1.2560214094558428</c:v>
                </c:pt>
                <c:pt idx="375">
                  <c:v>1.2645311496467566</c:v>
                </c:pt>
                <c:pt idx="376">
                  <c:v>1.2904405916971529</c:v>
                </c:pt>
                <c:pt idx="377">
                  <c:v>1.2847216860958848</c:v>
                </c:pt>
                <c:pt idx="378">
                  <c:v>1.2836071837982423</c:v>
                </c:pt>
                <c:pt idx="379">
                  <c:v>1.2664212076583206</c:v>
                </c:pt>
                <c:pt idx="380">
                  <c:v>1.2708598051673019</c:v>
                </c:pt>
                <c:pt idx="381">
                  <c:v>1.2928752464094619</c:v>
                </c:pt>
                <c:pt idx="382">
                  <c:v>1.2964561080851666</c:v>
                </c:pt>
                <c:pt idx="383">
                  <c:v>1.302906320541761</c:v>
                </c:pt>
                <c:pt idx="384">
                  <c:v>1.3065978518621846</c:v>
                </c:pt>
                <c:pt idx="385">
                  <c:v>1.3264116057459818</c:v>
                </c:pt>
                <c:pt idx="386">
                  <c:v>1.3251178739819978</c:v>
                </c:pt>
                <c:pt idx="387">
                  <c:v>1.282105860649922</c:v>
                </c:pt>
                <c:pt idx="388">
                  <c:v>1.246094026157653</c:v>
                </c:pt>
                <c:pt idx="389">
                  <c:v>1.2279659196677881</c:v>
                </c:pt>
                <c:pt idx="390">
                  <c:v>1.2042173789980191</c:v>
                </c:pt>
                <c:pt idx="391">
                  <c:v>1.2020447906523855</c:v>
                </c:pt>
                <c:pt idx="392">
                  <c:v>1.2102874432677764</c:v>
                </c:pt>
                <c:pt idx="393">
                  <c:v>1.2266472060050042</c:v>
                </c:pt>
                <c:pt idx="394">
                  <c:v>1.2286568013659647</c:v>
                </c:pt>
                <c:pt idx="395">
                  <c:v>1.2266946090475499</c:v>
                </c:pt>
                <c:pt idx="396">
                  <c:v>1.2350119904076735</c:v>
                </c:pt>
                <c:pt idx="397">
                  <c:v>1.2152537485582469</c:v>
                </c:pt>
                <c:pt idx="398">
                  <c:v>1.20747609388583</c:v>
                </c:pt>
                <c:pt idx="399">
                  <c:v>1.1945980892177288</c:v>
                </c:pt>
                <c:pt idx="400">
                  <c:v>1.2034179405826362</c:v>
                </c:pt>
                <c:pt idx="401">
                  <c:v>1.2119525943055358</c:v>
                </c:pt>
                <c:pt idx="402">
                  <c:v>1.2066162840439183</c:v>
                </c:pt>
                <c:pt idx="403">
                  <c:v>1.2176416234273935</c:v>
                </c:pt>
                <c:pt idx="404">
                  <c:v>1.1945972633657782</c:v>
                </c:pt>
                <c:pt idx="405">
                  <c:v>1.1917556388319313</c:v>
                </c:pt>
                <c:pt idx="406">
                  <c:v>1.1803043353430951</c:v>
                </c:pt>
                <c:pt idx="407">
                  <c:v>1.1790707835712209</c:v>
                </c:pt>
                <c:pt idx="408">
                  <c:v>1.1627703097603741</c:v>
                </c:pt>
                <c:pt idx="409">
                  <c:v>1.1823661849081273</c:v>
                </c:pt>
                <c:pt idx="410">
                  <c:v>1.1958452616897897</c:v>
                </c:pt>
                <c:pt idx="411">
                  <c:v>1.17882866496908</c:v>
                </c:pt>
                <c:pt idx="412">
                  <c:v>1.1813445256530863</c:v>
                </c:pt>
                <c:pt idx="413">
                  <c:v>1.2060282900096271</c:v>
                </c:pt>
                <c:pt idx="414">
                  <c:v>1.1654823822430591</c:v>
                </c:pt>
                <c:pt idx="415">
                  <c:v>1.1551512526171395</c:v>
                </c:pt>
                <c:pt idx="416">
                  <c:v>1.1471883346567533</c:v>
                </c:pt>
                <c:pt idx="417">
                  <c:v>1.1685809828438503</c:v>
                </c:pt>
                <c:pt idx="418">
                  <c:v>1.1647355163727964</c:v>
                </c:pt>
                <c:pt idx="419">
                  <c:v>1.1524510160973123</c:v>
                </c:pt>
                <c:pt idx="420">
                  <c:v>1.1519883254286758</c:v>
                </c:pt>
                <c:pt idx="421">
                  <c:v>1.1502260431334763</c:v>
                </c:pt>
                <c:pt idx="422">
                  <c:v>1.1255678856036344</c:v>
                </c:pt>
                <c:pt idx="423">
                  <c:v>1.1075821963766499</c:v>
                </c:pt>
                <c:pt idx="424">
                  <c:v>1.1016831911459533</c:v>
                </c:pt>
                <c:pt idx="425">
                  <c:v>1.059035108296192</c:v>
                </c:pt>
                <c:pt idx="426">
                  <c:v>1.0564912563462001</c:v>
                </c:pt>
                <c:pt idx="427">
                  <c:v>1.0795178705951285</c:v>
                </c:pt>
                <c:pt idx="428">
                  <c:v>#N/A</c:v>
                </c:pt>
                <c:pt idx="429">
                  <c:v>#N/A</c:v>
                </c:pt>
                <c:pt idx="430">
                  <c:v>#N/A</c:v>
                </c:pt>
                <c:pt idx="431">
                  <c:v>#N/A</c:v>
                </c:pt>
                <c:pt idx="432">
                  <c:v>#N/A</c:v>
                </c:pt>
                <c:pt idx="433">
                  <c:v>#N/A</c:v>
                </c:pt>
                <c:pt idx="434">
                  <c:v>#N/A</c:v>
                </c:pt>
                <c:pt idx="435">
                  <c:v>#N/A</c:v>
                </c:pt>
                <c:pt idx="436">
                  <c:v>#N/A</c:v>
                </c:pt>
                <c:pt idx="437">
                  <c:v>#N/A</c:v>
                </c:pt>
                <c:pt idx="438">
                  <c:v>#N/A</c:v>
                </c:pt>
                <c:pt idx="439">
                  <c:v>#N/A</c:v>
                </c:pt>
                <c:pt idx="440">
                  <c:v>#N/A</c:v>
                </c:pt>
                <c:pt idx="441">
                  <c:v>#N/A</c:v>
                </c:pt>
                <c:pt idx="442">
                  <c:v>#N/A</c:v>
                </c:pt>
                <c:pt idx="443">
                  <c:v>#N/A</c:v>
                </c:pt>
                <c:pt idx="444">
                  <c:v>#N/A</c:v>
                </c:pt>
                <c:pt idx="445">
                  <c:v>#N/A</c:v>
                </c:pt>
                <c:pt idx="446">
                  <c:v>#N/A</c:v>
                </c:pt>
                <c:pt idx="447">
                  <c:v>#N/A</c:v>
                </c:pt>
                <c:pt idx="448">
                  <c:v>#N/A</c:v>
                </c:pt>
                <c:pt idx="449">
                  <c:v>#N/A</c:v>
                </c:pt>
                <c:pt idx="450">
                  <c:v>#N/A</c:v>
                </c:pt>
                <c:pt idx="451">
                  <c:v>#N/A</c:v>
                </c:pt>
                <c:pt idx="452">
                  <c:v>#N/A</c:v>
                </c:pt>
                <c:pt idx="453">
                  <c:v>#N/A</c:v>
                </c:pt>
                <c:pt idx="454">
                  <c:v>#N/A</c:v>
                </c:pt>
                <c:pt idx="455">
                  <c:v>#N/A</c:v>
                </c:pt>
                <c:pt idx="456">
                  <c:v>#N/A</c:v>
                </c:pt>
                <c:pt idx="457">
                  <c:v>#N/A</c:v>
                </c:pt>
                <c:pt idx="458">
                  <c:v>#N/A</c:v>
                </c:pt>
                <c:pt idx="459">
                  <c:v>#N/A</c:v>
                </c:pt>
              </c:numCache>
            </c:numRef>
          </c:val>
          <c:smooth val="0"/>
        </c:ser>
        <c:dLbls>
          <c:showLegendKey val="0"/>
          <c:showVal val="0"/>
          <c:showCatName val="0"/>
          <c:showSerName val="0"/>
          <c:showPercent val="0"/>
          <c:showBubbleSize val="0"/>
        </c:dLbls>
        <c:marker val="1"/>
        <c:smooth val="0"/>
        <c:axId val="253523456"/>
        <c:axId val="253524992"/>
      </c:lineChart>
      <c:dateAx>
        <c:axId val="253523456"/>
        <c:scaling>
          <c:orientation val="minMax"/>
        </c:scaling>
        <c:delete val="0"/>
        <c:axPos val="b"/>
        <c:numFmt formatCode="yyyy" sourceLinked="0"/>
        <c:majorTickMark val="none"/>
        <c:minorTickMark val="none"/>
        <c:tickLblPos val="nextTo"/>
        <c:crossAx val="253524992"/>
        <c:crosses val="autoZero"/>
        <c:auto val="1"/>
        <c:lblOffset val="100"/>
        <c:baseTimeUnit val="months"/>
      </c:dateAx>
      <c:valAx>
        <c:axId val="253524992"/>
        <c:scaling>
          <c:orientation val="minMax"/>
          <c:min val="0.5"/>
        </c:scaling>
        <c:delete val="0"/>
        <c:axPos val="l"/>
        <c:majorGridlines>
          <c:spPr>
            <a:ln w="3175">
              <a:solidFill>
                <a:sysClr val="window" lastClr="FFFFFF">
                  <a:lumMod val="75000"/>
                </a:sysClr>
              </a:solidFill>
              <a:prstDash val="sysDot"/>
            </a:ln>
          </c:spPr>
        </c:majorGridlines>
        <c:numFmt formatCode="General" sourceLinked="1"/>
        <c:majorTickMark val="out"/>
        <c:minorTickMark val="none"/>
        <c:tickLblPos val="nextTo"/>
        <c:crossAx val="253523456"/>
        <c:crosses val="autoZero"/>
        <c:crossBetween val="between"/>
      </c:valAx>
      <c:spPr>
        <a:noFill/>
        <a:ln w="25400">
          <a:no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pt-BR"/>
              <a:t>Trade Balance (US$ Bn)</a:t>
            </a:r>
          </a:p>
        </c:rich>
      </c:tx>
      <c:layout>
        <c:manualLayout>
          <c:xMode val="edge"/>
          <c:yMode val="edge"/>
          <c:x val="0.36362881020240623"/>
          <c:y val="0"/>
        </c:manualLayout>
      </c:layout>
      <c:overlay val="1"/>
    </c:title>
    <c:autoTitleDeleted val="0"/>
    <c:plotArea>
      <c:layout>
        <c:manualLayout>
          <c:layoutTarget val="inner"/>
          <c:xMode val="edge"/>
          <c:yMode val="edge"/>
          <c:x val="6.8210629921259883E-2"/>
          <c:y val="2.0087336244541485E-2"/>
          <c:w val="0.91322134733158566"/>
          <c:h val="0.91340893305367454"/>
        </c:manualLayout>
      </c:layout>
      <c:barChart>
        <c:barDir val="col"/>
        <c:grouping val="clustered"/>
        <c:varyColors val="0"/>
        <c:ser>
          <c:idx val="0"/>
          <c:order val="0"/>
          <c:tx>
            <c:strRef>
              <c:f>Projeções!$M$72</c:f>
              <c:strCache>
                <c:ptCount val="1"/>
                <c:pt idx="0">
                  <c:v>2013</c:v>
                </c:pt>
              </c:strCache>
            </c:strRef>
          </c:tx>
          <c:spPr>
            <a:solidFill>
              <a:srgbClr val="800000"/>
            </a:solidFill>
          </c:spPr>
          <c:invertIfNegative val="0"/>
          <c:dLbls>
            <c:dLbl>
              <c:idx val="0"/>
              <c:layout>
                <c:manualLayout>
                  <c:x val="-1.2269938650306744E-2"/>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Projeções!$L$73:$L$77</c:f>
              <c:strCache>
                <c:ptCount val="5"/>
                <c:pt idx="0">
                  <c:v>Soybean</c:v>
                </c:pt>
                <c:pt idx="1">
                  <c:v>Iron Ore</c:v>
                </c:pt>
                <c:pt idx="2">
                  <c:v>Fuels</c:v>
                </c:pt>
                <c:pt idx="3">
                  <c:v>Others</c:v>
                </c:pt>
                <c:pt idx="4">
                  <c:v>Total</c:v>
                </c:pt>
              </c:strCache>
            </c:strRef>
          </c:cat>
          <c:val>
            <c:numRef>
              <c:f>Projeções!$M$73:$M$77</c:f>
              <c:numCache>
                <c:formatCode>#,##0</c:formatCode>
                <c:ptCount val="5"/>
                <c:pt idx="0">
                  <c:v>22812299141</c:v>
                </c:pt>
                <c:pt idx="1">
                  <c:v>32491530731</c:v>
                </c:pt>
                <c:pt idx="2">
                  <c:v>-22957080643</c:v>
                </c:pt>
                <c:pt idx="3">
                  <c:v>-29789004861</c:v>
                </c:pt>
                <c:pt idx="4">
                  <c:v>2557744368</c:v>
                </c:pt>
              </c:numCache>
            </c:numRef>
          </c:val>
        </c:ser>
        <c:ser>
          <c:idx val="1"/>
          <c:order val="1"/>
          <c:tx>
            <c:strRef>
              <c:f>Projeções!$N$72</c:f>
              <c:strCache>
                <c:ptCount val="1"/>
                <c:pt idx="0">
                  <c:v>2014</c:v>
                </c:pt>
              </c:strCache>
            </c:strRef>
          </c:tx>
          <c:spPr>
            <a:solidFill>
              <a:schemeClr val="tx1">
                <a:lumMod val="65000"/>
                <a:lumOff val="3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Projeções!$L$73:$L$77</c:f>
              <c:strCache>
                <c:ptCount val="5"/>
                <c:pt idx="0">
                  <c:v>Soybean</c:v>
                </c:pt>
                <c:pt idx="1">
                  <c:v>Iron Ore</c:v>
                </c:pt>
                <c:pt idx="2">
                  <c:v>Fuels</c:v>
                </c:pt>
                <c:pt idx="3">
                  <c:v>Others</c:v>
                </c:pt>
                <c:pt idx="4">
                  <c:v>Total</c:v>
                </c:pt>
              </c:strCache>
            </c:strRef>
          </c:cat>
          <c:val>
            <c:numRef>
              <c:f>Projeções!$N$73:$N$77</c:f>
              <c:numCache>
                <c:formatCode>#,##0</c:formatCode>
                <c:ptCount val="5"/>
                <c:pt idx="0">
                  <c:v>23277378054</c:v>
                </c:pt>
                <c:pt idx="1">
                  <c:v>25819090176</c:v>
                </c:pt>
                <c:pt idx="2">
                  <c:v>-19204788608</c:v>
                </c:pt>
                <c:pt idx="3">
                  <c:v>-33850852935</c:v>
                </c:pt>
                <c:pt idx="4">
                  <c:v>-3959173313</c:v>
                </c:pt>
              </c:numCache>
            </c:numRef>
          </c:val>
        </c:ser>
        <c:ser>
          <c:idx val="2"/>
          <c:order val="2"/>
          <c:tx>
            <c:strRef>
              <c:f>Projeções!$O$72</c:f>
              <c:strCache>
                <c:ptCount val="1"/>
                <c:pt idx="0">
                  <c:v>2015</c:v>
                </c:pt>
              </c:strCache>
            </c:strRef>
          </c:tx>
          <c:spPr>
            <a:solidFill>
              <a:schemeClr val="accent1"/>
            </a:solidFill>
          </c:spPr>
          <c:invertIfNegative val="0"/>
          <c:dLbls>
            <c:dLbl>
              <c:idx val="0"/>
              <c:numFmt formatCode="#,##0" sourceLinked="0"/>
              <c:spPr/>
              <c:txPr>
                <a:bodyPr/>
                <a:lstStyle/>
                <a:p>
                  <a:pPr>
                    <a:defRPr/>
                  </a:pPr>
                  <a:endParaRPr lang="en-US"/>
                </a:p>
              </c:txPr>
              <c:showLegendKey val="0"/>
              <c:showVal val="1"/>
              <c:showCatName val="0"/>
              <c:showSerName val="0"/>
              <c:showPercent val="0"/>
              <c:showBubbleSize val="0"/>
            </c:dLbl>
            <c:dLbl>
              <c:idx val="3"/>
              <c:layout>
                <c:manualLayout>
                  <c:x val="8.3116887649964891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Projeções!$L$73:$L$77</c:f>
              <c:strCache>
                <c:ptCount val="5"/>
                <c:pt idx="0">
                  <c:v>Soybean</c:v>
                </c:pt>
                <c:pt idx="1">
                  <c:v>Iron Ore</c:v>
                </c:pt>
                <c:pt idx="2">
                  <c:v>Fuels</c:v>
                </c:pt>
                <c:pt idx="3">
                  <c:v>Others</c:v>
                </c:pt>
                <c:pt idx="4">
                  <c:v>Total</c:v>
                </c:pt>
              </c:strCache>
            </c:strRef>
          </c:cat>
          <c:val>
            <c:numRef>
              <c:f>Projeções!$O$73:$O$77</c:f>
              <c:numCache>
                <c:formatCode>#,##0</c:formatCode>
                <c:ptCount val="5"/>
                <c:pt idx="0" formatCode="#,##0.0">
                  <c:v>19020526573.480244</c:v>
                </c:pt>
                <c:pt idx="1">
                  <c:v>14509569017.940174</c:v>
                </c:pt>
                <c:pt idx="2">
                  <c:v>-9584714938.9148083</c:v>
                </c:pt>
                <c:pt idx="3">
                  <c:v>-16387519988.023624</c:v>
                </c:pt>
                <c:pt idx="4">
                  <c:v>7557860664.4819775</c:v>
                </c:pt>
              </c:numCache>
            </c:numRef>
          </c:val>
        </c:ser>
        <c:dLbls>
          <c:showLegendKey val="0"/>
          <c:showVal val="0"/>
          <c:showCatName val="0"/>
          <c:showSerName val="0"/>
          <c:showPercent val="0"/>
          <c:showBubbleSize val="0"/>
        </c:dLbls>
        <c:gapWidth val="150"/>
        <c:axId val="251886592"/>
        <c:axId val="251892480"/>
      </c:barChart>
      <c:catAx>
        <c:axId val="251886592"/>
        <c:scaling>
          <c:orientation val="minMax"/>
        </c:scaling>
        <c:delete val="0"/>
        <c:axPos val="b"/>
        <c:numFmt formatCode="General" sourceLinked="0"/>
        <c:majorTickMark val="out"/>
        <c:minorTickMark val="none"/>
        <c:tickLblPos val="low"/>
        <c:crossAx val="251892480"/>
        <c:crosses val="autoZero"/>
        <c:auto val="1"/>
        <c:lblAlgn val="ctr"/>
        <c:lblOffset val="100"/>
        <c:noMultiLvlLbl val="0"/>
      </c:catAx>
      <c:valAx>
        <c:axId val="251892480"/>
        <c:scaling>
          <c:orientation val="minMax"/>
        </c:scaling>
        <c:delete val="0"/>
        <c:axPos val="l"/>
        <c:majorGridlines>
          <c:spPr>
            <a:ln w="3175">
              <a:solidFill>
                <a:schemeClr val="bg1">
                  <a:lumMod val="85000"/>
                </a:schemeClr>
              </a:solidFill>
              <a:prstDash val="dash"/>
            </a:ln>
          </c:spPr>
        </c:majorGridlines>
        <c:numFmt formatCode="#,##0" sourceLinked="1"/>
        <c:majorTickMark val="out"/>
        <c:minorTickMark val="none"/>
        <c:tickLblPos val="nextTo"/>
        <c:crossAx val="251886592"/>
        <c:crosses val="autoZero"/>
        <c:crossBetween val="between"/>
        <c:dispUnits>
          <c:builtInUnit val="billions"/>
        </c:dispUnits>
      </c:valAx>
    </c:plotArea>
    <c:legend>
      <c:legendPos val="r"/>
      <c:layout>
        <c:manualLayout>
          <c:xMode val="edge"/>
          <c:yMode val="edge"/>
          <c:x val="0.56315419544949563"/>
          <c:y val="0.14546972458137086"/>
          <c:w val="0.43406802274715761"/>
          <c:h val="8.4484908136483544E-2"/>
        </c:manualLayout>
      </c:layout>
      <c:overlay val="0"/>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1" dirty="0" smtClean="0"/>
              <a:t>CHANGE</a:t>
            </a:r>
            <a:r>
              <a:rPr lang="en-US" sz="1400" b="1" baseline="0" dirty="0" smtClean="0"/>
              <a:t> in primary surplus from one to year to another </a:t>
            </a:r>
          </a:p>
          <a:p>
            <a:pPr>
              <a:defRPr sz="1400"/>
            </a:pPr>
            <a:r>
              <a:rPr lang="en-US" sz="1400" b="1" baseline="0" dirty="0" smtClean="0"/>
              <a:t>% of GDP</a:t>
            </a:r>
            <a:endParaRPr lang="en-US" sz="1400" b="1" dirty="0"/>
          </a:p>
        </c:rich>
      </c:tx>
      <c:layout>
        <c:manualLayout>
          <c:xMode val="edge"/>
          <c:yMode val="edge"/>
          <c:x val="0.13539732698657769"/>
          <c:y val="1.6534621153205201E-2"/>
        </c:manualLayout>
      </c:layout>
      <c:overlay val="0"/>
    </c:title>
    <c:autoTitleDeleted val="0"/>
    <c:plotArea>
      <c:layout/>
      <c:barChart>
        <c:barDir val="col"/>
        <c:grouping val="stacked"/>
        <c:varyColors val="0"/>
        <c:ser>
          <c:idx val="0"/>
          <c:order val="0"/>
          <c:tx>
            <c:strRef>
              <c:f>Plan1!$D$6</c:f>
              <c:strCache>
                <c:ptCount val="1"/>
                <c:pt idx="0">
                  <c:v>variação primário</c:v>
                </c:pt>
              </c:strCache>
            </c:strRef>
          </c:tx>
          <c:spPr>
            <a:solidFill>
              <a:srgbClr val="C00000"/>
            </a:solidFill>
          </c:spPr>
          <c:invertIfNegative val="0"/>
          <c:dPt>
            <c:idx val="17"/>
            <c:invertIfNegative val="0"/>
            <c:bubble3D val="0"/>
            <c:spPr>
              <a:solidFill>
                <a:srgbClr val="00B050"/>
              </a:solidFill>
            </c:spPr>
          </c:dPt>
          <c:cat>
            <c:numRef>
              <c:f>Plan1!$C$7:$C$24</c:f>
              <c:numCache>
                <c:formatCode>General</c:formatCod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numCache>
            </c:numRef>
          </c:cat>
          <c:val>
            <c:numRef>
              <c:f>Plan1!$D$7:$D$24</c:f>
              <c:numCache>
                <c:formatCode>#,#00</c:formatCode>
                <c:ptCount val="18"/>
                <c:pt idx="0">
                  <c:v>0.89565028144036696</c:v>
                </c:pt>
                <c:pt idx="1">
                  <c:v>2</c:v>
                </c:pt>
                <c:pt idx="2">
                  <c:v>0.31605348262705818</c:v>
                </c:pt>
                <c:pt idx="3">
                  <c:v>0.14484897823905069</c:v>
                </c:pt>
                <c:pt idx="4">
                  <c:v>-0.16977860196988495</c:v>
                </c:pt>
                <c:pt idx="5">
                  <c:v>0.13285512017498213</c:v>
                </c:pt>
                <c:pt idx="6">
                  <c:v>0.46047024713791423</c:v>
                </c:pt>
                <c:pt idx="7">
                  <c:v>0.12861791061679728</c:v>
                </c:pt>
                <c:pt idx="8">
                  <c:v>-0.68967906803357026</c:v>
                </c:pt>
                <c:pt idx="9">
                  <c:v>0.12921101916511771</c:v>
                </c:pt>
                <c:pt idx="10">
                  <c:v>0.13805475221338082</c:v>
                </c:pt>
                <c:pt idx="11">
                  <c:v>-1.5102793404678139</c:v>
                </c:pt>
                <c:pt idx="12">
                  <c:v>0.80061986649415184</c:v>
                </c:pt>
                <c:pt idx="13">
                  <c:v>0.30000000000000032</c:v>
                </c:pt>
                <c:pt idx="14">
                  <c:v>-0.72000000000000053</c:v>
                </c:pt>
                <c:pt idx="15">
                  <c:v>-0.48000000000000015</c:v>
                </c:pt>
                <c:pt idx="16">
                  <c:v>-2.5</c:v>
                </c:pt>
                <c:pt idx="17">
                  <c:v>1.2</c:v>
                </c:pt>
              </c:numCache>
            </c:numRef>
          </c:val>
        </c:ser>
        <c:ser>
          <c:idx val="1"/>
          <c:order val="1"/>
          <c:spPr>
            <a:solidFill>
              <a:schemeClr val="bg2">
                <a:lumMod val="50000"/>
              </a:schemeClr>
            </a:solidFill>
            <a:ln>
              <a:noFill/>
            </a:ln>
          </c:spPr>
          <c:invertIfNegative val="0"/>
          <c:dPt>
            <c:idx val="1"/>
            <c:invertIfNegative val="0"/>
            <c:bubble3D val="0"/>
            <c:spPr>
              <a:solidFill>
                <a:schemeClr val="bg1">
                  <a:lumMod val="85000"/>
                </a:schemeClr>
              </a:solidFill>
              <a:ln>
                <a:noFill/>
              </a:ln>
            </c:spPr>
          </c:dPt>
          <c:dPt>
            <c:idx val="17"/>
            <c:invertIfNegative val="0"/>
            <c:bubble3D val="0"/>
            <c:spPr>
              <a:solidFill>
                <a:srgbClr val="92D050"/>
              </a:solidFill>
              <a:ln>
                <a:noFill/>
              </a:ln>
            </c:spPr>
          </c:dPt>
          <c:cat>
            <c:numRef>
              <c:f>Plan1!$C$7:$C$24</c:f>
              <c:numCache>
                <c:formatCode>General</c:formatCod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numCache>
            </c:numRef>
          </c:cat>
          <c:val>
            <c:numRef>
              <c:f>Plan1!$E$7:$E$24</c:f>
              <c:numCache>
                <c:formatCode>#,#00</c:formatCode>
                <c:ptCount val="18"/>
                <c:pt idx="0">
                  <c:v>0</c:v>
                </c:pt>
                <c:pt idx="1">
                  <c:v>0.9</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0.63000000000000034</c:v>
                </c:pt>
              </c:numCache>
            </c:numRef>
          </c:val>
        </c:ser>
        <c:dLbls>
          <c:showLegendKey val="0"/>
          <c:showVal val="0"/>
          <c:showCatName val="0"/>
          <c:showSerName val="0"/>
          <c:showPercent val="0"/>
          <c:showBubbleSize val="0"/>
        </c:dLbls>
        <c:gapWidth val="150"/>
        <c:overlap val="100"/>
        <c:axId val="253637376"/>
        <c:axId val="253638912"/>
      </c:barChart>
      <c:catAx>
        <c:axId val="253637376"/>
        <c:scaling>
          <c:orientation val="minMax"/>
        </c:scaling>
        <c:delete val="0"/>
        <c:axPos val="b"/>
        <c:numFmt formatCode="General" sourceLinked="1"/>
        <c:majorTickMark val="out"/>
        <c:minorTickMark val="none"/>
        <c:tickLblPos val="low"/>
        <c:txPr>
          <a:bodyPr rot="-5400000" vert="horz"/>
          <a:lstStyle/>
          <a:p>
            <a:pPr>
              <a:defRPr sz="1200"/>
            </a:pPr>
            <a:endParaRPr lang="en-US"/>
          </a:p>
        </c:txPr>
        <c:crossAx val="253638912"/>
        <c:crosses val="autoZero"/>
        <c:auto val="1"/>
        <c:lblAlgn val="ctr"/>
        <c:lblOffset val="100"/>
        <c:noMultiLvlLbl val="0"/>
      </c:catAx>
      <c:valAx>
        <c:axId val="253638912"/>
        <c:scaling>
          <c:orientation val="minMax"/>
          <c:max val="3"/>
          <c:min val="-2.5"/>
        </c:scaling>
        <c:delete val="0"/>
        <c:axPos val="l"/>
        <c:numFmt formatCode="#,##0.0" sourceLinked="0"/>
        <c:majorTickMark val="out"/>
        <c:minorTickMark val="none"/>
        <c:tickLblPos val="low"/>
        <c:txPr>
          <a:bodyPr/>
          <a:lstStyle/>
          <a:p>
            <a:pPr>
              <a:defRPr sz="1200"/>
            </a:pPr>
            <a:endParaRPr lang="en-US"/>
          </a:p>
        </c:txPr>
        <c:crossAx val="253637376"/>
        <c:crosses val="autoZero"/>
        <c:crossBetween val="between"/>
        <c:majorUnit val="0.5"/>
      </c:valAx>
    </c:plotArea>
    <c:plotVisOnly val="1"/>
    <c:dispBlanksAs val="gap"/>
    <c:showDLblsOverMax val="0"/>
  </c:chart>
  <c:spPr>
    <a:ln>
      <a:noFill/>
    </a:ln>
  </c:spPr>
  <c:txPr>
    <a:bodyPr/>
    <a:lstStyle/>
    <a:p>
      <a:pPr>
        <a:defRPr sz="16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pt-BR" sz="1300" dirty="0" smtClean="0"/>
              <a:t>Bond </a:t>
            </a:r>
            <a:r>
              <a:rPr lang="pt-BR" sz="1300" dirty="0"/>
              <a:t>Spreads </a:t>
            </a:r>
            <a:r>
              <a:rPr lang="pt-BR" sz="1300" dirty="0" smtClean="0"/>
              <a:t>(Brazil </a:t>
            </a:r>
            <a:r>
              <a:rPr lang="pt-BR" sz="1300" dirty="0"/>
              <a:t>country </a:t>
            </a:r>
            <a:r>
              <a:rPr lang="pt-BR" sz="1300" dirty="0" err="1"/>
              <a:t>risk</a:t>
            </a:r>
            <a:r>
              <a:rPr lang="pt-BR" sz="1300" dirty="0"/>
              <a:t> -  </a:t>
            </a:r>
            <a:r>
              <a:rPr lang="pt-BR" sz="1300" dirty="0" err="1"/>
              <a:t>Embi</a:t>
            </a:r>
            <a:r>
              <a:rPr lang="pt-BR" sz="1300" dirty="0"/>
              <a:t>+) </a:t>
            </a:r>
            <a:r>
              <a:rPr lang="pt-BR" sz="1300" dirty="0" err="1"/>
              <a:t>bps</a:t>
            </a:r>
            <a:endParaRPr lang="pt-BR" sz="1300" dirty="0"/>
          </a:p>
        </c:rich>
      </c:tx>
      <c:layout>
        <c:manualLayout>
          <c:xMode val="edge"/>
          <c:yMode val="edge"/>
          <c:x val="0.13717707234013468"/>
          <c:y val="5.9142811105933661E-2"/>
        </c:manualLayout>
      </c:layout>
      <c:overlay val="1"/>
    </c:title>
    <c:autoTitleDeleted val="0"/>
    <c:plotArea>
      <c:layout>
        <c:manualLayout>
          <c:layoutTarget val="inner"/>
          <c:xMode val="edge"/>
          <c:yMode val="edge"/>
          <c:x val="0.10015507436570428"/>
          <c:y val="0.14399314668999832"/>
          <c:w val="0.86928937007874063"/>
          <c:h val="0.67412401574803527"/>
        </c:manualLayout>
      </c:layout>
      <c:lineChart>
        <c:grouping val="standard"/>
        <c:varyColors val="0"/>
        <c:ser>
          <c:idx val="0"/>
          <c:order val="0"/>
          <c:spPr>
            <a:ln>
              <a:solidFill>
                <a:srgbClr val="C00000"/>
              </a:solidFill>
            </a:ln>
          </c:spPr>
          <c:marker>
            <c:symbol val="none"/>
          </c:marker>
          <c:cat>
            <c:numRef>
              <c:f>Plan1!$D$2:$D$109</c:f>
              <c:numCache>
                <c:formatCode>mmm\-yy</c:formatCode>
                <c:ptCount val="108"/>
                <c:pt idx="0">
                  <c:v>35796</c:v>
                </c:pt>
                <c:pt idx="1">
                  <c:v>35827</c:v>
                </c:pt>
                <c:pt idx="2">
                  <c:v>35855</c:v>
                </c:pt>
                <c:pt idx="3">
                  <c:v>35886</c:v>
                </c:pt>
                <c:pt idx="4">
                  <c:v>35916</c:v>
                </c:pt>
                <c:pt idx="5">
                  <c:v>35947</c:v>
                </c:pt>
                <c:pt idx="6">
                  <c:v>35977</c:v>
                </c:pt>
                <c:pt idx="7">
                  <c:v>36008</c:v>
                </c:pt>
                <c:pt idx="8">
                  <c:v>36039</c:v>
                </c:pt>
                <c:pt idx="9">
                  <c:v>36069</c:v>
                </c:pt>
                <c:pt idx="10">
                  <c:v>36100</c:v>
                </c:pt>
                <c:pt idx="11">
                  <c:v>36130</c:v>
                </c:pt>
                <c:pt idx="12">
                  <c:v>36161</c:v>
                </c:pt>
                <c:pt idx="13">
                  <c:v>36192</c:v>
                </c:pt>
                <c:pt idx="14">
                  <c:v>36220</c:v>
                </c:pt>
                <c:pt idx="15">
                  <c:v>36251</c:v>
                </c:pt>
                <c:pt idx="16">
                  <c:v>36281</c:v>
                </c:pt>
                <c:pt idx="17">
                  <c:v>36312</c:v>
                </c:pt>
                <c:pt idx="18">
                  <c:v>36342</c:v>
                </c:pt>
                <c:pt idx="19">
                  <c:v>36373</c:v>
                </c:pt>
                <c:pt idx="20">
                  <c:v>36404</c:v>
                </c:pt>
                <c:pt idx="21">
                  <c:v>36434</c:v>
                </c:pt>
                <c:pt idx="22">
                  <c:v>36465</c:v>
                </c:pt>
                <c:pt idx="23">
                  <c:v>36495</c:v>
                </c:pt>
                <c:pt idx="24">
                  <c:v>36526</c:v>
                </c:pt>
                <c:pt idx="25">
                  <c:v>36557</c:v>
                </c:pt>
                <c:pt idx="26">
                  <c:v>36586</c:v>
                </c:pt>
                <c:pt idx="27">
                  <c:v>36617</c:v>
                </c:pt>
                <c:pt idx="28">
                  <c:v>36647</c:v>
                </c:pt>
                <c:pt idx="29">
                  <c:v>36678</c:v>
                </c:pt>
                <c:pt idx="30">
                  <c:v>36708</c:v>
                </c:pt>
                <c:pt idx="31">
                  <c:v>36739</c:v>
                </c:pt>
                <c:pt idx="32">
                  <c:v>36770</c:v>
                </c:pt>
                <c:pt idx="33">
                  <c:v>36800</c:v>
                </c:pt>
                <c:pt idx="34">
                  <c:v>36831</c:v>
                </c:pt>
                <c:pt idx="35">
                  <c:v>36861</c:v>
                </c:pt>
                <c:pt idx="36">
                  <c:v>36892</c:v>
                </c:pt>
                <c:pt idx="37">
                  <c:v>36923</c:v>
                </c:pt>
                <c:pt idx="38">
                  <c:v>36951</c:v>
                </c:pt>
                <c:pt idx="39">
                  <c:v>36982</c:v>
                </c:pt>
                <c:pt idx="40">
                  <c:v>37012</c:v>
                </c:pt>
                <c:pt idx="41">
                  <c:v>37043</c:v>
                </c:pt>
                <c:pt idx="42">
                  <c:v>37073</c:v>
                </c:pt>
                <c:pt idx="43">
                  <c:v>37104</c:v>
                </c:pt>
                <c:pt idx="44">
                  <c:v>37135</c:v>
                </c:pt>
                <c:pt idx="45">
                  <c:v>37165</c:v>
                </c:pt>
                <c:pt idx="46">
                  <c:v>37196</c:v>
                </c:pt>
                <c:pt idx="47">
                  <c:v>37226</c:v>
                </c:pt>
                <c:pt idx="48">
                  <c:v>37257</c:v>
                </c:pt>
                <c:pt idx="49">
                  <c:v>37288</c:v>
                </c:pt>
                <c:pt idx="50">
                  <c:v>37316</c:v>
                </c:pt>
                <c:pt idx="51">
                  <c:v>37347</c:v>
                </c:pt>
                <c:pt idx="52">
                  <c:v>37377</c:v>
                </c:pt>
                <c:pt idx="53">
                  <c:v>37408</c:v>
                </c:pt>
                <c:pt idx="54">
                  <c:v>37438</c:v>
                </c:pt>
                <c:pt idx="55">
                  <c:v>37469</c:v>
                </c:pt>
                <c:pt idx="56">
                  <c:v>37500</c:v>
                </c:pt>
                <c:pt idx="57">
                  <c:v>37530</c:v>
                </c:pt>
                <c:pt idx="58">
                  <c:v>37561</c:v>
                </c:pt>
                <c:pt idx="59">
                  <c:v>37591</c:v>
                </c:pt>
                <c:pt idx="60">
                  <c:v>37622</c:v>
                </c:pt>
                <c:pt idx="61">
                  <c:v>37653</c:v>
                </c:pt>
                <c:pt idx="62">
                  <c:v>37681</c:v>
                </c:pt>
                <c:pt idx="63">
                  <c:v>37712</c:v>
                </c:pt>
                <c:pt idx="64">
                  <c:v>37742</c:v>
                </c:pt>
                <c:pt idx="65">
                  <c:v>37773</c:v>
                </c:pt>
                <c:pt idx="66">
                  <c:v>37803</c:v>
                </c:pt>
                <c:pt idx="67">
                  <c:v>37834</c:v>
                </c:pt>
                <c:pt idx="68">
                  <c:v>37865</c:v>
                </c:pt>
                <c:pt idx="69">
                  <c:v>37895</c:v>
                </c:pt>
                <c:pt idx="70">
                  <c:v>37926</c:v>
                </c:pt>
                <c:pt idx="71">
                  <c:v>37956</c:v>
                </c:pt>
                <c:pt idx="72">
                  <c:v>37987</c:v>
                </c:pt>
                <c:pt idx="73">
                  <c:v>38018</c:v>
                </c:pt>
                <c:pt idx="74">
                  <c:v>38047</c:v>
                </c:pt>
                <c:pt idx="75">
                  <c:v>38078</c:v>
                </c:pt>
                <c:pt idx="76">
                  <c:v>38108</c:v>
                </c:pt>
                <c:pt idx="77">
                  <c:v>38139</c:v>
                </c:pt>
                <c:pt idx="78">
                  <c:v>38169</c:v>
                </c:pt>
                <c:pt idx="79">
                  <c:v>38200</c:v>
                </c:pt>
                <c:pt idx="80">
                  <c:v>38231</c:v>
                </c:pt>
                <c:pt idx="81">
                  <c:v>38261</c:v>
                </c:pt>
                <c:pt idx="82">
                  <c:v>38292</c:v>
                </c:pt>
                <c:pt idx="83">
                  <c:v>38322</c:v>
                </c:pt>
                <c:pt idx="84">
                  <c:v>38353</c:v>
                </c:pt>
                <c:pt idx="85">
                  <c:v>38384</c:v>
                </c:pt>
                <c:pt idx="86">
                  <c:v>38412</c:v>
                </c:pt>
                <c:pt idx="87">
                  <c:v>38443</c:v>
                </c:pt>
                <c:pt idx="88">
                  <c:v>38473</c:v>
                </c:pt>
                <c:pt idx="89">
                  <c:v>38504</c:v>
                </c:pt>
                <c:pt idx="90">
                  <c:v>38534</c:v>
                </c:pt>
                <c:pt idx="91">
                  <c:v>38565</c:v>
                </c:pt>
                <c:pt idx="92">
                  <c:v>38596</c:v>
                </c:pt>
                <c:pt idx="93">
                  <c:v>38626</c:v>
                </c:pt>
                <c:pt idx="94">
                  <c:v>38657</c:v>
                </c:pt>
                <c:pt idx="95">
                  <c:v>38687</c:v>
                </c:pt>
                <c:pt idx="96">
                  <c:v>38718</c:v>
                </c:pt>
                <c:pt idx="97">
                  <c:v>38749</c:v>
                </c:pt>
                <c:pt idx="98">
                  <c:v>38777</c:v>
                </c:pt>
                <c:pt idx="99">
                  <c:v>38808</c:v>
                </c:pt>
                <c:pt idx="100">
                  <c:v>38838</c:v>
                </c:pt>
                <c:pt idx="101">
                  <c:v>38869</c:v>
                </c:pt>
                <c:pt idx="102">
                  <c:v>38899</c:v>
                </c:pt>
                <c:pt idx="103">
                  <c:v>38930</c:v>
                </c:pt>
                <c:pt idx="104">
                  <c:v>38961</c:v>
                </c:pt>
                <c:pt idx="105">
                  <c:v>38991</c:v>
                </c:pt>
                <c:pt idx="106">
                  <c:v>39022</c:v>
                </c:pt>
                <c:pt idx="107">
                  <c:v>39052</c:v>
                </c:pt>
              </c:numCache>
            </c:numRef>
          </c:cat>
          <c:val>
            <c:numRef>
              <c:f>Plan1!$E$2:$E$109</c:f>
              <c:numCache>
                <c:formatCode>0</c:formatCode>
                <c:ptCount val="108"/>
                <c:pt idx="0">
                  <c:v>579</c:v>
                </c:pt>
                <c:pt idx="1">
                  <c:v>523</c:v>
                </c:pt>
                <c:pt idx="2">
                  <c:v>468</c:v>
                </c:pt>
                <c:pt idx="3">
                  <c:v>491</c:v>
                </c:pt>
                <c:pt idx="4">
                  <c:v>602</c:v>
                </c:pt>
                <c:pt idx="5">
                  <c:v>696</c:v>
                </c:pt>
                <c:pt idx="6">
                  <c:v>635</c:v>
                </c:pt>
                <c:pt idx="7">
                  <c:v>1313</c:v>
                </c:pt>
                <c:pt idx="8">
                  <c:v>1147</c:v>
                </c:pt>
                <c:pt idx="9">
                  <c:v>1073</c:v>
                </c:pt>
                <c:pt idx="10">
                  <c:v>959</c:v>
                </c:pt>
                <c:pt idx="11">
                  <c:v>1151</c:v>
                </c:pt>
                <c:pt idx="12">
                  <c:v>1345</c:v>
                </c:pt>
                <c:pt idx="13">
                  <c:v>1173</c:v>
                </c:pt>
                <c:pt idx="14">
                  <c:v>998</c:v>
                </c:pt>
                <c:pt idx="15">
                  <c:v>843</c:v>
                </c:pt>
                <c:pt idx="16">
                  <c:v>1007</c:v>
                </c:pt>
                <c:pt idx="17">
                  <c:v>921</c:v>
                </c:pt>
                <c:pt idx="18">
                  <c:v>1024</c:v>
                </c:pt>
                <c:pt idx="19">
                  <c:v>1081</c:v>
                </c:pt>
                <c:pt idx="20">
                  <c:v>986</c:v>
                </c:pt>
                <c:pt idx="21">
                  <c:v>869</c:v>
                </c:pt>
                <c:pt idx="22">
                  <c:v>812</c:v>
                </c:pt>
                <c:pt idx="23">
                  <c:v>645</c:v>
                </c:pt>
                <c:pt idx="24">
                  <c:v>751</c:v>
                </c:pt>
                <c:pt idx="25">
                  <c:v>674</c:v>
                </c:pt>
                <c:pt idx="26">
                  <c:v>685</c:v>
                </c:pt>
                <c:pt idx="27">
                  <c:v>743</c:v>
                </c:pt>
                <c:pt idx="28">
                  <c:v>796</c:v>
                </c:pt>
                <c:pt idx="29">
                  <c:v>736</c:v>
                </c:pt>
                <c:pt idx="30">
                  <c:v>719</c:v>
                </c:pt>
                <c:pt idx="31">
                  <c:v>674</c:v>
                </c:pt>
                <c:pt idx="32">
                  <c:v>695</c:v>
                </c:pt>
                <c:pt idx="33">
                  <c:v>745</c:v>
                </c:pt>
                <c:pt idx="34">
                  <c:v>805</c:v>
                </c:pt>
                <c:pt idx="35">
                  <c:v>757</c:v>
                </c:pt>
                <c:pt idx="36">
                  <c:v>678</c:v>
                </c:pt>
                <c:pt idx="37">
                  <c:v>752</c:v>
                </c:pt>
                <c:pt idx="38">
                  <c:v>815</c:v>
                </c:pt>
                <c:pt idx="39">
                  <c:v>818</c:v>
                </c:pt>
                <c:pt idx="40">
                  <c:v>865</c:v>
                </c:pt>
                <c:pt idx="41">
                  <c:v>863</c:v>
                </c:pt>
                <c:pt idx="42">
                  <c:v>997</c:v>
                </c:pt>
                <c:pt idx="43">
                  <c:v>978</c:v>
                </c:pt>
                <c:pt idx="44">
                  <c:v>1192</c:v>
                </c:pt>
                <c:pt idx="45">
                  <c:v>1216</c:v>
                </c:pt>
                <c:pt idx="46">
                  <c:v>1013</c:v>
                </c:pt>
                <c:pt idx="47">
                  <c:v>871</c:v>
                </c:pt>
                <c:pt idx="48">
                  <c:v>868</c:v>
                </c:pt>
                <c:pt idx="49">
                  <c:v>773</c:v>
                </c:pt>
                <c:pt idx="50">
                  <c:v>708</c:v>
                </c:pt>
                <c:pt idx="51">
                  <c:v>838</c:v>
                </c:pt>
                <c:pt idx="52">
                  <c:v>954</c:v>
                </c:pt>
                <c:pt idx="53">
                  <c:v>1434</c:v>
                </c:pt>
                <c:pt idx="54">
                  <c:v>2018</c:v>
                </c:pt>
                <c:pt idx="55">
                  <c:v>1566</c:v>
                </c:pt>
                <c:pt idx="56">
                  <c:v>2324</c:v>
                </c:pt>
                <c:pt idx="57">
                  <c:v>1800</c:v>
                </c:pt>
                <c:pt idx="58">
                  <c:v>1644</c:v>
                </c:pt>
                <c:pt idx="59">
                  <c:v>1490</c:v>
                </c:pt>
                <c:pt idx="60">
                  <c:v>1354</c:v>
                </c:pt>
                <c:pt idx="61">
                  <c:v>1199</c:v>
                </c:pt>
                <c:pt idx="62">
                  <c:v>1052</c:v>
                </c:pt>
                <c:pt idx="63">
                  <c:v>800</c:v>
                </c:pt>
                <c:pt idx="64">
                  <c:v>801</c:v>
                </c:pt>
                <c:pt idx="65">
                  <c:v>831</c:v>
                </c:pt>
                <c:pt idx="66">
                  <c:v>785</c:v>
                </c:pt>
                <c:pt idx="67">
                  <c:v>683</c:v>
                </c:pt>
                <c:pt idx="68">
                  <c:v>691</c:v>
                </c:pt>
                <c:pt idx="69">
                  <c:v>610</c:v>
                </c:pt>
                <c:pt idx="70">
                  <c:v>526</c:v>
                </c:pt>
                <c:pt idx="71">
                  <c:v>490</c:v>
                </c:pt>
                <c:pt idx="72">
                  <c:v>517</c:v>
                </c:pt>
                <c:pt idx="73">
                  <c:v>593</c:v>
                </c:pt>
                <c:pt idx="74">
                  <c:v>564</c:v>
                </c:pt>
                <c:pt idx="75">
                  <c:v>668</c:v>
                </c:pt>
                <c:pt idx="76">
                  <c:v>709</c:v>
                </c:pt>
                <c:pt idx="77">
                  <c:v>637</c:v>
                </c:pt>
                <c:pt idx="78">
                  <c:v>576</c:v>
                </c:pt>
                <c:pt idx="79">
                  <c:v>508</c:v>
                </c:pt>
                <c:pt idx="80">
                  <c:v>479</c:v>
                </c:pt>
                <c:pt idx="81">
                  <c:v>475</c:v>
                </c:pt>
                <c:pt idx="82">
                  <c:v>409</c:v>
                </c:pt>
                <c:pt idx="83">
                  <c:v>372</c:v>
                </c:pt>
                <c:pt idx="84">
                  <c:v>359</c:v>
                </c:pt>
                <c:pt idx="85">
                  <c:v>343</c:v>
                </c:pt>
                <c:pt idx="86">
                  <c:v>406</c:v>
                </c:pt>
                <c:pt idx="87">
                  <c:v>415</c:v>
                </c:pt>
                <c:pt idx="88">
                  <c:v>365</c:v>
                </c:pt>
                <c:pt idx="89">
                  <c:v>357</c:v>
                </c:pt>
                <c:pt idx="90">
                  <c:v>402</c:v>
                </c:pt>
                <c:pt idx="91">
                  <c:v>413</c:v>
                </c:pt>
                <c:pt idx="92">
                  <c:v>345</c:v>
                </c:pt>
                <c:pt idx="93">
                  <c:v>357</c:v>
                </c:pt>
                <c:pt idx="94">
                  <c:v>340</c:v>
                </c:pt>
                <c:pt idx="95">
                  <c:v>311</c:v>
                </c:pt>
                <c:pt idx="96">
                  <c:v>266</c:v>
                </c:pt>
                <c:pt idx="97">
                  <c:v>221</c:v>
                </c:pt>
                <c:pt idx="98">
                  <c:v>235</c:v>
                </c:pt>
                <c:pt idx="99">
                  <c:v>218</c:v>
                </c:pt>
                <c:pt idx="100">
                  <c:v>273</c:v>
                </c:pt>
                <c:pt idx="101">
                  <c:v>254</c:v>
                </c:pt>
                <c:pt idx="102">
                  <c:v>223</c:v>
                </c:pt>
                <c:pt idx="103">
                  <c:v>223</c:v>
                </c:pt>
                <c:pt idx="104">
                  <c:v>233</c:v>
                </c:pt>
                <c:pt idx="105">
                  <c:v>223</c:v>
                </c:pt>
                <c:pt idx="106">
                  <c:v>222</c:v>
                </c:pt>
                <c:pt idx="107">
                  <c:v>192</c:v>
                </c:pt>
              </c:numCache>
            </c:numRef>
          </c:val>
          <c:smooth val="0"/>
        </c:ser>
        <c:dLbls>
          <c:showLegendKey val="0"/>
          <c:showVal val="0"/>
          <c:showCatName val="0"/>
          <c:showSerName val="0"/>
          <c:showPercent val="0"/>
          <c:showBubbleSize val="0"/>
        </c:dLbls>
        <c:marker val="1"/>
        <c:smooth val="0"/>
        <c:axId val="253682816"/>
        <c:axId val="253684352"/>
      </c:lineChart>
      <c:dateAx>
        <c:axId val="253682816"/>
        <c:scaling>
          <c:orientation val="minMax"/>
        </c:scaling>
        <c:delete val="0"/>
        <c:axPos val="b"/>
        <c:numFmt formatCode="mmm\-yy" sourceLinked="1"/>
        <c:majorTickMark val="out"/>
        <c:minorTickMark val="none"/>
        <c:tickLblPos val="nextTo"/>
        <c:crossAx val="253684352"/>
        <c:crosses val="autoZero"/>
        <c:auto val="1"/>
        <c:lblOffset val="100"/>
        <c:baseTimeUnit val="months"/>
      </c:dateAx>
      <c:valAx>
        <c:axId val="253684352"/>
        <c:scaling>
          <c:orientation val="minMax"/>
        </c:scaling>
        <c:delete val="0"/>
        <c:axPos val="l"/>
        <c:majorGridlines/>
        <c:numFmt formatCode="0" sourceLinked="1"/>
        <c:majorTickMark val="out"/>
        <c:minorTickMark val="none"/>
        <c:tickLblPos val="nextTo"/>
        <c:crossAx val="253682816"/>
        <c:crosses val="autoZero"/>
        <c:crossBetween val="between"/>
      </c:valAx>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b="1"/>
            </a:pPr>
            <a:r>
              <a:rPr lang="pt-BR" b="1"/>
              <a:t>Fiscal Indicators (% of GDP) </a:t>
            </a:r>
          </a:p>
        </c:rich>
      </c:tx>
      <c:layout>
        <c:manualLayout>
          <c:xMode val="edge"/>
          <c:yMode val="edge"/>
          <c:x val="0.25368243080044467"/>
          <c:y val="6.2386961455145496E-4"/>
        </c:manualLayout>
      </c:layout>
      <c:overlay val="1"/>
      <c:spPr>
        <a:solidFill>
          <a:srgbClr val="FFFFFF"/>
        </a:solidFill>
        <a:ln w="25400">
          <a:noFill/>
        </a:ln>
      </c:spPr>
    </c:title>
    <c:autoTitleDeleted val="0"/>
    <c:plotArea>
      <c:layout>
        <c:manualLayout>
          <c:layoutTarget val="inner"/>
          <c:xMode val="edge"/>
          <c:yMode val="edge"/>
          <c:x val="9.0592690058481112E-2"/>
          <c:y val="4.3993209876544023E-2"/>
          <c:w val="0.77632669826991463"/>
          <c:h val="0.88746360416738257"/>
        </c:manualLayout>
      </c:layout>
      <c:lineChart>
        <c:grouping val="standard"/>
        <c:varyColors val="0"/>
        <c:ser>
          <c:idx val="1"/>
          <c:order val="0"/>
          <c:tx>
            <c:v>Gross Public Debt</c:v>
          </c:tx>
          <c:spPr>
            <a:ln w="25400">
              <a:solidFill>
                <a:srgbClr val="800000"/>
              </a:solidFill>
            </a:ln>
          </c:spPr>
          <c:marker>
            <c:symbol val="none"/>
          </c:marker>
          <c:cat>
            <c:numRef>
              <c:f>Principal!$BX$2:$GY$2</c:f>
              <c:numCache>
                <c:formatCode>mmm\-yy</c:formatCode>
                <c:ptCount val="33"/>
                <c:pt idx="0">
                  <c:v>39448</c:v>
                </c:pt>
                <c:pt idx="1">
                  <c:v>39479</c:v>
                </c:pt>
                <c:pt idx="2">
                  <c:v>39508</c:v>
                </c:pt>
                <c:pt idx="3">
                  <c:v>39539</c:v>
                </c:pt>
                <c:pt idx="4">
                  <c:v>39569</c:v>
                </c:pt>
                <c:pt idx="5">
                  <c:v>39600</c:v>
                </c:pt>
                <c:pt idx="6">
                  <c:v>39630</c:v>
                </c:pt>
                <c:pt idx="7">
                  <c:v>39661</c:v>
                </c:pt>
                <c:pt idx="8">
                  <c:v>39692</c:v>
                </c:pt>
                <c:pt idx="9">
                  <c:v>39722</c:v>
                </c:pt>
                <c:pt idx="10">
                  <c:v>39753</c:v>
                </c:pt>
                <c:pt idx="11">
                  <c:v>39783</c:v>
                </c:pt>
                <c:pt idx="12">
                  <c:v>39814</c:v>
                </c:pt>
                <c:pt idx="13">
                  <c:v>39845</c:v>
                </c:pt>
                <c:pt idx="14">
                  <c:v>39873</c:v>
                </c:pt>
                <c:pt idx="15">
                  <c:v>39904</c:v>
                </c:pt>
                <c:pt idx="16">
                  <c:v>39934</c:v>
                </c:pt>
                <c:pt idx="17">
                  <c:v>39965</c:v>
                </c:pt>
                <c:pt idx="18">
                  <c:v>39995</c:v>
                </c:pt>
                <c:pt idx="19">
                  <c:v>40026</c:v>
                </c:pt>
                <c:pt idx="20">
                  <c:v>40057</c:v>
                </c:pt>
                <c:pt idx="21">
                  <c:v>40087</c:v>
                </c:pt>
                <c:pt idx="22">
                  <c:v>40118</c:v>
                </c:pt>
                <c:pt idx="23">
                  <c:v>40148</c:v>
                </c:pt>
                <c:pt idx="24">
                  <c:v>40513</c:v>
                </c:pt>
                <c:pt idx="25">
                  <c:v>40878</c:v>
                </c:pt>
                <c:pt idx="26">
                  <c:v>41244</c:v>
                </c:pt>
                <c:pt idx="27">
                  <c:v>41609</c:v>
                </c:pt>
                <c:pt idx="28">
                  <c:v>41974</c:v>
                </c:pt>
                <c:pt idx="29">
                  <c:v>42339</c:v>
                </c:pt>
                <c:pt idx="30">
                  <c:v>42705</c:v>
                </c:pt>
                <c:pt idx="31">
                  <c:v>43070</c:v>
                </c:pt>
                <c:pt idx="32">
                  <c:v>43435</c:v>
                </c:pt>
              </c:numCache>
            </c:numRef>
          </c:cat>
          <c:val>
            <c:numRef>
              <c:f>Principal!$BX$23:$GY$23</c:f>
              <c:numCache>
                <c:formatCode>0.00%</c:formatCode>
                <c:ptCount val="33"/>
                <c:pt idx="0">
                  <c:v>0.57561001525155753</c:v>
                </c:pt>
                <c:pt idx="1">
                  <c:v>0.5712369827051591</c:v>
                </c:pt>
                <c:pt idx="2">
                  <c:v>0.57141738055910152</c:v>
                </c:pt>
                <c:pt idx="3">
                  <c:v>0.56560336481776829</c:v>
                </c:pt>
                <c:pt idx="4">
                  <c:v>0.5586971063006686</c:v>
                </c:pt>
                <c:pt idx="5">
                  <c:v>0.55641670710698254</c:v>
                </c:pt>
                <c:pt idx="6">
                  <c:v>0.55480952879422896</c:v>
                </c:pt>
                <c:pt idx="7">
                  <c:v>0.54926631064555842</c:v>
                </c:pt>
                <c:pt idx="8">
                  <c:v>0.548701227103216</c:v>
                </c:pt>
                <c:pt idx="9">
                  <c:v>0.55105939059584463</c:v>
                </c:pt>
                <c:pt idx="10">
                  <c:v>0.54712485267467403</c:v>
                </c:pt>
                <c:pt idx="11">
                  <c:v>0.5602158056101445</c:v>
                </c:pt>
                <c:pt idx="12">
                  <c:v>0.56894591456414811</c:v>
                </c:pt>
                <c:pt idx="13">
                  <c:v>0.57195498053337313</c:v>
                </c:pt>
                <c:pt idx="14">
                  <c:v>0.57522776526185804</c:v>
                </c:pt>
                <c:pt idx="15">
                  <c:v>0.56832593602282167</c:v>
                </c:pt>
                <c:pt idx="16">
                  <c:v>0.57109767980014037</c:v>
                </c:pt>
                <c:pt idx="17">
                  <c:v>0.5839967530875575</c:v>
                </c:pt>
                <c:pt idx="18">
                  <c:v>0.59803385804130338</c:v>
                </c:pt>
                <c:pt idx="19">
                  <c:v>0.60861624322979879</c:v>
                </c:pt>
                <c:pt idx="20">
                  <c:v>0.60879331117812319</c:v>
                </c:pt>
                <c:pt idx="21">
                  <c:v>0.61123400338713507</c:v>
                </c:pt>
                <c:pt idx="22">
                  <c:v>0.6038455753532268</c:v>
                </c:pt>
                <c:pt idx="23">
                  <c:v>0.59294493656232994</c:v>
                </c:pt>
                <c:pt idx="24">
                  <c:v>0.51752172617176018</c:v>
                </c:pt>
                <c:pt idx="25">
                  <c:v>0.51285124202972598</c:v>
                </c:pt>
                <c:pt idx="26">
                  <c:v>0.5482481906654576</c:v>
                </c:pt>
                <c:pt idx="27">
                  <c:v>0.53280850963828574</c:v>
                </c:pt>
                <c:pt idx="28">
                  <c:v>0.58907764652534478</c:v>
                </c:pt>
                <c:pt idx="29" formatCode="#,#00%">
                  <c:v>0.64496931250002432</c:v>
                </c:pt>
                <c:pt idx="30">
                  <c:v>0.66767452413048511</c:v>
                </c:pt>
                <c:pt idx="31">
                  <c:v>0.67406569925915449</c:v>
                </c:pt>
                <c:pt idx="32">
                  <c:v>0.67733745516850852</c:v>
                </c:pt>
              </c:numCache>
            </c:numRef>
          </c:val>
          <c:smooth val="0"/>
        </c:ser>
        <c:dLbls>
          <c:showLegendKey val="0"/>
          <c:showVal val="0"/>
          <c:showCatName val="0"/>
          <c:showSerName val="0"/>
          <c:showPercent val="0"/>
          <c:showBubbleSize val="0"/>
        </c:dLbls>
        <c:marker val="1"/>
        <c:smooth val="0"/>
        <c:axId val="255375616"/>
        <c:axId val="255385600"/>
      </c:lineChart>
      <c:lineChart>
        <c:grouping val="standard"/>
        <c:varyColors val="0"/>
        <c:ser>
          <c:idx val="0"/>
          <c:order val="1"/>
          <c:tx>
            <c:v>Primary Surplus</c:v>
          </c:tx>
          <c:spPr>
            <a:ln w="25400"/>
          </c:spPr>
          <c:marker>
            <c:symbol val="none"/>
          </c:marker>
          <c:val>
            <c:numRef>
              <c:f>Principal!$BX$27:$GY$27</c:f>
              <c:numCache>
                <c:formatCode>0.00%</c:formatCode>
                <c:ptCount val="33"/>
                <c:pt idx="0">
                  <c:v>3.464010413699968E-2</c:v>
                </c:pt>
                <c:pt idx="1">
                  <c:v>3.5163026229612274E-2</c:v>
                </c:pt>
                <c:pt idx="2">
                  <c:v>3.7269119451090051E-2</c:v>
                </c:pt>
                <c:pt idx="3">
                  <c:v>3.6882813391831436E-2</c:v>
                </c:pt>
                <c:pt idx="4">
                  <c:v>3.6559056348080439E-2</c:v>
                </c:pt>
                <c:pt idx="5">
                  <c:v>3.6862704087003498E-2</c:v>
                </c:pt>
                <c:pt idx="6">
                  <c:v>3.7837665729566219E-2</c:v>
                </c:pt>
                <c:pt idx="7">
                  <c:v>3.8185404015816375E-2</c:v>
                </c:pt>
                <c:pt idx="8">
                  <c:v>3.8860434316962483E-2</c:v>
                </c:pt>
                <c:pt idx="9">
                  <c:v>4.0536737064241206E-2</c:v>
                </c:pt>
                <c:pt idx="10">
                  <c:v>3.7251647717742441E-2</c:v>
                </c:pt>
                <c:pt idx="11">
                  <c:v>3.4245985083912453E-2</c:v>
                </c:pt>
                <c:pt idx="12">
                  <c:v>2.9765163923683419E-2</c:v>
                </c:pt>
                <c:pt idx="13">
                  <c:v>2.8090415837668643E-2</c:v>
                </c:pt>
                <c:pt idx="14">
                  <c:v>2.611698755009921E-2</c:v>
                </c:pt>
                <c:pt idx="15">
                  <c:v>2.3501998783383628E-2</c:v>
                </c:pt>
                <c:pt idx="16">
                  <c:v>2.1074636911107582E-2</c:v>
                </c:pt>
                <c:pt idx="17">
                  <c:v>1.8828698426877722E-2</c:v>
                </c:pt>
                <c:pt idx="18">
                  <c:v>1.6320080609438743E-2</c:v>
                </c:pt>
                <c:pt idx="19">
                  <c:v>1.4668317601620677E-2</c:v>
                </c:pt>
                <c:pt idx="20">
                  <c:v>1.0750696760997647E-2</c:v>
                </c:pt>
                <c:pt idx="21">
                  <c:v>9.1655135171674427E-3</c:v>
                </c:pt>
                <c:pt idx="22">
                  <c:v>1.3290228209106027E-2</c:v>
                </c:pt>
                <c:pt idx="23">
                  <c:v>1.9385226780237672E-2</c:v>
                </c:pt>
                <c:pt idx="24">
                  <c:v>2.5899550881880142E-2</c:v>
                </c:pt>
                <c:pt idx="25">
                  <c:v>2.9421340567410983E-2</c:v>
                </c:pt>
                <c:pt idx="26">
                  <c:v>2.2267993745766244E-2</c:v>
                </c:pt>
                <c:pt idx="27">
                  <c:v>1.7705094491541555E-2</c:v>
                </c:pt>
                <c:pt idx="28">
                  <c:v>-5.8928446792509085E-3</c:v>
                </c:pt>
                <c:pt idx="29">
                  <c:v>5.000000000000001E-3</c:v>
                </c:pt>
                <c:pt idx="30">
                  <c:v>1.0999999999999998E-2</c:v>
                </c:pt>
                <c:pt idx="31">
                  <c:v>1.8000000000000006E-2</c:v>
                </c:pt>
                <c:pt idx="32">
                  <c:v>2.0000000000000004E-2</c:v>
                </c:pt>
              </c:numCache>
            </c:numRef>
          </c:val>
          <c:smooth val="0"/>
        </c:ser>
        <c:dLbls>
          <c:showLegendKey val="0"/>
          <c:showVal val="0"/>
          <c:showCatName val="0"/>
          <c:showSerName val="0"/>
          <c:showPercent val="0"/>
          <c:showBubbleSize val="0"/>
        </c:dLbls>
        <c:marker val="1"/>
        <c:smooth val="0"/>
        <c:axId val="255388672"/>
        <c:axId val="255387136"/>
      </c:lineChart>
      <c:dateAx>
        <c:axId val="255375616"/>
        <c:scaling>
          <c:orientation val="minMax"/>
        </c:scaling>
        <c:delete val="0"/>
        <c:axPos val="b"/>
        <c:numFmt formatCode="yyyy" sourceLinked="0"/>
        <c:majorTickMark val="out"/>
        <c:minorTickMark val="none"/>
        <c:tickLblPos val="low"/>
        <c:spPr>
          <a:ln w="3175">
            <a:solidFill>
              <a:srgbClr val="000000"/>
            </a:solidFill>
            <a:prstDash val="solid"/>
          </a:ln>
        </c:spPr>
        <c:txPr>
          <a:bodyPr rot="0" vert="horz"/>
          <a:lstStyle/>
          <a:p>
            <a:pPr>
              <a:defRPr/>
            </a:pPr>
            <a:endParaRPr lang="en-US"/>
          </a:p>
        </c:txPr>
        <c:crossAx val="255385600"/>
        <c:crosses val="autoZero"/>
        <c:auto val="0"/>
        <c:lblOffset val="100"/>
        <c:baseTimeUnit val="months"/>
        <c:majorUnit val="2"/>
        <c:majorTimeUnit val="years"/>
        <c:minorUnit val="12"/>
      </c:dateAx>
      <c:valAx>
        <c:axId val="255385600"/>
        <c:scaling>
          <c:orientation val="minMax"/>
          <c:max val="0.750000000000001"/>
          <c:min val="0.45"/>
        </c:scaling>
        <c:delete val="0"/>
        <c:axPos val="l"/>
        <c:majorGridlines>
          <c:spPr>
            <a:ln w="3175">
              <a:solidFill>
                <a:schemeClr val="bg1">
                  <a:lumMod val="85000"/>
                </a:schemeClr>
              </a:solidFill>
              <a:prstDash val="dash"/>
            </a:ln>
          </c:spPr>
        </c:majorGridlines>
        <c:numFmt formatCode="0%" sourceLinked="0"/>
        <c:majorTickMark val="out"/>
        <c:minorTickMark val="none"/>
        <c:tickLblPos val="nextTo"/>
        <c:spPr>
          <a:ln w="3175">
            <a:solidFill>
              <a:srgbClr val="800000"/>
            </a:solidFill>
            <a:prstDash val="solid"/>
          </a:ln>
        </c:spPr>
        <c:txPr>
          <a:bodyPr rot="0" vert="horz"/>
          <a:lstStyle/>
          <a:p>
            <a:pPr>
              <a:defRPr b="1">
                <a:solidFill>
                  <a:srgbClr val="800000"/>
                </a:solidFill>
              </a:defRPr>
            </a:pPr>
            <a:endParaRPr lang="en-US"/>
          </a:p>
        </c:txPr>
        <c:crossAx val="255375616"/>
        <c:crosses val="autoZero"/>
        <c:crossBetween val="between"/>
        <c:majorUnit val="0.05"/>
      </c:valAx>
      <c:valAx>
        <c:axId val="255387136"/>
        <c:scaling>
          <c:orientation val="minMax"/>
        </c:scaling>
        <c:delete val="0"/>
        <c:axPos val="r"/>
        <c:numFmt formatCode="0.0%" sourceLinked="0"/>
        <c:majorTickMark val="out"/>
        <c:minorTickMark val="none"/>
        <c:tickLblPos val="nextTo"/>
        <c:spPr>
          <a:ln>
            <a:solidFill>
              <a:schemeClr val="tx2">
                <a:lumMod val="60000"/>
                <a:lumOff val="40000"/>
              </a:schemeClr>
            </a:solidFill>
          </a:ln>
        </c:spPr>
        <c:txPr>
          <a:bodyPr/>
          <a:lstStyle/>
          <a:p>
            <a:pPr>
              <a:defRPr b="1">
                <a:solidFill>
                  <a:srgbClr val="0070C0"/>
                </a:solidFill>
              </a:defRPr>
            </a:pPr>
            <a:endParaRPr lang="en-US"/>
          </a:p>
        </c:txPr>
        <c:crossAx val="255388672"/>
        <c:crosses val="max"/>
        <c:crossBetween val="between"/>
      </c:valAx>
      <c:catAx>
        <c:axId val="255388672"/>
        <c:scaling>
          <c:orientation val="minMax"/>
        </c:scaling>
        <c:delete val="1"/>
        <c:axPos val="b"/>
        <c:majorTickMark val="out"/>
        <c:minorTickMark val="none"/>
        <c:tickLblPos val="none"/>
        <c:crossAx val="255387136"/>
        <c:crosses val="autoZero"/>
        <c:auto val="1"/>
        <c:lblAlgn val="ctr"/>
        <c:lblOffset val="100"/>
        <c:noMultiLvlLbl val="0"/>
      </c:catAx>
    </c:plotArea>
    <c:legend>
      <c:legendPos val="r"/>
      <c:layout>
        <c:manualLayout>
          <c:xMode val="edge"/>
          <c:yMode val="edge"/>
          <c:x val="9.3634848558040731E-2"/>
          <c:y val="0.75350355878004327"/>
          <c:w val="0.39134969325153407"/>
          <c:h val="0.15764701028092029"/>
        </c:manualLayout>
      </c:layout>
      <c:overlay val="1"/>
      <c:spPr>
        <a:solidFill>
          <a:srgbClr val="FFFFFF"/>
        </a:solidFill>
      </c:spPr>
    </c:legend>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sz="1200" b="1" noProof="0"/>
            </a:pPr>
            <a:r>
              <a:rPr lang="en-US" sz="1200" b="1" noProof="0"/>
              <a:t>Household Debt </a:t>
            </a:r>
            <a:r>
              <a:rPr lang="en-US" sz="1200" b="1" noProof="0" smtClean="0"/>
              <a:t>Service </a:t>
            </a:r>
            <a:r>
              <a:rPr lang="en-US" sz="1200" b="1" noProof="0"/>
              <a:t>Ratio </a:t>
            </a:r>
            <a:r>
              <a:rPr lang="en-US" sz="1200" b="1" noProof="0" smtClean="0"/>
              <a:t>(% s.a</a:t>
            </a:r>
            <a:r>
              <a:rPr lang="en-US" sz="1200" b="1" noProof="0"/>
              <a:t>.)</a:t>
            </a:r>
          </a:p>
        </c:rich>
      </c:tx>
      <c:layout>
        <c:manualLayout>
          <c:xMode val="edge"/>
          <c:yMode val="edge"/>
          <c:x val="0.16159704835177521"/>
          <c:y val="1.150363642729282E-4"/>
        </c:manualLayout>
      </c:layout>
      <c:overlay val="0"/>
      <c:spPr>
        <a:solidFill>
          <a:sysClr val="window" lastClr="FFFFFF"/>
        </a:solidFill>
        <a:ln w="25400">
          <a:noFill/>
        </a:ln>
      </c:spPr>
    </c:title>
    <c:autoTitleDeleted val="0"/>
    <c:plotArea>
      <c:layout>
        <c:manualLayout>
          <c:layoutTarget val="inner"/>
          <c:xMode val="edge"/>
          <c:yMode val="edge"/>
          <c:x val="5.9467645684481804E-2"/>
          <c:y val="1.8253270061480545E-2"/>
          <c:w val="0.89490469487302415"/>
          <c:h val="0.92078523711106464"/>
        </c:manualLayout>
      </c:layout>
      <c:lineChart>
        <c:grouping val="standard"/>
        <c:varyColors val="0"/>
        <c:ser>
          <c:idx val="1"/>
          <c:order val="0"/>
          <c:spPr>
            <a:ln w="28575">
              <a:solidFill>
                <a:srgbClr val="800000"/>
              </a:solidFill>
              <a:prstDash val="solid"/>
            </a:ln>
          </c:spPr>
          <c:marker>
            <c:symbol val="none"/>
          </c:marker>
          <c:cat>
            <c:numRef>
              <c:f>Brazil!$D$2:$D$130</c:f>
              <c:numCache>
                <c:formatCode>mmm\-yy</c:formatCode>
                <c:ptCount val="129"/>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pt idx="99">
                  <c:v>41365</c:v>
                </c:pt>
                <c:pt idx="100">
                  <c:v>41395</c:v>
                </c:pt>
                <c:pt idx="101">
                  <c:v>41426</c:v>
                </c:pt>
                <c:pt idx="102">
                  <c:v>41456</c:v>
                </c:pt>
                <c:pt idx="103">
                  <c:v>41487</c:v>
                </c:pt>
                <c:pt idx="104">
                  <c:v>41518</c:v>
                </c:pt>
                <c:pt idx="105">
                  <c:v>41548</c:v>
                </c:pt>
                <c:pt idx="106">
                  <c:v>41579</c:v>
                </c:pt>
                <c:pt idx="107">
                  <c:v>41609</c:v>
                </c:pt>
                <c:pt idx="108">
                  <c:v>41640</c:v>
                </c:pt>
                <c:pt idx="109">
                  <c:v>41671</c:v>
                </c:pt>
                <c:pt idx="110">
                  <c:v>41699</c:v>
                </c:pt>
                <c:pt idx="111">
                  <c:v>41730</c:v>
                </c:pt>
                <c:pt idx="112">
                  <c:v>41760</c:v>
                </c:pt>
                <c:pt idx="113">
                  <c:v>41791</c:v>
                </c:pt>
                <c:pt idx="114">
                  <c:v>41821</c:v>
                </c:pt>
                <c:pt idx="115">
                  <c:v>41852</c:v>
                </c:pt>
                <c:pt idx="116">
                  <c:v>41883</c:v>
                </c:pt>
                <c:pt idx="117">
                  <c:v>41913</c:v>
                </c:pt>
                <c:pt idx="118">
                  <c:v>41944</c:v>
                </c:pt>
                <c:pt idx="119">
                  <c:v>41974</c:v>
                </c:pt>
                <c:pt idx="120">
                  <c:v>42005</c:v>
                </c:pt>
                <c:pt idx="121">
                  <c:v>42036</c:v>
                </c:pt>
                <c:pt idx="122">
                  <c:v>42064</c:v>
                </c:pt>
              </c:numCache>
            </c:numRef>
          </c:cat>
          <c:val>
            <c:numRef>
              <c:f>Brazil!$G$2:$G$130</c:f>
              <c:numCache>
                <c:formatCode>General</c:formatCode>
                <c:ptCount val="129"/>
                <c:pt idx="0">
                  <c:v>15.6</c:v>
                </c:pt>
                <c:pt idx="1">
                  <c:v>15.32</c:v>
                </c:pt>
                <c:pt idx="2">
                  <c:v>15.850000000000001</c:v>
                </c:pt>
                <c:pt idx="3">
                  <c:v>16.07</c:v>
                </c:pt>
                <c:pt idx="4">
                  <c:v>16.34</c:v>
                </c:pt>
                <c:pt idx="5">
                  <c:v>16.43</c:v>
                </c:pt>
                <c:pt idx="6">
                  <c:v>16.47</c:v>
                </c:pt>
                <c:pt idx="7">
                  <c:v>16.62</c:v>
                </c:pt>
                <c:pt idx="8">
                  <c:v>17.29</c:v>
                </c:pt>
                <c:pt idx="9">
                  <c:v>17.690000000000001</c:v>
                </c:pt>
                <c:pt idx="10">
                  <c:v>17.670000000000005</c:v>
                </c:pt>
                <c:pt idx="11">
                  <c:v>17.41</c:v>
                </c:pt>
                <c:pt idx="12">
                  <c:v>17.399999999999999</c:v>
                </c:pt>
                <c:pt idx="13">
                  <c:v>17.579999999999995</c:v>
                </c:pt>
                <c:pt idx="14">
                  <c:v>18.04</c:v>
                </c:pt>
                <c:pt idx="15">
                  <c:v>18.27</c:v>
                </c:pt>
                <c:pt idx="16">
                  <c:v>18.329999999999995</c:v>
                </c:pt>
                <c:pt idx="17">
                  <c:v>18.3</c:v>
                </c:pt>
                <c:pt idx="18">
                  <c:v>18.23</c:v>
                </c:pt>
                <c:pt idx="19">
                  <c:v>18.34</c:v>
                </c:pt>
                <c:pt idx="20">
                  <c:v>18.190000000000001</c:v>
                </c:pt>
                <c:pt idx="21">
                  <c:v>18.22</c:v>
                </c:pt>
                <c:pt idx="22">
                  <c:v>17.95</c:v>
                </c:pt>
                <c:pt idx="23">
                  <c:v>18.22</c:v>
                </c:pt>
                <c:pt idx="24">
                  <c:v>18.059999999999999</c:v>
                </c:pt>
                <c:pt idx="25">
                  <c:v>18.03</c:v>
                </c:pt>
                <c:pt idx="26">
                  <c:v>17.73</c:v>
                </c:pt>
                <c:pt idx="27">
                  <c:v>17.7</c:v>
                </c:pt>
                <c:pt idx="28">
                  <c:v>17.690000000000001</c:v>
                </c:pt>
                <c:pt idx="29">
                  <c:v>17.82</c:v>
                </c:pt>
                <c:pt idx="30">
                  <c:v>18.010000000000005</c:v>
                </c:pt>
                <c:pt idx="31">
                  <c:v>18.149999999999999</c:v>
                </c:pt>
                <c:pt idx="32">
                  <c:v>18.130000000000003</c:v>
                </c:pt>
                <c:pt idx="33">
                  <c:v>18.16</c:v>
                </c:pt>
                <c:pt idx="34">
                  <c:v>18.130000000000003</c:v>
                </c:pt>
                <c:pt idx="35">
                  <c:v>18.03</c:v>
                </c:pt>
                <c:pt idx="36">
                  <c:v>18.010000000000005</c:v>
                </c:pt>
                <c:pt idx="37">
                  <c:v>18.05</c:v>
                </c:pt>
                <c:pt idx="38">
                  <c:v>18.39</c:v>
                </c:pt>
                <c:pt idx="39">
                  <c:v>18.41</c:v>
                </c:pt>
                <c:pt idx="40">
                  <c:v>18.2</c:v>
                </c:pt>
                <c:pt idx="41">
                  <c:v>18.2</c:v>
                </c:pt>
                <c:pt idx="42">
                  <c:v>18.16</c:v>
                </c:pt>
                <c:pt idx="43">
                  <c:v>18.14</c:v>
                </c:pt>
                <c:pt idx="44">
                  <c:v>18.279999999999998</c:v>
                </c:pt>
                <c:pt idx="45">
                  <c:v>18.38</c:v>
                </c:pt>
                <c:pt idx="46">
                  <c:v>18.510000000000005</c:v>
                </c:pt>
                <c:pt idx="47">
                  <c:v>18.630000000000003</c:v>
                </c:pt>
                <c:pt idx="48">
                  <c:v>18.739999999999995</c:v>
                </c:pt>
                <c:pt idx="49">
                  <c:v>18.79</c:v>
                </c:pt>
                <c:pt idx="50">
                  <c:v>19.010000000000005</c:v>
                </c:pt>
                <c:pt idx="51">
                  <c:v>19.079999999999995</c:v>
                </c:pt>
                <c:pt idx="52">
                  <c:v>19.279999999999998</c:v>
                </c:pt>
                <c:pt idx="53">
                  <c:v>19.439999999999998</c:v>
                </c:pt>
                <c:pt idx="54">
                  <c:v>19.41</c:v>
                </c:pt>
                <c:pt idx="55">
                  <c:v>19.29</c:v>
                </c:pt>
                <c:pt idx="56">
                  <c:v>19.190000000000001</c:v>
                </c:pt>
                <c:pt idx="57">
                  <c:v>19.25</c:v>
                </c:pt>
                <c:pt idx="58">
                  <c:v>19.350000000000001</c:v>
                </c:pt>
                <c:pt idx="59">
                  <c:v>19.5</c:v>
                </c:pt>
                <c:pt idx="60">
                  <c:v>19.670000000000005</c:v>
                </c:pt>
                <c:pt idx="61">
                  <c:v>19.630000000000003</c:v>
                </c:pt>
                <c:pt idx="62">
                  <c:v>19.43</c:v>
                </c:pt>
                <c:pt idx="63">
                  <c:v>19.41</c:v>
                </c:pt>
                <c:pt idx="64">
                  <c:v>19.47</c:v>
                </c:pt>
                <c:pt idx="65">
                  <c:v>19.690000000000001</c:v>
                </c:pt>
                <c:pt idx="66">
                  <c:v>19.510000000000005</c:v>
                </c:pt>
                <c:pt idx="67">
                  <c:v>19.350000000000001</c:v>
                </c:pt>
                <c:pt idx="68">
                  <c:v>19.25</c:v>
                </c:pt>
                <c:pt idx="69">
                  <c:v>19.239999999999995</c:v>
                </c:pt>
                <c:pt idx="70">
                  <c:v>19.43</c:v>
                </c:pt>
                <c:pt idx="71">
                  <c:v>19.55</c:v>
                </c:pt>
                <c:pt idx="72">
                  <c:v>19.829999999999995</c:v>
                </c:pt>
                <c:pt idx="73">
                  <c:v>19.959999999999997</c:v>
                </c:pt>
                <c:pt idx="74">
                  <c:v>20.49</c:v>
                </c:pt>
                <c:pt idx="75">
                  <c:v>20.93</c:v>
                </c:pt>
                <c:pt idx="76">
                  <c:v>21.41</c:v>
                </c:pt>
                <c:pt idx="77">
                  <c:v>21.55</c:v>
                </c:pt>
                <c:pt idx="78">
                  <c:v>21.84</c:v>
                </c:pt>
                <c:pt idx="79">
                  <c:v>22.24</c:v>
                </c:pt>
                <c:pt idx="80">
                  <c:v>22.53</c:v>
                </c:pt>
                <c:pt idx="81">
                  <c:v>22.93</c:v>
                </c:pt>
                <c:pt idx="82">
                  <c:v>23</c:v>
                </c:pt>
                <c:pt idx="83">
                  <c:v>22.93</c:v>
                </c:pt>
                <c:pt idx="84">
                  <c:v>22.939999999999998</c:v>
                </c:pt>
                <c:pt idx="85">
                  <c:v>22.830000000000002</c:v>
                </c:pt>
                <c:pt idx="86">
                  <c:v>22.7</c:v>
                </c:pt>
                <c:pt idx="87">
                  <c:v>22.830000000000002</c:v>
                </c:pt>
                <c:pt idx="88">
                  <c:v>23</c:v>
                </c:pt>
                <c:pt idx="89">
                  <c:v>22.95</c:v>
                </c:pt>
                <c:pt idx="90">
                  <c:v>22.95</c:v>
                </c:pt>
                <c:pt idx="91">
                  <c:v>22.84</c:v>
                </c:pt>
                <c:pt idx="92">
                  <c:v>22.8</c:v>
                </c:pt>
                <c:pt idx="93">
                  <c:v>22.68</c:v>
                </c:pt>
                <c:pt idx="94">
                  <c:v>22.459999999999997</c:v>
                </c:pt>
                <c:pt idx="95">
                  <c:v>22.439999999999998</c:v>
                </c:pt>
                <c:pt idx="96">
                  <c:v>22.130000000000003</c:v>
                </c:pt>
                <c:pt idx="97">
                  <c:v>22.04</c:v>
                </c:pt>
                <c:pt idx="98">
                  <c:v>22.05</c:v>
                </c:pt>
                <c:pt idx="99">
                  <c:v>21.99</c:v>
                </c:pt>
                <c:pt idx="100">
                  <c:v>21.73</c:v>
                </c:pt>
                <c:pt idx="101">
                  <c:v>21.62</c:v>
                </c:pt>
                <c:pt idx="102">
                  <c:v>21.52</c:v>
                </c:pt>
                <c:pt idx="103">
                  <c:v>21.53</c:v>
                </c:pt>
                <c:pt idx="104">
                  <c:v>21.67</c:v>
                </c:pt>
                <c:pt idx="105">
                  <c:v>21.64</c:v>
                </c:pt>
                <c:pt idx="106">
                  <c:v>21.6</c:v>
                </c:pt>
                <c:pt idx="107">
                  <c:v>21.75</c:v>
                </c:pt>
                <c:pt idx="108">
                  <c:v>22.04</c:v>
                </c:pt>
                <c:pt idx="109">
                  <c:v>22.07</c:v>
                </c:pt>
                <c:pt idx="110">
                  <c:v>21.939999999999998</c:v>
                </c:pt>
                <c:pt idx="111">
                  <c:v>21.88</c:v>
                </c:pt>
                <c:pt idx="112">
                  <c:v>21.87</c:v>
                </c:pt>
                <c:pt idx="113">
                  <c:v>22.17</c:v>
                </c:pt>
                <c:pt idx="114">
                  <c:v>22.4</c:v>
                </c:pt>
                <c:pt idx="115">
                  <c:v>22.279999999999998</c:v>
                </c:pt>
                <c:pt idx="116">
                  <c:v>22.05</c:v>
                </c:pt>
                <c:pt idx="117">
                  <c:v>21.939999999999998</c:v>
                </c:pt>
                <c:pt idx="118">
                  <c:v>21.95</c:v>
                </c:pt>
                <c:pt idx="119">
                  <c:v>21.86</c:v>
                </c:pt>
                <c:pt idx="120">
                  <c:v>21.91</c:v>
                </c:pt>
                <c:pt idx="121">
                  <c:v>22.07</c:v>
                </c:pt>
                <c:pt idx="122">
                  <c:v>22.36</c:v>
                </c:pt>
              </c:numCache>
            </c:numRef>
          </c:val>
          <c:smooth val="0"/>
        </c:ser>
        <c:dLbls>
          <c:showLegendKey val="0"/>
          <c:showVal val="0"/>
          <c:showCatName val="0"/>
          <c:showSerName val="0"/>
          <c:showPercent val="0"/>
          <c:showBubbleSize val="0"/>
        </c:dLbls>
        <c:marker val="1"/>
        <c:smooth val="0"/>
        <c:axId val="255341312"/>
        <c:axId val="255342848"/>
      </c:lineChart>
      <c:dateAx>
        <c:axId val="255341312"/>
        <c:scaling>
          <c:orientation val="minMax"/>
        </c:scaling>
        <c:delete val="0"/>
        <c:axPos val="b"/>
        <c:numFmt formatCode="yyyy" sourceLinked="0"/>
        <c:majorTickMark val="out"/>
        <c:minorTickMark val="none"/>
        <c:tickLblPos val="low"/>
        <c:spPr>
          <a:ln w="3175">
            <a:solidFill>
              <a:srgbClr val="000000"/>
            </a:solidFill>
            <a:prstDash val="solid"/>
          </a:ln>
        </c:spPr>
        <c:txPr>
          <a:bodyPr rot="0" vert="horz"/>
          <a:lstStyle/>
          <a:p>
            <a:pPr>
              <a:defRPr/>
            </a:pPr>
            <a:endParaRPr lang="en-US"/>
          </a:p>
        </c:txPr>
        <c:crossAx val="255342848"/>
        <c:crosses val="autoZero"/>
        <c:auto val="0"/>
        <c:lblOffset val="100"/>
        <c:baseTimeUnit val="months"/>
        <c:majorUnit val="12"/>
        <c:minorUnit val="6"/>
      </c:dateAx>
      <c:valAx>
        <c:axId val="255342848"/>
        <c:scaling>
          <c:orientation val="minMax"/>
          <c:min val="15"/>
        </c:scaling>
        <c:delete val="0"/>
        <c:axPos val="l"/>
        <c:majorGridlines>
          <c:spPr>
            <a:ln w="3175">
              <a:solidFill>
                <a:schemeClr val="bg1">
                  <a:lumMod val="85000"/>
                </a:schemeClr>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a:pPr>
            <a:endParaRPr lang="en-US"/>
          </a:p>
        </c:txPr>
        <c:crossAx val="255341312"/>
        <c:crosses val="autoZero"/>
        <c:crossBetween val="between"/>
      </c:valAx>
    </c:plotArea>
    <c:plotVisOnly val="1"/>
    <c:dispBlanksAs val="gap"/>
    <c:showDLblsOverMax val="0"/>
  </c:chart>
  <c:spPr>
    <a:solidFill>
      <a:srgbClr val="FFFFFF"/>
    </a:solid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200" b="1" noProof="0"/>
            </a:pPr>
            <a:r>
              <a:rPr lang="en-US" sz="1200" b="1" noProof="0"/>
              <a:t>Household Debt to Income  Ratio </a:t>
            </a:r>
            <a:r>
              <a:rPr lang="en-US" sz="1200" b="1" noProof="0" smtClean="0"/>
              <a:t>(% </a:t>
            </a:r>
            <a:r>
              <a:rPr lang="en-US" sz="1200" b="1" noProof="0"/>
              <a:t>s.a.)</a:t>
            </a:r>
          </a:p>
        </c:rich>
      </c:tx>
      <c:layout>
        <c:manualLayout>
          <c:xMode val="edge"/>
          <c:yMode val="edge"/>
          <c:x val="0.14299626699794876"/>
          <c:y val="1.150363642729282E-4"/>
        </c:manualLayout>
      </c:layout>
      <c:overlay val="0"/>
      <c:spPr>
        <a:solidFill>
          <a:sysClr val="window" lastClr="FFFFFF"/>
        </a:solidFill>
        <a:ln w="25400">
          <a:noFill/>
        </a:ln>
      </c:spPr>
    </c:title>
    <c:autoTitleDeleted val="0"/>
    <c:plotArea>
      <c:layout>
        <c:manualLayout>
          <c:layoutTarget val="inner"/>
          <c:xMode val="edge"/>
          <c:yMode val="edge"/>
          <c:x val="5.9551430781129164E-2"/>
          <c:y val="3.0958347163178079E-2"/>
          <c:w val="0.89477635481179707"/>
          <c:h val="0.90808010976802933"/>
        </c:manualLayout>
      </c:layout>
      <c:lineChart>
        <c:grouping val="standard"/>
        <c:varyColors val="0"/>
        <c:ser>
          <c:idx val="1"/>
          <c:order val="0"/>
          <c:spPr>
            <a:ln w="28575">
              <a:solidFill>
                <a:srgbClr val="800000"/>
              </a:solidFill>
              <a:prstDash val="solid"/>
            </a:ln>
          </c:spPr>
          <c:marker>
            <c:symbol val="none"/>
          </c:marker>
          <c:cat>
            <c:numRef>
              <c:f>Brazil!$D$2:$D$130</c:f>
              <c:numCache>
                <c:formatCode>mmm/yy</c:formatCode>
                <c:ptCount val="129"/>
                <c:pt idx="0">
                  <c:v>38353</c:v>
                </c:pt>
                <c:pt idx="1">
                  <c:v>38384</c:v>
                </c:pt>
                <c:pt idx="2">
                  <c:v>38412</c:v>
                </c:pt>
                <c:pt idx="3">
                  <c:v>38443</c:v>
                </c:pt>
                <c:pt idx="4">
                  <c:v>38473</c:v>
                </c:pt>
                <c:pt idx="5">
                  <c:v>38504</c:v>
                </c:pt>
                <c:pt idx="6">
                  <c:v>38534</c:v>
                </c:pt>
                <c:pt idx="7">
                  <c:v>38565</c:v>
                </c:pt>
                <c:pt idx="8">
                  <c:v>38596</c:v>
                </c:pt>
                <c:pt idx="9">
                  <c:v>38626</c:v>
                </c:pt>
                <c:pt idx="10">
                  <c:v>38657</c:v>
                </c:pt>
                <c:pt idx="11">
                  <c:v>38687</c:v>
                </c:pt>
                <c:pt idx="12">
                  <c:v>38718</c:v>
                </c:pt>
                <c:pt idx="13">
                  <c:v>38749</c:v>
                </c:pt>
                <c:pt idx="14">
                  <c:v>38777</c:v>
                </c:pt>
                <c:pt idx="15">
                  <c:v>38808</c:v>
                </c:pt>
                <c:pt idx="16">
                  <c:v>38838</c:v>
                </c:pt>
                <c:pt idx="17">
                  <c:v>38869</c:v>
                </c:pt>
                <c:pt idx="18">
                  <c:v>38899</c:v>
                </c:pt>
                <c:pt idx="19">
                  <c:v>38930</c:v>
                </c:pt>
                <c:pt idx="20">
                  <c:v>38961</c:v>
                </c:pt>
                <c:pt idx="21">
                  <c:v>38991</c:v>
                </c:pt>
                <c:pt idx="22">
                  <c:v>39022</c:v>
                </c:pt>
                <c:pt idx="23">
                  <c:v>39052</c:v>
                </c:pt>
                <c:pt idx="24">
                  <c:v>39083</c:v>
                </c:pt>
                <c:pt idx="25">
                  <c:v>39114</c:v>
                </c:pt>
                <c:pt idx="26">
                  <c:v>39142</c:v>
                </c:pt>
                <c:pt idx="27">
                  <c:v>39173</c:v>
                </c:pt>
                <c:pt idx="28">
                  <c:v>39203</c:v>
                </c:pt>
                <c:pt idx="29">
                  <c:v>39234</c:v>
                </c:pt>
                <c:pt idx="30">
                  <c:v>39264</c:v>
                </c:pt>
                <c:pt idx="31">
                  <c:v>39295</c:v>
                </c:pt>
                <c:pt idx="32">
                  <c:v>39326</c:v>
                </c:pt>
                <c:pt idx="33">
                  <c:v>39356</c:v>
                </c:pt>
                <c:pt idx="34">
                  <c:v>39387</c:v>
                </c:pt>
                <c:pt idx="35">
                  <c:v>39417</c:v>
                </c:pt>
                <c:pt idx="36">
                  <c:v>39448</c:v>
                </c:pt>
                <c:pt idx="37">
                  <c:v>39479</c:v>
                </c:pt>
                <c:pt idx="38">
                  <c:v>39508</c:v>
                </c:pt>
                <c:pt idx="39">
                  <c:v>39539</c:v>
                </c:pt>
                <c:pt idx="40">
                  <c:v>39569</c:v>
                </c:pt>
                <c:pt idx="41">
                  <c:v>39600</c:v>
                </c:pt>
                <c:pt idx="42">
                  <c:v>39630</c:v>
                </c:pt>
                <c:pt idx="43">
                  <c:v>39661</c:v>
                </c:pt>
                <c:pt idx="44">
                  <c:v>39692</c:v>
                </c:pt>
                <c:pt idx="45">
                  <c:v>39722</c:v>
                </c:pt>
                <c:pt idx="46">
                  <c:v>39753</c:v>
                </c:pt>
                <c:pt idx="47">
                  <c:v>39783</c:v>
                </c:pt>
                <c:pt idx="48">
                  <c:v>39814</c:v>
                </c:pt>
                <c:pt idx="49">
                  <c:v>39845</c:v>
                </c:pt>
                <c:pt idx="50">
                  <c:v>39873</c:v>
                </c:pt>
                <c:pt idx="51">
                  <c:v>39904</c:v>
                </c:pt>
                <c:pt idx="52">
                  <c:v>39934</c:v>
                </c:pt>
                <c:pt idx="53">
                  <c:v>39965</c:v>
                </c:pt>
                <c:pt idx="54">
                  <c:v>39995</c:v>
                </c:pt>
                <c:pt idx="55">
                  <c:v>40026</c:v>
                </c:pt>
                <c:pt idx="56">
                  <c:v>40057</c:v>
                </c:pt>
                <c:pt idx="57">
                  <c:v>40087</c:v>
                </c:pt>
                <c:pt idx="58">
                  <c:v>40118</c:v>
                </c:pt>
                <c:pt idx="59">
                  <c:v>40148</c:v>
                </c:pt>
                <c:pt idx="60">
                  <c:v>40179</c:v>
                </c:pt>
                <c:pt idx="61">
                  <c:v>40210</c:v>
                </c:pt>
                <c:pt idx="62">
                  <c:v>40238</c:v>
                </c:pt>
                <c:pt idx="63">
                  <c:v>40269</c:v>
                </c:pt>
                <c:pt idx="64">
                  <c:v>40299</c:v>
                </c:pt>
                <c:pt idx="65">
                  <c:v>40330</c:v>
                </c:pt>
                <c:pt idx="66">
                  <c:v>40360</c:v>
                </c:pt>
                <c:pt idx="67">
                  <c:v>40391</c:v>
                </c:pt>
                <c:pt idx="68">
                  <c:v>40422</c:v>
                </c:pt>
                <c:pt idx="69">
                  <c:v>40452</c:v>
                </c:pt>
                <c:pt idx="70">
                  <c:v>40483</c:v>
                </c:pt>
                <c:pt idx="71">
                  <c:v>40513</c:v>
                </c:pt>
                <c:pt idx="72">
                  <c:v>40544</c:v>
                </c:pt>
                <c:pt idx="73">
                  <c:v>40575</c:v>
                </c:pt>
                <c:pt idx="74">
                  <c:v>40603</c:v>
                </c:pt>
                <c:pt idx="75">
                  <c:v>40634</c:v>
                </c:pt>
                <c:pt idx="76">
                  <c:v>40664</c:v>
                </c:pt>
                <c:pt idx="77">
                  <c:v>40695</c:v>
                </c:pt>
                <c:pt idx="78">
                  <c:v>40725</c:v>
                </c:pt>
                <c:pt idx="79">
                  <c:v>40756</c:v>
                </c:pt>
                <c:pt idx="80">
                  <c:v>40787</c:v>
                </c:pt>
                <c:pt idx="81">
                  <c:v>40817</c:v>
                </c:pt>
                <c:pt idx="82">
                  <c:v>40848</c:v>
                </c:pt>
                <c:pt idx="83">
                  <c:v>40878</c:v>
                </c:pt>
                <c:pt idx="84">
                  <c:v>40909</c:v>
                </c:pt>
                <c:pt idx="85">
                  <c:v>40940</c:v>
                </c:pt>
                <c:pt idx="86">
                  <c:v>40969</c:v>
                </c:pt>
                <c:pt idx="87">
                  <c:v>41000</c:v>
                </c:pt>
                <c:pt idx="88">
                  <c:v>41030</c:v>
                </c:pt>
                <c:pt idx="89">
                  <c:v>41061</c:v>
                </c:pt>
                <c:pt idx="90">
                  <c:v>41091</c:v>
                </c:pt>
                <c:pt idx="91">
                  <c:v>41122</c:v>
                </c:pt>
                <c:pt idx="92">
                  <c:v>41153</c:v>
                </c:pt>
                <c:pt idx="93">
                  <c:v>41183</c:v>
                </c:pt>
                <c:pt idx="94">
                  <c:v>41214</c:v>
                </c:pt>
                <c:pt idx="95">
                  <c:v>41244</c:v>
                </c:pt>
                <c:pt idx="96">
                  <c:v>41275</c:v>
                </c:pt>
                <c:pt idx="97">
                  <c:v>41306</c:v>
                </c:pt>
                <c:pt idx="98">
                  <c:v>41334</c:v>
                </c:pt>
                <c:pt idx="99">
                  <c:v>41365</c:v>
                </c:pt>
                <c:pt idx="100">
                  <c:v>41395</c:v>
                </c:pt>
                <c:pt idx="101">
                  <c:v>41426</c:v>
                </c:pt>
                <c:pt idx="102">
                  <c:v>41456</c:v>
                </c:pt>
                <c:pt idx="103">
                  <c:v>41487</c:v>
                </c:pt>
                <c:pt idx="104">
                  <c:v>41518</c:v>
                </c:pt>
                <c:pt idx="105">
                  <c:v>41548</c:v>
                </c:pt>
                <c:pt idx="106">
                  <c:v>41579</c:v>
                </c:pt>
                <c:pt idx="107">
                  <c:v>41609</c:v>
                </c:pt>
                <c:pt idx="108">
                  <c:v>41640</c:v>
                </c:pt>
                <c:pt idx="109">
                  <c:v>41671</c:v>
                </c:pt>
                <c:pt idx="110">
                  <c:v>41699</c:v>
                </c:pt>
                <c:pt idx="111">
                  <c:v>41730</c:v>
                </c:pt>
                <c:pt idx="112">
                  <c:v>41760</c:v>
                </c:pt>
                <c:pt idx="113">
                  <c:v>41791</c:v>
                </c:pt>
                <c:pt idx="114">
                  <c:v>41821</c:v>
                </c:pt>
                <c:pt idx="115">
                  <c:v>41852</c:v>
                </c:pt>
                <c:pt idx="116">
                  <c:v>41883</c:v>
                </c:pt>
                <c:pt idx="117">
                  <c:v>41913</c:v>
                </c:pt>
                <c:pt idx="118">
                  <c:v>41944</c:v>
                </c:pt>
                <c:pt idx="119">
                  <c:v>41974</c:v>
                </c:pt>
                <c:pt idx="120">
                  <c:v>42005</c:v>
                </c:pt>
                <c:pt idx="121">
                  <c:v>42036</c:v>
                </c:pt>
                <c:pt idx="122">
                  <c:v>42064</c:v>
                </c:pt>
              </c:numCache>
            </c:numRef>
          </c:cat>
          <c:val>
            <c:numRef>
              <c:f>Brazil!$I$2:$I$130</c:f>
              <c:numCache>
                <c:formatCode>General</c:formatCode>
                <c:ptCount val="129"/>
                <c:pt idx="0">
                  <c:v>18.53</c:v>
                </c:pt>
                <c:pt idx="1">
                  <c:v>18.939999999999987</c:v>
                </c:pt>
                <c:pt idx="2">
                  <c:v>19.3</c:v>
                </c:pt>
                <c:pt idx="3">
                  <c:v>19.75</c:v>
                </c:pt>
                <c:pt idx="4">
                  <c:v>20.16</c:v>
                </c:pt>
                <c:pt idx="5">
                  <c:v>20.25</c:v>
                </c:pt>
                <c:pt idx="6">
                  <c:v>20.57</c:v>
                </c:pt>
                <c:pt idx="7">
                  <c:v>21.07</c:v>
                </c:pt>
                <c:pt idx="8">
                  <c:v>21.32</c:v>
                </c:pt>
                <c:pt idx="9">
                  <c:v>21.65000000000002</c:v>
                </c:pt>
                <c:pt idx="10">
                  <c:v>21.93</c:v>
                </c:pt>
                <c:pt idx="11">
                  <c:v>21.73</c:v>
                </c:pt>
                <c:pt idx="12">
                  <c:v>22.25</c:v>
                </c:pt>
                <c:pt idx="13">
                  <c:v>22.53</c:v>
                </c:pt>
                <c:pt idx="14">
                  <c:v>22.89</c:v>
                </c:pt>
                <c:pt idx="15">
                  <c:v>23.27</c:v>
                </c:pt>
                <c:pt idx="16">
                  <c:v>23.58</c:v>
                </c:pt>
                <c:pt idx="17">
                  <c:v>23.66</c:v>
                </c:pt>
                <c:pt idx="18">
                  <c:v>23.95</c:v>
                </c:pt>
                <c:pt idx="19">
                  <c:v>24.29</c:v>
                </c:pt>
                <c:pt idx="20">
                  <c:v>24.27</c:v>
                </c:pt>
                <c:pt idx="21">
                  <c:v>24.43</c:v>
                </c:pt>
                <c:pt idx="22">
                  <c:v>24.68</c:v>
                </c:pt>
                <c:pt idx="23">
                  <c:v>24.6</c:v>
                </c:pt>
                <c:pt idx="24">
                  <c:v>25.09</c:v>
                </c:pt>
                <c:pt idx="25">
                  <c:v>25.47</c:v>
                </c:pt>
                <c:pt idx="26">
                  <c:v>25.73</c:v>
                </c:pt>
                <c:pt idx="27">
                  <c:v>26.23</c:v>
                </c:pt>
                <c:pt idx="28">
                  <c:v>26.85</c:v>
                </c:pt>
                <c:pt idx="29">
                  <c:v>26.93</c:v>
                </c:pt>
                <c:pt idx="30">
                  <c:v>27.419999999999987</c:v>
                </c:pt>
                <c:pt idx="31">
                  <c:v>27.86</c:v>
                </c:pt>
                <c:pt idx="32">
                  <c:v>28.05</c:v>
                </c:pt>
                <c:pt idx="33">
                  <c:v>28.830000000000005</c:v>
                </c:pt>
                <c:pt idx="34">
                  <c:v>29.419999999999987</c:v>
                </c:pt>
                <c:pt idx="35">
                  <c:v>29.3</c:v>
                </c:pt>
                <c:pt idx="36">
                  <c:v>29.81000000000002</c:v>
                </c:pt>
                <c:pt idx="37">
                  <c:v>30.259999999999987</c:v>
                </c:pt>
                <c:pt idx="38">
                  <c:v>30.62</c:v>
                </c:pt>
                <c:pt idx="39">
                  <c:v>31.14</c:v>
                </c:pt>
                <c:pt idx="40">
                  <c:v>31.58</c:v>
                </c:pt>
                <c:pt idx="41">
                  <c:v>31.69</c:v>
                </c:pt>
                <c:pt idx="42">
                  <c:v>32.1</c:v>
                </c:pt>
                <c:pt idx="43">
                  <c:v>32.230000000000011</c:v>
                </c:pt>
                <c:pt idx="44">
                  <c:v>32.46</c:v>
                </c:pt>
                <c:pt idx="45">
                  <c:v>33.25</c:v>
                </c:pt>
                <c:pt idx="46">
                  <c:v>33.050000000000004</c:v>
                </c:pt>
                <c:pt idx="47">
                  <c:v>32.620000000000012</c:v>
                </c:pt>
                <c:pt idx="48">
                  <c:v>32.590000000000003</c:v>
                </c:pt>
                <c:pt idx="49">
                  <c:v>32.97</c:v>
                </c:pt>
                <c:pt idx="50">
                  <c:v>33.21</c:v>
                </c:pt>
                <c:pt idx="51">
                  <c:v>33.42</c:v>
                </c:pt>
                <c:pt idx="52">
                  <c:v>33.71</c:v>
                </c:pt>
                <c:pt idx="53">
                  <c:v>33.83</c:v>
                </c:pt>
                <c:pt idx="54">
                  <c:v>34.090000000000003</c:v>
                </c:pt>
                <c:pt idx="55">
                  <c:v>34.46</c:v>
                </c:pt>
                <c:pt idx="56">
                  <c:v>34.74</c:v>
                </c:pt>
                <c:pt idx="57">
                  <c:v>35.15</c:v>
                </c:pt>
                <c:pt idx="58">
                  <c:v>35.380000000000003</c:v>
                </c:pt>
                <c:pt idx="59">
                  <c:v>35.53</c:v>
                </c:pt>
                <c:pt idx="60">
                  <c:v>35.950000000000003</c:v>
                </c:pt>
                <c:pt idx="61">
                  <c:v>36.270000000000003</c:v>
                </c:pt>
                <c:pt idx="62">
                  <c:v>36.56</c:v>
                </c:pt>
                <c:pt idx="63">
                  <c:v>37.050000000000004</c:v>
                </c:pt>
                <c:pt idx="64">
                  <c:v>37.520000000000003</c:v>
                </c:pt>
                <c:pt idx="65">
                  <c:v>37.65</c:v>
                </c:pt>
                <c:pt idx="66">
                  <c:v>38.08</c:v>
                </c:pt>
                <c:pt idx="67">
                  <c:v>38.450000000000003</c:v>
                </c:pt>
                <c:pt idx="68">
                  <c:v>38.760000000000012</c:v>
                </c:pt>
                <c:pt idx="69">
                  <c:v>39.15</c:v>
                </c:pt>
                <c:pt idx="70">
                  <c:v>39.64</c:v>
                </c:pt>
                <c:pt idx="71">
                  <c:v>39.61</c:v>
                </c:pt>
                <c:pt idx="72">
                  <c:v>40.03</c:v>
                </c:pt>
                <c:pt idx="73">
                  <c:v>40.410000000000004</c:v>
                </c:pt>
                <c:pt idx="74">
                  <c:v>40.590000000000003</c:v>
                </c:pt>
                <c:pt idx="75">
                  <c:v>40.85</c:v>
                </c:pt>
                <c:pt idx="76">
                  <c:v>41.3</c:v>
                </c:pt>
                <c:pt idx="77">
                  <c:v>41.160000000000011</c:v>
                </c:pt>
                <c:pt idx="78">
                  <c:v>41.3</c:v>
                </c:pt>
                <c:pt idx="79">
                  <c:v>41.8</c:v>
                </c:pt>
                <c:pt idx="80">
                  <c:v>41.77</c:v>
                </c:pt>
                <c:pt idx="81">
                  <c:v>42.06</c:v>
                </c:pt>
                <c:pt idx="82">
                  <c:v>42.260000000000012</c:v>
                </c:pt>
                <c:pt idx="83">
                  <c:v>42.03</c:v>
                </c:pt>
                <c:pt idx="84">
                  <c:v>42.43</c:v>
                </c:pt>
                <c:pt idx="85">
                  <c:v>42.57</c:v>
                </c:pt>
                <c:pt idx="86">
                  <c:v>42.48</c:v>
                </c:pt>
                <c:pt idx="87">
                  <c:v>42.89</c:v>
                </c:pt>
                <c:pt idx="88">
                  <c:v>43.220000000000013</c:v>
                </c:pt>
                <c:pt idx="89">
                  <c:v>43.3</c:v>
                </c:pt>
                <c:pt idx="90">
                  <c:v>43.71</c:v>
                </c:pt>
                <c:pt idx="91">
                  <c:v>44.1</c:v>
                </c:pt>
                <c:pt idx="92">
                  <c:v>43.6</c:v>
                </c:pt>
                <c:pt idx="93">
                  <c:v>43.87</c:v>
                </c:pt>
                <c:pt idx="94">
                  <c:v>44</c:v>
                </c:pt>
                <c:pt idx="95">
                  <c:v>43.84</c:v>
                </c:pt>
                <c:pt idx="96">
                  <c:v>44.1</c:v>
                </c:pt>
                <c:pt idx="97">
                  <c:v>44.34</c:v>
                </c:pt>
                <c:pt idx="98">
                  <c:v>44.56</c:v>
                </c:pt>
                <c:pt idx="99">
                  <c:v>44.790000000000013</c:v>
                </c:pt>
                <c:pt idx="100">
                  <c:v>45.04</c:v>
                </c:pt>
                <c:pt idx="101">
                  <c:v>45.27</c:v>
                </c:pt>
                <c:pt idx="102">
                  <c:v>45.38</c:v>
                </c:pt>
                <c:pt idx="103">
                  <c:v>45.59</c:v>
                </c:pt>
                <c:pt idx="104">
                  <c:v>45.52</c:v>
                </c:pt>
                <c:pt idx="105">
                  <c:v>45.27</c:v>
                </c:pt>
                <c:pt idx="106">
                  <c:v>45.37</c:v>
                </c:pt>
                <c:pt idx="107">
                  <c:v>45.220000000000013</c:v>
                </c:pt>
                <c:pt idx="108">
                  <c:v>45.5</c:v>
                </c:pt>
                <c:pt idx="109">
                  <c:v>45.55</c:v>
                </c:pt>
                <c:pt idx="110">
                  <c:v>45.45</c:v>
                </c:pt>
                <c:pt idx="111">
                  <c:v>45.6</c:v>
                </c:pt>
                <c:pt idx="112">
                  <c:v>45.720000000000013</c:v>
                </c:pt>
                <c:pt idx="113">
                  <c:v>46</c:v>
                </c:pt>
                <c:pt idx="114">
                  <c:v>46.17</c:v>
                </c:pt>
                <c:pt idx="115">
                  <c:v>46.15</c:v>
                </c:pt>
                <c:pt idx="116">
                  <c:v>46.13</c:v>
                </c:pt>
                <c:pt idx="117">
                  <c:v>46.4</c:v>
                </c:pt>
                <c:pt idx="118">
                  <c:v>46.34</c:v>
                </c:pt>
                <c:pt idx="119">
                  <c:v>46.21</c:v>
                </c:pt>
                <c:pt idx="120">
                  <c:v>46.37</c:v>
                </c:pt>
                <c:pt idx="121">
                  <c:v>46.44</c:v>
                </c:pt>
                <c:pt idx="122">
                  <c:v>46.47</c:v>
                </c:pt>
              </c:numCache>
            </c:numRef>
          </c:val>
          <c:smooth val="0"/>
        </c:ser>
        <c:dLbls>
          <c:showLegendKey val="0"/>
          <c:showVal val="0"/>
          <c:showCatName val="0"/>
          <c:showSerName val="0"/>
          <c:showPercent val="0"/>
          <c:showBubbleSize val="0"/>
        </c:dLbls>
        <c:marker val="1"/>
        <c:smooth val="0"/>
        <c:axId val="255420288"/>
        <c:axId val="255421824"/>
      </c:lineChart>
      <c:dateAx>
        <c:axId val="255420288"/>
        <c:scaling>
          <c:orientation val="minMax"/>
        </c:scaling>
        <c:delete val="0"/>
        <c:axPos val="b"/>
        <c:numFmt formatCode="yyyy" sourceLinked="0"/>
        <c:majorTickMark val="out"/>
        <c:minorTickMark val="none"/>
        <c:tickLblPos val="low"/>
        <c:spPr>
          <a:ln w="3175">
            <a:solidFill>
              <a:srgbClr val="000000"/>
            </a:solidFill>
            <a:prstDash val="solid"/>
          </a:ln>
        </c:spPr>
        <c:txPr>
          <a:bodyPr rot="0" vert="horz"/>
          <a:lstStyle/>
          <a:p>
            <a:pPr>
              <a:defRPr/>
            </a:pPr>
            <a:endParaRPr lang="en-US"/>
          </a:p>
        </c:txPr>
        <c:crossAx val="255421824"/>
        <c:crosses val="autoZero"/>
        <c:auto val="0"/>
        <c:lblOffset val="100"/>
        <c:baseTimeUnit val="months"/>
        <c:majorUnit val="12"/>
        <c:minorUnit val="6"/>
      </c:dateAx>
      <c:valAx>
        <c:axId val="255421824"/>
        <c:scaling>
          <c:orientation val="minMax"/>
          <c:min val="15"/>
        </c:scaling>
        <c:delete val="0"/>
        <c:axPos val="l"/>
        <c:majorGridlines>
          <c:spPr>
            <a:ln w="3175">
              <a:solidFill>
                <a:schemeClr val="bg1">
                  <a:lumMod val="85000"/>
                </a:schemeClr>
              </a:solidFill>
              <a:prstDash val="sysDash"/>
            </a:ln>
          </c:spPr>
        </c:majorGridlines>
        <c:numFmt formatCode="#,##0" sourceLinked="0"/>
        <c:majorTickMark val="out"/>
        <c:minorTickMark val="none"/>
        <c:tickLblPos val="nextTo"/>
        <c:spPr>
          <a:ln w="3175">
            <a:solidFill>
              <a:srgbClr val="000000"/>
            </a:solidFill>
            <a:prstDash val="solid"/>
          </a:ln>
        </c:spPr>
        <c:txPr>
          <a:bodyPr rot="0" vert="horz"/>
          <a:lstStyle/>
          <a:p>
            <a:pPr>
              <a:defRPr/>
            </a:pPr>
            <a:endParaRPr lang="en-US"/>
          </a:p>
        </c:txPr>
        <c:crossAx val="255420288"/>
        <c:crosses val="autoZero"/>
        <c:crossBetween val="between"/>
      </c:valAx>
    </c:plotArea>
    <c:plotVisOnly val="1"/>
    <c:dispBlanksAs val="gap"/>
    <c:showDLblsOverMax val="0"/>
  </c:chart>
  <c:spPr>
    <a:solidFill>
      <a:srgbClr val="FFFFFF"/>
    </a:solidFill>
    <a:ln w="9525">
      <a:noFill/>
    </a:ln>
  </c:spPr>
  <c:txPr>
    <a:bodyPr/>
    <a:lstStyle/>
    <a:p>
      <a:pPr>
        <a:defRPr sz="900" b="0" i="0" u="none" strike="noStrike" baseline="0">
          <a:solidFill>
            <a:srgbClr val="000000"/>
          </a:solidFill>
          <a:latin typeface="Arial"/>
          <a:ea typeface="Arial"/>
          <a:cs typeface="Arial"/>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0.21649</cdr:x>
      <cdr:y>0.17455</cdr:y>
    </cdr:from>
    <cdr:to>
      <cdr:x>0.38514</cdr:x>
      <cdr:y>0.28392</cdr:y>
    </cdr:to>
    <cdr:sp macro="" textlink="">
      <cdr:nvSpPr>
        <cdr:cNvPr id="2" name="CaixaDeTexto 1"/>
        <cdr:cNvSpPr txBox="1"/>
      </cdr:nvSpPr>
      <cdr:spPr>
        <a:xfrm xmlns:a="http://schemas.openxmlformats.org/drawingml/2006/main">
          <a:off x="1512168" y="804408"/>
          <a:ext cx="1177983" cy="5040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noProof="0" dirty="0" smtClean="0"/>
            <a:t>State-owned companies</a:t>
          </a:r>
          <a:endParaRPr lang="en-US" sz="1200" noProof="0" dirty="0"/>
        </a:p>
      </cdr:txBody>
    </cdr:sp>
  </cdr:relSizeAnchor>
  <cdr:relSizeAnchor xmlns:cdr="http://schemas.openxmlformats.org/drawingml/2006/chartDrawing">
    <cdr:from>
      <cdr:x>0.19588</cdr:x>
      <cdr:y>0.16477</cdr:y>
    </cdr:from>
    <cdr:to>
      <cdr:x>0.21649</cdr:x>
      <cdr:y>0.27414</cdr:y>
    </cdr:to>
    <cdr:sp macro="" textlink="">
      <cdr:nvSpPr>
        <cdr:cNvPr id="3" name="Chave direita 2"/>
        <cdr:cNvSpPr/>
      </cdr:nvSpPr>
      <cdr:spPr>
        <a:xfrm xmlns:a="http://schemas.openxmlformats.org/drawingml/2006/main">
          <a:off x="1368152" y="759327"/>
          <a:ext cx="143987" cy="504056"/>
        </a:xfrm>
        <a:prstGeom xmlns:a="http://schemas.openxmlformats.org/drawingml/2006/main" prst="rightBrace">
          <a:avLst/>
        </a:prstGeom>
        <a:ln xmlns:a="http://schemas.openxmlformats.org/drawingml/2006/main">
          <a:solidFill>
            <a:schemeClr val="accent2">
              <a:lumMod val="7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drawings/drawing2.xml><?xml version="1.0" encoding="utf-8"?>
<c:userShapes xmlns:c="http://schemas.openxmlformats.org/drawingml/2006/chart">
  <cdr:relSizeAnchor xmlns:cdr="http://schemas.openxmlformats.org/drawingml/2006/chartDrawing">
    <cdr:from>
      <cdr:x>0.6242</cdr:x>
      <cdr:y>0.37815</cdr:y>
    </cdr:from>
    <cdr:to>
      <cdr:x>0.69971</cdr:x>
      <cdr:y>0.46121</cdr:y>
    </cdr:to>
    <cdr:sp macro="" textlink="">
      <cdr:nvSpPr>
        <cdr:cNvPr id="20484" name="Text Box 4"/>
        <cdr:cNvSpPr txBox="1">
          <a:spLocks xmlns:a="http://schemas.openxmlformats.org/drawingml/2006/main" noChangeArrowheads="1"/>
        </cdr:cNvSpPr>
      </cdr:nvSpPr>
      <cdr:spPr bwMode="auto">
        <a:xfrm xmlns:a="http://schemas.openxmlformats.org/drawingml/2006/main">
          <a:off x="1951088" y="1155109"/>
          <a:ext cx="416985" cy="34693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lstStyle xmlns:a="http://schemas.openxmlformats.org/drawingml/2006/main"/>
        <a:p xmlns:a="http://schemas.openxmlformats.org/drawingml/2006/main">
          <a:endParaRPr lang="pt-BR"/>
        </a:p>
      </cdr:txBody>
    </cdr:sp>
  </cdr:relSizeAnchor>
  <cdr:relSizeAnchor xmlns:cdr="http://schemas.openxmlformats.org/drawingml/2006/chartDrawing">
    <cdr:from>
      <cdr:x>0.64177</cdr:x>
      <cdr:y>0.37815</cdr:y>
    </cdr:from>
    <cdr:to>
      <cdr:x>0.7338</cdr:x>
      <cdr:y>0.44028</cdr:y>
    </cdr:to>
    <cdr:sp macro="" textlink="">
      <cdr:nvSpPr>
        <cdr:cNvPr id="20486" name="Text Box 6"/>
        <cdr:cNvSpPr txBox="1">
          <a:spLocks xmlns:a="http://schemas.openxmlformats.org/drawingml/2006/main" noChangeArrowheads="1"/>
        </cdr:cNvSpPr>
      </cdr:nvSpPr>
      <cdr:spPr bwMode="auto">
        <a:xfrm xmlns:a="http://schemas.openxmlformats.org/drawingml/2006/main">
          <a:off x="2048266" y="1155109"/>
          <a:ext cx="507097" cy="26006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lstStyle xmlns:a="http://schemas.openxmlformats.org/drawingml/2006/main"/>
        <a:p xmlns:a="http://schemas.openxmlformats.org/drawingml/2006/main">
          <a:endParaRPr lang="pt-BR"/>
        </a:p>
      </cdr:txBody>
    </cdr:sp>
  </cdr:relSizeAnchor>
</c:userShapes>
</file>

<file path=ppt/drawings/drawing3.xml><?xml version="1.0" encoding="utf-8"?>
<c:userShapes xmlns:c="http://schemas.openxmlformats.org/drawingml/2006/chart">
  <cdr:relSizeAnchor xmlns:cdr="http://schemas.openxmlformats.org/drawingml/2006/chartDrawing">
    <cdr:from>
      <cdr:x>0.80881</cdr:x>
      <cdr:y>0.0592</cdr:y>
    </cdr:from>
    <cdr:to>
      <cdr:x>1</cdr:x>
      <cdr:y>0.25728</cdr:y>
    </cdr:to>
    <cdr:sp macro="" textlink="">
      <cdr:nvSpPr>
        <cdr:cNvPr id="2" name="Elipse 1"/>
        <cdr:cNvSpPr/>
      </cdr:nvSpPr>
      <cdr:spPr>
        <a:xfrm xmlns:a="http://schemas.openxmlformats.org/drawingml/2006/main">
          <a:off x="3348620" y="215230"/>
          <a:ext cx="791580" cy="720080"/>
        </a:xfrm>
        <a:prstGeom xmlns:a="http://schemas.openxmlformats.org/drawingml/2006/main" prst="ellipse">
          <a:avLst/>
        </a:prstGeom>
        <a:noFill xmlns:a="http://schemas.openxmlformats.org/drawingml/2006/main"/>
        <a:ln xmlns:a="http://schemas.openxmlformats.org/drawingml/2006/main">
          <a:solidFill>
            <a:schemeClr val="accent5">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0.85229</cdr:x>
      <cdr:y>0.12853</cdr:y>
    </cdr:from>
    <cdr:to>
      <cdr:x>0.94795</cdr:x>
      <cdr:y>0.19786</cdr:y>
    </cdr:to>
    <cdr:sp macro="" textlink="">
      <cdr:nvSpPr>
        <cdr:cNvPr id="6" name="Conector de seta reta 5"/>
        <cdr:cNvSpPr/>
      </cdr:nvSpPr>
      <cdr:spPr>
        <a:xfrm xmlns:a="http://schemas.openxmlformats.org/drawingml/2006/main">
          <a:off x="3528640" y="467258"/>
          <a:ext cx="396044" cy="252028"/>
        </a:xfrm>
        <a:prstGeom xmlns:a="http://schemas.openxmlformats.org/drawingml/2006/main" prst="straightConnector1">
          <a:avLst/>
        </a:prstGeom>
        <a:ln xmlns:a="http://schemas.openxmlformats.org/drawingml/2006/main" w="22225">
          <a:solidFill>
            <a:schemeClr val="accent5">
              <a:lumMod val="60000"/>
              <a:lumOff val="40000"/>
            </a:schemeClr>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drawings/drawing4.xml><?xml version="1.0" encoding="utf-8"?>
<c:userShapes xmlns:c="http://schemas.openxmlformats.org/drawingml/2006/chart">
  <cdr:relSizeAnchor xmlns:cdr="http://schemas.openxmlformats.org/drawingml/2006/chartDrawing">
    <cdr:from>
      <cdr:x>0.73054</cdr:x>
      <cdr:y>0.10872</cdr:y>
    </cdr:from>
    <cdr:to>
      <cdr:x>0.88707</cdr:x>
      <cdr:y>0.10872</cdr:y>
    </cdr:to>
    <cdr:sp macro="" textlink="">
      <cdr:nvSpPr>
        <cdr:cNvPr id="3" name="Conector reto 2"/>
        <cdr:cNvSpPr/>
      </cdr:nvSpPr>
      <cdr:spPr>
        <a:xfrm xmlns:a="http://schemas.openxmlformats.org/drawingml/2006/main" flipH="1">
          <a:off x="3024584" y="395251"/>
          <a:ext cx="648072" cy="0"/>
        </a:xfrm>
        <a:prstGeom xmlns:a="http://schemas.openxmlformats.org/drawingml/2006/main" prst="line">
          <a:avLst/>
        </a:prstGeom>
        <a:ln xmlns:a="http://schemas.openxmlformats.org/drawingml/2006/main" w="22225">
          <a:solidFill>
            <a:schemeClr val="accent5">
              <a:lumMod val="60000"/>
              <a:lumOff val="4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0.71315</cdr:x>
      <cdr:y>0.50462</cdr:y>
    </cdr:from>
    <cdr:to>
      <cdr:x>1</cdr:x>
      <cdr:y>0.50462</cdr:y>
    </cdr:to>
    <cdr:sp macro="" textlink="">
      <cdr:nvSpPr>
        <cdr:cNvPr id="6" name="Conector reto 5"/>
        <cdr:cNvSpPr/>
      </cdr:nvSpPr>
      <cdr:spPr>
        <a:xfrm xmlns:a="http://schemas.openxmlformats.org/drawingml/2006/main" flipH="1">
          <a:off x="2952584" y="1834471"/>
          <a:ext cx="1187616" cy="0"/>
        </a:xfrm>
        <a:prstGeom xmlns:a="http://schemas.openxmlformats.org/drawingml/2006/main" prst="line">
          <a:avLst/>
        </a:prstGeom>
        <a:ln xmlns:a="http://schemas.openxmlformats.org/drawingml/2006/main" w="22225">
          <a:solidFill>
            <a:schemeClr val="accent5">
              <a:lumMod val="60000"/>
              <a:lumOff val="4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0.78272</cdr:x>
      <cdr:y>0.10872</cdr:y>
    </cdr:from>
    <cdr:to>
      <cdr:x>0.78272</cdr:x>
      <cdr:y>0.50483</cdr:y>
    </cdr:to>
    <cdr:sp macro="" textlink="">
      <cdr:nvSpPr>
        <cdr:cNvPr id="8" name="Conector de seta reta 7"/>
        <cdr:cNvSpPr/>
      </cdr:nvSpPr>
      <cdr:spPr>
        <a:xfrm xmlns:a="http://schemas.openxmlformats.org/drawingml/2006/main">
          <a:off x="3240617" y="395237"/>
          <a:ext cx="0" cy="1440000"/>
        </a:xfrm>
        <a:prstGeom xmlns:a="http://schemas.openxmlformats.org/drawingml/2006/main" prst="straightConnector1">
          <a:avLst/>
        </a:prstGeom>
        <a:ln xmlns:a="http://schemas.openxmlformats.org/drawingml/2006/main" w="22225">
          <a:solidFill>
            <a:schemeClr val="accent5">
              <a:lumMod val="60000"/>
              <a:lumOff val="40000"/>
            </a:schemeClr>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drawings/drawing5.xml><?xml version="1.0" encoding="utf-8"?>
<c:userShapes xmlns:c="http://schemas.openxmlformats.org/drawingml/2006/chart">
  <cdr:relSizeAnchor xmlns:cdr="http://schemas.openxmlformats.org/drawingml/2006/chartDrawing">
    <cdr:from>
      <cdr:x>0.71905</cdr:x>
      <cdr:y>0.14981</cdr:y>
    </cdr:from>
    <cdr:to>
      <cdr:x>0.96468</cdr:x>
      <cdr:y>0.32989</cdr:y>
    </cdr:to>
    <cdr:sp macro="" textlink="">
      <cdr:nvSpPr>
        <cdr:cNvPr id="3" name="Conector de seta reta 2"/>
        <cdr:cNvSpPr/>
      </cdr:nvSpPr>
      <cdr:spPr bwMode="auto">
        <a:xfrm xmlns:a="http://schemas.openxmlformats.org/drawingml/2006/main" flipV="1">
          <a:off x="2951881" y="539142"/>
          <a:ext cx="1008379" cy="648083"/>
        </a:xfrm>
        <a:prstGeom xmlns:a="http://schemas.openxmlformats.org/drawingml/2006/main" prst="straightConnector1">
          <a:avLst/>
        </a:prstGeom>
        <a:noFill xmlns:a="http://schemas.openxmlformats.org/drawingml/2006/main"/>
        <a:ln xmlns:a="http://schemas.openxmlformats.org/drawingml/2006/main" w="25400" cap="flat" cmpd="sng" algn="ctr">
          <a:solidFill>
            <a:srgbClr val="4F81BD"/>
          </a:solidFill>
          <a:prstDash val="solid"/>
          <a:round/>
          <a:headEnd type="none" w="med" len="med"/>
          <a:tailEnd type="arrow"/>
        </a:ln>
        <a:effectLst xmlns:a="http://schemas.openxmlformats.org/drawingml/2006/main"/>
      </cdr:spPr>
      <cdr:txBody>
        <a:bodyPr xmlns:a="http://schemas.openxmlformats.org/drawingml/2006/main" vertOverflow="clip" wrap="square">
          <a:spAutoFit/>
        </a:bodyPr>
        <a:lstStyle xmlns:a="http://schemas.openxmlformats.org/drawingml/2006/main"/>
        <a:p xmlns:a="http://schemas.openxmlformats.org/drawingml/2006/main">
          <a:endParaRPr lang="pt-BR"/>
        </a:p>
      </cdr:txBody>
    </cdr:sp>
  </cdr:relSizeAnchor>
</c:userShapes>
</file>

<file path=ppt/drawings/drawing6.xml><?xml version="1.0" encoding="utf-8"?>
<c:userShapes xmlns:c="http://schemas.openxmlformats.org/drawingml/2006/chart">
  <cdr:relSizeAnchor xmlns:cdr="http://schemas.openxmlformats.org/drawingml/2006/chartDrawing">
    <cdr:from>
      <cdr:x>0.09572</cdr:x>
      <cdr:y>0.28372</cdr:y>
    </cdr:from>
    <cdr:to>
      <cdr:x>0.95664</cdr:x>
      <cdr:y>0.28372</cdr:y>
    </cdr:to>
    <cdr:sp macro="" textlink="">
      <cdr:nvSpPr>
        <cdr:cNvPr id="3" name="Conector reto 2"/>
        <cdr:cNvSpPr/>
      </cdr:nvSpPr>
      <cdr:spPr>
        <a:xfrm xmlns:a="http://schemas.openxmlformats.org/drawingml/2006/main">
          <a:off x="396292" y="1031418"/>
          <a:ext cx="3564396" cy="0"/>
        </a:xfrm>
        <a:prstGeom xmlns:a="http://schemas.openxmlformats.org/drawingml/2006/main" prst="line">
          <a:avLst/>
        </a:prstGeom>
        <a:ln xmlns:a="http://schemas.openxmlformats.org/drawingml/2006/main" w="25400">
          <a:solidFill>
            <a:srgbClr val="8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0.86968</cdr:x>
      <cdr:y>0.28372</cdr:y>
    </cdr:from>
    <cdr:to>
      <cdr:x>0.93055</cdr:x>
      <cdr:y>0.55112</cdr:y>
    </cdr:to>
    <cdr:sp macro="" textlink="">
      <cdr:nvSpPr>
        <cdr:cNvPr id="4" name="Seta para baixo 3"/>
        <cdr:cNvSpPr/>
      </cdr:nvSpPr>
      <cdr:spPr>
        <a:xfrm xmlns:a="http://schemas.openxmlformats.org/drawingml/2006/main" flipV="1">
          <a:off x="3600648" y="1031418"/>
          <a:ext cx="252028" cy="972108"/>
        </a:xfrm>
        <a:prstGeom xmlns:a="http://schemas.openxmlformats.org/drawingml/2006/main" prst="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drawings/drawing7.xml><?xml version="1.0" encoding="utf-8"?>
<c:userShapes xmlns:c="http://schemas.openxmlformats.org/drawingml/2006/chart">
  <cdr:relSizeAnchor xmlns:cdr="http://schemas.openxmlformats.org/drawingml/2006/chartDrawing">
    <cdr:from>
      <cdr:x>0.83473</cdr:x>
      <cdr:y>0.10883</cdr:y>
    </cdr:from>
    <cdr:to>
      <cdr:x>0.83473</cdr:x>
      <cdr:y>0.88133</cdr:y>
    </cdr:to>
    <cdr:sp macro="" textlink="">
      <cdr:nvSpPr>
        <cdr:cNvPr id="3" name="Conector reto 2"/>
        <cdr:cNvSpPr/>
      </cdr:nvSpPr>
      <cdr:spPr>
        <a:xfrm xmlns:a="http://schemas.openxmlformats.org/drawingml/2006/main">
          <a:off x="3455937" y="395635"/>
          <a:ext cx="0" cy="2808327"/>
        </a:xfrm>
        <a:prstGeom xmlns:a="http://schemas.openxmlformats.org/drawingml/2006/main" prst="line">
          <a:avLst/>
        </a:prstGeom>
        <a:ln xmlns:a="http://schemas.openxmlformats.org/drawingml/2006/main" w="3175">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drawings/drawing8.xml><?xml version="1.0" encoding="utf-8"?>
<c:userShapes xmlns:c="http://schemas.openxmlformats.org/drawingml/2006/chart">
  <cdr:relSizeAnchor xmlns:cdr="http://schemas.openxmlformats.org/drawingml/2006/chartDrawing">
    <cdr:from>
      <cdr:x>0.25453</cdr:x>
      <cdr:y>0.23999</cdr:y>
    </cdr:from>
    <cdr:to>
      <cdr:x>1</cdr:x>
      <cdr:y>0.23999</cdr:y>
    </cdr:to>
    <cdr:sp macro="" textlink="">
      <cdr:nvSpPr>
        <cdr:cNvPr id="3" name="Conector reto 2"/>
        <cdr:cNvSpPr/>
      </cdr:nvSpPr>
      <cdr:spPr>
        <a:xfrm xmlns:a="http://schemas.openxmlformats.org/drawingml/2006/main" flipH="1">
          <a:off x="1079860" y="863687"/>
          <a:ext cx="3060340" cy="0"/>
        </a:xfrm>
        <a:prstGeom xmlns:a="http://schemas.openxmlformats.org/drawingml/2006/main" prst="line">
          <a:avLst/>
        </a:prstGeom>
        <a:ln xmlns:a="http://schemas.openxmlformats.org/drawingml/2006/main" w="2222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0.25453</cdr:x>
      <cdr:y>0.72019</cdr:y>
    </cdr:from>
    <cdr:to>
      <cdr:x>1</cdr:x>
      <cdr:y>0.72019</cdr:y>
    </cdr:to>
    <cdr:sp macro="" textlink="">
      <cdr:nvSpPr>
        <cdr:cNvPr id="4" name="Conector reto 3"/>
        <cdr:cNvSpPr/>
      </cdr:nvSpPr>
      <cdr:spPr>
        <a:xfrm xmlns:a="http://schemas.openxmlformats.org/drawingml/2006/main" flipH="1">
          <a:off x="1079860" y="2591879"/>
          <a:ext cx="3060340" cy="0"/>
        </a:xfrm>
        <a:prstGeom xmlns:a="http://schemas.openxmlformats.org/drawingml/2006/main" prst="line">
          <a:avLst/>
        </a:prstGeom>
        <a:ln xmlns:a="http://schemas.openxmlformats.org/drawingml/2006/main" w="2222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cdr:x>
      <cdr:y>0</cdr:y>
    </cdr:from>
    <cdr:to>
      <cdr:x>0</cdr:x>
      <cdr:y>0</cdr:y>
    </cdr:to>
    <cdr:sp macro="" textlink="">
      <cdr:nvSpPr>
        <cdr:cNvPr id="6" name="Conector de seta reta 5"/>
        <cdr:cNvSpPr/>
      </cdr:nvSpPr>
      <cdr:spPr>
        <a:xfrm xmlns:a="http://schemas.openxmlformats.org/drawingml/2006/main" flipV="1">
          <a:off x="-4716463" y="-873125"/>
          <a:ext cx="0" cy="0"/>
        </a:xfrm>
        <a:prstGeom xmlns:a="http://schemas.openxmlformats.org/drawingml/2006/main" prst="straightConnector1">
          <a:avLst/>
        </a:prstGeom>
        <a:ln xmlns:a="http://schemas.openxmlformats.org/drawingml/2006/main" w="22225">
          <a:headEnd type="arrow" w="lg" len="med"/>
          <a:tailEnd type="arrow" w="lg"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0.24546</cdr:x>
      <cdr:y>0.31002</cdr:y>
    </cdr:from>
    <cdr:to>
      <cdr:x>0.65765</cdr:x>
      <cdr:y>0.5001</cdr:y>
    </cdr:to>
    <cdr:sp macro="" textlink="">
      <cdr:nvSpPr>
        <cdr:cNvPr id="7" name="CaixaDeTexto 6"/>
        <cdr:cNvSpPr txBox="1"/>
      </cdr:nvSpPr>
      <cdr:spPr>
        <a:xfrm xmlns:a="http://schemas.openxmlformats.org/drawingml/2006/main">
          <a:off x="1007665" y="1115715"/>
          <a:ext cx="1692188" cy="6840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noProof="0" dirty="0" smtClean="0"/>
            <a:t>The recovery of this lost market share implies 1.5% of GDP growth</a:t>
          </a:r>
          <a:endParaRPr lang="en-US" sz="1100" noProof="0" dirty="0"/>
        </a:p>
      </cdr:txBody>
    </cdr:sp>
  </cdr:relSizeAnchor>
  <cdr:relSizeAnchor xmlns:cdr="http://schemas.openxmlformats.org/drawingml/2006/chartDrawing">
    <cdr:from>
      <cdr:x>0.67519</cdr:x>
      <cdr:y>0.23999</cdr:y>
    </cdr:from>
    <cdr:to>
      <cdr:x>0.67519</cdr:x>
      <cdr:y>0.71019</cdr:y>
    </cdr:to>
    <cdr:sp macro="" textlink="">
      <cdr:nvSpPr>
        <cdr:cNvPr id="9" name="Conector de seta reta 8"/>
        <cdr:cNvSpPr/>
      </cdr:nvSpPr>
      <cdr:spPr>
        <a:xfrm xmlns:a="http://schemas.openxmlformats.org/drawingml/2006/main">
          <a:off x="2771861" y="863687"/>
          <a:ext cx="0" cy="1692188"/>
        </a:xfrm>
        <a:prstGeom xmlns:a="http://schemas.openxmlformats.org/drawingml/2006/main" prst="straightConnector1">
          <a:avLst/>
        </a:prstGeom>
        <a:ln xmlns:a="http://schemas.openxmlformats.org/drawingml/2006/main" w="22225">
          <a:headEnd type="arrow" w="lg" len="med"/>
          <a:tailEnd type="arrow" w="lg"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0"/>
            <a:ext cx="2946145" cy="498003"/>
          </a:xfrm>
          <a:prstGeom prst="rect">
            <a:avLst/>
          </a:prstGeom>
        </p:spPr>
        <p:txBody>
          <a:bodyPr vert="horz" lIns="92300" tIns="46150" rIns="92300" bIns="46150" rtlCol="0"/>
          <a:lstStyle>
            <a:lvl1pPr algn="l">
              <a:defRPr sz="1200"/>
            </a:lvl1pPr>
          </a:lstStyle>
          <a:p>
            <a:endParaRPr lang="pt-BR"/>
          </a:p>
        </p:txBody>
      </p:sp>
      <p:sp>
        <p:nvSpPr>
          <p:cNvPr id="3" name="Espaço Reservado para Data 2"/>
          <p:cNvSpPr>
            <a:spLocks noGrp="1"/>
          </p:cNvSpPr>
          <p:nvPr>
            <p:ph type="dt" sz="quarter" idx="1"/>
          </p:nvPr>
        </p:nvSpPr>
        <p:spPr>
          <a:xfrm>
            <a:off x="3849911" y="0"/>
            <a:ext cx="2946144" cy="498003"/>
          </a:xfrm>
          <a:prstGeom prst="rect">
            <a:avLst/>
          </a:prstGeom>
        </p:spPr>
        <p:txBody>
          <a:bodyPr vert="horz" lIns="92300" tIns="46150" rIns="92300" bIns="46150" rtlCol="0"/>
          <a:lstStyle>
            <a:lvl1pPr algn="r">
              <a:defRPr sz="1200"/>
            </a:lvl1pPr>
          </a:lstStyle>
          <a:p>
            <a:fld id="{20A169D8-81F7-44E9-B171-F0ECF8FA8510}" type="datetimeFigureOut">
              <a:rPr lang="pt-BR" smtClean="0"/>
              <a:pPr/>
              <a:t>09/06/2015</a:t>
            </a:fld>
            <a:endParaRPr lang="pt-BR"/>
          </a:p>
        </p:txBody>
      </p:sp>
      <p:sp>
        <p:nvSpPr>
          <p:cNvPr id="4" name="Espaço Reservado para Rodapé 3"/>
          <p:cNvSpPr>
            <a:spLocks noGrp="1"/>
          </p:cNvSpPr>
          <p:nvPr>
            <p:ph type="ftr" sz="quarter" idx="2"/>
          </p:nvPr>
        </p:nvSpPr>
        <p:spPr>
          <a:xfrm>
            <a:off x="1" y="9430224"/>
            <a:ext cx="2946145" cy="498002"/>
          </a:xfrm>
          <a:prstGeom prst="rect">
            <a:avLst/>
          </a:prstGeom>
        </p:spPr>
        <p:txBody>
          <a:bodyPr vert="horz" lIns="92300" tIns="46150" rIns="92300" bIns="4615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9911" y="9430224"/>
            <a:ext cx="2946144" cy="498002"/>
          </a:xfrm>
          <a:prstGeom prst="rect">
            <a:avLst/>
          </a:prstGeom>
        </p:spPr>
        <p:txBody>
          <a:bodyPr vert="horz" lIns="92300" tIns="46150" rIns="92300" bIns="46150" rtlCol="0" anchor="b"/>
          <a:lstStyle>
            <a:lvl1pPr algn="r">
              <a:defRPr sz="1200"/>
            </a:lvl1pPr>
          </a:lstStyle>
          <a:p>
            <a:fld id="{CAE0A0AD-95AB-475E-A33B-8A38C18DFE3B}" type="slidenum">
              <a:rPr lang="pt-BR" smtClean="0"/>
              <a:pPr/>
              <a:t>‹#›</a:t>
            </a:fld>
            <a:endParaRPr lang="pt-BR"/>
          </a:p>
        </p:txBody>
      </p:sp>
    </p:spTree>
    <p:extLst>
      <p:ext uri="{BB962C8B-B14F-4D97-AF65-F5344CB8AC3E}">
        <p14:creationId xmlns:p14="http://schemas.microsoft.com/office/powerpoint/2010/main" val="359301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5558" tIns="47779" rIns="95558" bIns="47779" rtlCol="0"/>
          <a:lstStyle>
            <a:lvl1pPr algn="l">
              <a:defRPr sz="1200"/>
            </a:lvl1pPr>
          </a:lstStyle>
          <a:p>
            <a:endParaRPr lang="pt-BR"/>
          </a:p>
        </p:txBody>
      </p:sp>
      <p:sp>
        <p:nvSpPr>
          <p:cNvPr id="3" name="Date Placeholder 2"/>
          <p:cNvSpPr>
            <a:spLocks noGrp="1"/>
          </p:cNvSpPr>
          <p:nvPr>
            <p:ph type="dt" idx="1"/>
          </p:nvPr>
        </p:nvSpPr>
        <p:spPr>
          <a:xfrm>
            <a:off x="3850443" y="0"/>
            <a:ext cx="2945659" cy="496411"/>
          </a:xfrm>
          <a:prstGeom prst="rect">
            <a:avLst/>
          </a:prstGeom>
        </p:spPr>
        <p:txBody>
          <a:bodyPr vert="horz" lIns="95558" tIns="47779" rIns="95558" bIns="47779" rtlCol="0"/>
          <a:lstStyle>
            <a:lvl1pPr algn="r">
              <a:defRPr sz="1200"/>
            </a:lvl1pPr>
          </a:lstStyle>
          <a:p>
            <a:fld id="{D150FFF9-E324-4196-8C0D-F29F832922C0}" type="datetimeFigureOut">
              <a:rPr lang="pt-BR" smtClean="0"/>
              <a:pPr/>
              <a:t>09/06/2015</a:t>
            </a:fld>
            <a:endParaRPr lang="pt-B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58" tIns="47779" rIns="95558" bIns="47779" rtlCol="0" anchor="ctr"/>
          <a:lstStyle/>
          <a:p>
            <a:endParaRPr lang="pt-BR"/>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5558" tIns="47779" rIns="95558" bIns="477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1" y="9430092"/>
            <a:ext cx="2945659" cy="496411"/>
          </a:xfrm>
          <a:prstGeom prst="rect">
            <a:avLst/>
          </a:prstGeom>
        </p:spPr>
        <p:txBody>
          <a:bodyPr vert="horz" lIns="95558" tIns="47779" rIns="95558" bIns="47779" rtlCol="0" anchor="b"/>
          <a:lstStyle>
            <a:lvl1pPr algn="l">
              <a:defRPr sz="1200"/>
            </a:lvl1pPr>
          </a:lstStyle>
          <a:p>
            <a:endParaRPr lang="pt-BR"/>
          </a:p>
        </p:txBody>
      </p:sp>
      <p:sp>
        <p:nvSpPr>
          <p:cNvPr id="7" name="Slide Number Placeholder 6"/>
          <p:cNvSpPr>
            <a:spLocks noGrp="1"/>
          </p:cNvSpPr>
          <p:nvPr>
            <p:ph type="sldNum" sz="quarter" idx="5"/>
          </p:nvPr>
        </p:nvSpPr>
        <p:spPr>
          <a:xfrm>
            <a:off x="3850443" y="9430092"/>
            <a:ext cx="2945659" cy="496411"/>
          </a:xfrm>
          <a:prstGeom prst="rect">
            <a:avLst/>
          </a:prstGeom>
        </p:spPr>
        <p:txBody>
          <a:bodyPr vert="horz" lIns="95558" tIns="47779" rIns="95558" bIns="47779" rtlCol="0" anchor="b"/>
          <a:lstStyle>
            <a:lvl1pPr algn="r">
              <a:defRPr sz="1200"/>
            </a:lvl1pPr>
          </a:lstStyle>
          <a:p>
            <a:fld id="{379AE521-8932-40C6-8FDA-C6EBD358677B}" type="slidenum">
              <a:rPr lang="pt-BR" smtClean="0"/>
              <a:pPr/>
              <a:t>‹#›</a:t>
            </a:fld>
            <a:endParaRPr lang="pt-BR"/>
          </a:p>
        </p:txBody>
      </p:sp>
    </p:spTree>
    <p:extLst>
      <p:ext uri="{BB962C8B-B14F-4D97-AF65-F5344CB8AC3E}">
        <p14:creationId xmlns:p14="http://schemas.microsoft.com/office/powerpoint/2010/main" val="1172787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2</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491087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11</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3953969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12</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2767377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13</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3283066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14</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707819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15</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882130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16</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2581363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17</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582623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18</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5548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19</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3626109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20</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3930813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3</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41478433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21</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39308138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22</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6802255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23</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680225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24</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209552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25</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2623782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4</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2906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5</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723722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6</a:t>
            </a:fld>
            <a:endParaRPr lang="pt-BR" dirty="0"/>
          </a:p>
        </p:txBody>
      </p:sp>
      <p:sp>
        <p:nvSpPr>
          <p:cNvPr id="254978" name="Rectangle 2"/>
          <p:cNvSpPr>
            <a:spLocks noGrp="1" noRot="1" noChangeAspect="1" noChangeArrowheads="1" noTextEdit="1"/>
          </p:cNvSpPr>
          <p:nvPr>
            <p:ph type="sldImg"/>
          </p:nvPr>
        </p:nvSpPr>
        <p:spPr>
          <a:xfrm>
            <a:off x="917575" y="744538"/>
            <a:ext cx="4962525" cy="3722687"/>
          </a:xfrm>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451810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7</a:t>
            </a:fld>
            <a:endParaRPr lang="pt-BR" dirty="0"/>
          </a:p>
        </p:txBody>
      </p:sp>
      <p:sp>
        <p:nvSpPr>
          <p:cNvPr id="254978" name="Rectangle 2"/>
          <p:cNvSpPr>
            <a:spLocks noGrp="1" noRot="1" noChangeAspect="1" noChangeArrowheads="1" noTextEdit="1"/>
          </p:cNvSpPr>
          <p:nvPr>
            <p:ph type="sldImg"/>
          </p:nvPr>
        </p:nvSpPr>
        <p:spPr>
          <a:xfrm>
            <a:off x="917575" y="744538"/>
            <a:ext cx="4962525" cy="3722687"/>
          </a:xfrm>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1451810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8</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84311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9</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2490794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4BDF2-28BF-4467-BFCE-80285478588C}" type="slidenum">
              <a:rPr lang="pt-BR"/>
              <a:pPr/>
              <a:t>10</a:t>
            </a:fld>
            <a:endParaRPr lang="pt-BR" dirty="0"/>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pt-BR" dirty="0"/>
          </a:p>
        </p:txBody>
      </p:sp>
    </p:spTree>
    <p:extLst>
      <p:ext uri="{BB962C8B-B14F-4D97-AF65-F5344CB8AC3E}">
        <p14:creationId xmlns:p14="http://schemas.microsoft.com/office/powerpoint/2010/main" val="34001516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apa">
    <p:bg>
      <p:bgPr>
        <a:solidFill>
          <a:schemeClr val="bg1"/>
        </a:solidFill>
        <a:effectLst/>
      </p:bgPr>
    </p:bg>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50826" y="6021288"/>
            <a:ext cx="8642350" cy="349296"/>
          </a:xfrm>
          <a:prstGeom prst="rect">
            <a:avLst/>
          </a:prstGeom>
          <a:noFill/>
        </p:spPr>
        <p:txBody>
          <a:bodyPr lIns="0" tIns="72000" rIns="0" bIns="72000" anchor="ctr">
            <a:normAutofit/>
          </a:bodyPr>
          <a:lstStyle>
            <a:lvl1pPr algn="ctr">
              <a:spcBef>
                <a:spcPts val="0"/>
              </a:spcBef>
              <a:defRPr sz="1000" b="1" i="1">
                <a:solidFill>
                  <a:schemeClr val="accent2"/>
                </a:solidFill>
              </a:defRPr>
            </a:lvl1pPr>
          </a:lstStyle>
          <a:p>
            <a:pPr lvl="0"/>
            <a:r>
              <a:rPr lang="pt-BR" dirty="0" smtClean="0"/>
              <a:t>DATA</a:t>
            </a:r>
            <a:endParaRPr lang="en-US" dirty="0" smtClean="0"/>
          </a:p>
        </p:txBody>
      </p:sp>
      <p:sp>
        <p:nvSpPr>
          <p:cNvPr id="14" name="Title 13"/>
          <p:cNvSpPr>
            <a:spLocks noGrp="1"/>
          </p:cNvSpPr>
          <p:nvPr>
            <p:ph type="title"/>
          </p:nvPr>
        </p:nvSpPr>
        <p:spPr>
          <a:xfrm>
            <a:off x="0" y="2953176"/>
            <a:ext cx="9144000" cy="951649"/>
          </a:xfrm>
          <a:prstGeom prst="rect">
            <a:avLst/>
          </a:prstGeom>
          <a:solidFill>
            <a:schemeClr val="bg1"/>
          </a:solidFill>
          <a:ln>
            <a:noFill/>
          </a:ln>
          <a:effectLst>
            <a:outerShdw dir="5400000" sx="103000" sy="103000" algn="ctr" rotWithShape="0">
              <a:schemeClr val="accent2">
                <a:alpha val="50000"/>
              </a:schemeClr>
            </a:outerShdw>
          </a:effectLst>
        </p:spPr>
        <p:txBody>
          <a:bodyPr lIns="144000" tIns="72000" rIns="144000" bIns="72000" anchor="ctr">
            <a:noAutofit/>
          </a:bodyPr>
          <a:lstStyle>
            <a:lvl1pPr algn="ctr">
              <a:defRPr sz="2200">
                <a:solidFill>
                  <a:schemeClr val="accent2"/>
                </a:solidFill>
                <a:effectLst/>
              </a:defRPr>
            </a:lvl1pPr>
          </a:lstStyle>
          <a:p>
            <a:r>
              <a:rPr lang="en-US" smtClean="0"/>
              <a:t>Click to edit Master title style</a:t>
            </a:r>
            <a:endParaRPr lang="pt-BR" dirty="0"/>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320339" y="5013176"/>
            <a:ext cx="2503322" cy="544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 Placeholder 17"/>
          <p:cNvSpPr>
            <a:spLocks noGrp="1"/>
          </p:cNvSpPr>
          <p:nvPr>
            <p:ph type="body" sz="quarter" idx="11" hasCustomPrompt="1"/>
          </p:nvPr>
        </p:nvSpPr>
        <p:spPr>
          <a:xfrm>
            <a:off x="0" y="6381750"/>
            <a:ext cx="9144000" cy="485416"/>
          </a:xfrm>
          <a:prstGeom prst="rect">
            <a:avLst/>
          </a:prstGeom>
          <a:noFill/>
        </p:spPr>
        <p:txBody>
          <a:bodyPr lIns="0" tIns="72000" rIns="0" bIns="72000" anchor="ctr">
            <a:noAutofit/>
          </a:bodyPr>
          <a:lstStyle>
            <a:lvl1pPr algn="ctr">
              <a:spcBef>
                <a:spcPts val="0"/>
              </a:spcBef>
              <a:defRPr sz="1000" b="1" i="1" spc="100" baseline="0">
                <a:solidFill>
                  <a:schemeClr val="accent2"/>
                </a:solidFill>
              </a:defRPr>
            </a:lvl1pPr>
          </a:lstStyle>
          <a:p>
            <a:pPr lvl="0"/>
            <a:r>
              <a:rPr lang="pt-BR" dirty="0" smtClean="0"/>
              <a:t>CONFIDENCIAL / CONFIDENTIAL</a:t>
            </a:r>
            <a:endParaRPr lang="en-US" dirty="0" smtClean="0"/>
          </a:p>
        </p:txBody>
      </p:sp>
    </p:spTree>
    <p:extLst>
      <p:ext uri="{BB962C8B-B14F-4D97-AF65-F5344CB8AC3E}">
        <p14:creationId xmlns:p14="http://schemas.microsoft.com/office/powerpoint/2010/main" val="3402514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V_b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8" name="Text Placeholder 23"/>
          <p:cNvSpPr>
            <a:spLocks noGrp="1"/>
          </p:cNvSpPr>
          <p:nvPr>
            <p:ph type="body" sz="quarter" idx="31"/>
          </p:nvPr>
        </p:nvSpPr>
        <p:spPr>
          <a:xfrm>
            <a:off x="250825" y="1423567"/>
            <a:ext cx="216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0" name="Content Placeholder 6"/>
          <p:cNvSpPr>
            <a:spLocks noGrp="1"/>
          </p:cNvSpPr>
          <p:nvPr>
            <p:ph sz="quarter" idx="19"/>
          </p:nvPr>
        </p:nvSpPr>
        <p:spPr>
          <a:xfrm>
            <a:off x="250824" y="1567640"/>
            <a:ext cx="216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3"/>
          <p:cNvSpPr>
            <a:spLocks noGrp="1"/>
          </p:cNvSpPr>
          <p:nvPr>
            <p:ph type="body" sz="quarter" idx="26"/>
          </p:nvPr>
        </p:nvSpPr>
        <p:spPr>
          <a:xfrm>
            <a:off x="250824" y="1187409"/>
            <a:ext cx="216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2" name="Text Placeholder 23"/>
          <p:cNvSpPr>
            <a:spLocks noGrp="1"/>
          </p:cNvSpPr>
          <p:nvPr>
            <p:ph type="body" sz="quarter" idx="42"/>
          </p:nvPr>
        </p:nvSpPr>
        <p:spPr>
          <a:xfrm>
            <a:off x="2764532" y="1423567"/>
            <a:ext cx="612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3" name="Content Placeholder 6"/>
          <p:cNvSpPr>
            <a:spLocks noGrp="1"/>
          </p:cNvSpPr>
          <p:nvPr>
            <p:ph sz="quarter" idx="43"/>
          </p:nvPr>
        </p:nvSpPr>
        <p:spPr>
          <a:xfrm>
            <a:off x="2764531" y="1567640"/>
            <a:ext cx="612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Text Placeholder 23"/>
          <p:cNvSpPr>
            <a:spLocks noGrp="1"/>
          </p:cNvSpPr>
          <p:nvPr>
            <p:ph type="body" sz="quarter" idx="44"/>
          </p:nvPr>
        </p:nvSpPr>
        <p:spPr>
          <a:xfrm>
            <a:off x="2764531" y="1187409"/>
            <a:ext cx="612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6"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2"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5"/>
          </p:nvPr>
        </p:nvSpPr>
        <p:spPr/>
        <p:txBody>
          <a:bodyPr/>
          <a:lstStyle/>
          <a:p>
            <a:r>
              <a:rPr lang="en-US" smtClean="0"/>
              <a:t>CONFIDENTIAL</a:t>
            </a:r>
            <a:endParaRPr lang="en-US"/>
          </a:p>
        </p:txBody>
      </p:sp>
    </p:spTree>
    <p:extLst>
      <p:ext uri="{BB962C8B-B14F-4D97-AF65-F5344CB8AC3E}">
        <p14:creationId xmlns:p14="http://schemas.microsoft.com/office/powerpoint/2010/main" val="3071629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V_c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6" name="Text Placeholder 23"/>
          <p:cNvSpPr>
            <a:spLocks noGrp="1"/>
          </p:cNvSpPr>
          <p:nvPr>
            <p:ph type="body" sz="quarter" idx="42"/>
          </p:nvPr>
        </p:nvSpPr>
        <p:spPr>
          <a:xfrm>
            <a:off x="6727272" y="1423567"/>
            <a:ext cx="216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17" name="Content Placeholder 6"/>
          <p:cNvSpPr>
            <a:spLocks noGrp="1"/>
          </p:cNvSpPr>
          <p:nvPr>
            <p:ph sz="quarter" idx="43"/>
          </p:nvPr>
        </p:nvSpPr>
        <p:spPr>
          <a:xfrm>
            <a:off x="6727272" y="1567640"/>
            <a:ext cx="216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Text Placeholder 23"/>
          <p:cNvSpPr>
            <a:spLocks noGrp="1"/>
          </p:cNvSpPr>
          <p:nvPr>
            <p:ph type="body" sz="quarter" idx="44"/>
          </p:nvPr>
        </p:nvSpPr>
        <p:spPr>
          <a:xfrm>
            <a:off x="6727272" y="1187409"/>
            <a:ext cx="216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5" name="Text Placeholder 23"/>
          <p:cNvSpPr>
            <a:spLocks noGrp="1"/>
          </p:cNvSpPr>
          <p:nvPr>
            <p:ph type="body" sz="quarter" idx="45"/>
          </p:nvPr>
        </p:nvSpPr>
        <p:spPr>
          <a:xfrm>
            <a:off x="250824" y="1423567"/>
            <a:ext cx="612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6" name="Content Placeholder 6"/>
          <p:cNvSpPr>
            <a:spLocks noGrp="1"/>
          </p:cNvSpPr>
          <p:nvPr>
            <p:ph sz="quarter" idx="46"/>
          </p:nvPr>
        </p:nvSpPr>
        <p:spPr>
          <a:xfrm>
            <a:off x="250824" y="1567640"/>
            <a:ext cx="612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ext Placeholder 23"/>
          <p:cNvSpPr>
            <a:spLocks noGrp="1"/>
          </p:cNvSpPr>
          <p:nvPr>
            <p:ph type="body" sz="quarter" idx="47"/>
          </p:nvPr>
        </p:nvSpPr>
        <p:spPr>
          <a:xfrm>
            <a:off x="250824" y="1187409"/>
            <a:ext cx="612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8"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2"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8"/>
          </p:nvPr>
        </p:nvSpPr>
        <p:spPr/>
        <p:txBody>
          <a:bodyPr/>
          <a:lstStyle/>
          <a:p>
            <a:r>
              <a:rPr lang="en-US" smtClean="0"/>
              <a:t>CONFIDENTIAL</a:t>
            </a:r>
            <a:endParaRPr lang="en-US"/>
          </a:p>
        </p:txBody>
      </p:sp>
    </p:spTree>
    <p:extLst>
      <p:ext uri="{BB962C8B-B14F-4D97-AF65-F5344CB8AC3E}">
        <p14:creationId xmlns:p14="http://schemas.microsoft.com/office/powerpoint/2010/main" val="20121167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6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28" name="Text Placeholder 23"/>
          <p:cNvSpPr>
            <a:spLocks noGrp="1"/>
          </p:cNvSpPr>
          <p:nvPr>
            <p:ph type="body" sz="quarter" idx="31"/>
          </p:nvPr>
        </p:nvSpPr>
        <p:spPr>
          <a:xfrm>
            <a:off x="250825" y="1423567"/>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9" name="Content Placeholder 6"/>
          <p:cNvSpPr>
            <a:spLocks noGrp="1"/>
          </p:cNvSpPr>
          <p:nvPr>
            <p:ph sz="quarter" idx="19"/>
          </p:nvPr>
        </p:nvSpPr>
        <p:spPr>
          <a:xfrm>
            <a:off x="250824" y="1567640"/>
            <a:ext cx="2700000"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Text Placeholder 23"/>
          <p:cNvSpPr>
            <a:spLocks noGrp="1"/>
          </p:cNvSpPr>
          <p:nvPr>
            <p:ph type="body" sz="quarter" idx="26"/>
          </p:nvPr>
        </p:nvSpPr>
        <p:spPr>
          <a:xfrm>
            <a:off x="250824" y="1187409"/>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46" name="Text Placeholder 23"/>
          <p:cNvSpPr>
            <a:spLocks noGrp="1"/>
          </p:cNvSpPr>
          <p:nvPr>
            <p:ph type="body" sz="quarter" idx="42"/>
          </p:nvPr>
        </p:nvSpPr>
        <p:spPr>
          <a:xfrm>
            <a:off x="3222000" y="1423567"/>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47" name="Content Placeholder 6"/>
          <p:cNvSpPr>
            <a:spLocks noGrp="1"/>
          </p:cNvSpPr>
          <p:nvPr>
            <p:ph sz="quarter" idx="43"/>
          </p:nvPr>
        </p:nvSpPr>
        <p:spPr>
          <a:xfrm>
            <a:off x="3222000" y="1567640"/>
            <a:ext cx="2700000"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8" name="Text Placeholder 23"/>
          <p:cNvSpPr>
            <a:spLocks noGrp="1"/>
          </p:cNvSpPr>
          <p:nvPr>
            <p:ph type="body" sz="quarter" idx="44"/>
          </p:nvPr>
        </p:nvSpPr>
        <p:spPr>
          <a:xfrm>
            <a:off x="3222000" y="1187409"/>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49" name="Text Placeholder 23"/>
          <p:cNvSpPr>
            <a:spLocks noGrp="1"/>
          </p:cNvSpPr>
          <p:nvPr>
            <p:ph type="body" sz="quarter" idx="45"/>
          </p:nvPr>
        </p:nvSpPr>
        <p:spPr>
          <a:xfrm>
            <a:off x="250825" y="4086754"/>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50" name="Content Placeholder 6"/>
          <p:cNvSpPr>
            <a:spLocks noGrp="1"/>
          </p:cNvSpPr>
          <p:nvPr>
            <p:ph sz="quarter" idx="46"/>
          </p:nvPr>
        </p:nvSpPr>
        <p:spPr>
          <a:xfrm>
            <a:off x="250824" y="4230827"/>
            <a:ext cx="2700000"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1" name="Text Placeholder 23"/>
          <p:cNvSpPr>
            <a:spLocks noGrp="1"/>
          </p:cNvSpPr>
          <p:nvPr>
            <p:ph type="body" sz="quarter" idx="47"/>
          </p:nvPr>
        </p:nvSpPr>
        <p:spPr>
          <a:xfrm>
            <a:off x="250824" y="3850596"/>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52" name="Text Placeholder 23"/>
          <p:cNvSpPr>
            <a:spLocks noGrp="1"/>
          </p:cNvSpPr>
          <p:nvPr>
            <p:ph type="body" sz="quarter" idx="48"/>
          </p:nvPr>
        </p:nvSpPr>
        <p:spPr>
          <a:xfrm>
            <a:off x="3222000" y="4086754"/>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53" name="Content Placeholder 6"/>
          <p:cNvSpPr>
            <a:spLocks noGrp="1"/>
          </p:cNvSpPr>
          <p:nvPr>
            <p:ph sz="quarter" idx="49"/>
          </p:nvPr>
        </p:nvSpPr>
        <p:spPr>
          <a:xfrm>
            <a:off x="3222000" y="4230827"/>
            <a:ext cx="2700000"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4" name="Text Placeholder 23"/>
          <p:cNvSpPr>
            <a:spLocks noGrp="1"/>
          </p:cNvSpPr>
          <p:nvPr>
            <p:ph type="body" sz="quarter" idx="51"/>
          </p:nvPr>
        </p:nvSpPr>
        <p:spPr>
          <a:xfrm>
            <a:off x="3222000" y="3850596"/>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55" name="Text Placeholder 23"/>
          <p:cNvSpPr>
            <a:spLocks noGrp="1"/>
          </p:cNvSpPr>
          <p:nvPr>
            <p:ph type="body" sz="quarter" idx="52"/>
          </p:nvPr>
        </p:nvSpPr>
        <p:spPr>
          <a:xfrm>
            <a:off x="6187451" y="1423567"/>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56" name="Content Placeholder 6"/>
          <p:cNvSpPr>
            <a:spLocks noGrp="1"/>
          </p:cNvSpPr>
          <p:nvPr>
            <p:ph sz="quarter" idx="53"/>
          </p:nvPr>
        </p:nvSpPr>
        <p:spPr>
          <a:xfrm>
            <a:off x="6187450" y="1567640"/>
            <a:ext cx="2700000"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7" name="Text Placeholder 23"/>
          <p:cNvSpPr>
            <a:spLocks noGrp="1"/>
          </p:cNvSpPr>
          <p:nvPr>
            <p:ph type="body" sz="quarter" idx="54"/>
          </p:nvPr>
        </p:nvSpPr>
        <p:spPr>
          <a:xfrm>
            <a:off x="6187450" y="1187409"/>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58" name="Text Placeholder 23"/>
          <p:cNvSpPr>
            <a:spLocks noGrp="1"/>
          </p:cNvSpPr>
          <p:nvPr>
            <p:ph type="body" sz="quarter" idx="55"/>
          </p:nvPr>
        </p:nvSpPr>
        <p:spPr>
          <a:xfrm>
            <a:off x="6187451" y="4086754"/>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59" name="Content Placeholder 6"/>
          <p:cNvSpPr>
            <a:spLocks noGrp="1"/>
          </p:cNvSpPr>
          <p:nvPr>
            <p:ph sz="quarter" idx="56"/>
          </p:nvPr>
        </p:nvSpPr>
        <p:spPr>
          <a:xfrm>
            <a:off x="6187450" y="4230827"/>
            <a:ext cx="2700000"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0" name="Text Placeholder 23"/>
          <p:cNvSpPr>
            <a:spLocks noGrp="1"/>
          </p:cNvSpPr>
          <p:nvPr>
            <p:ph type="body" sz="quarter" idx="57"/>
          </p:nvPr>
        </p:nvSpPr>
        <p:spPr>
          <a:xfrm>
            <a:off x="6187450" y="3850596"/>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61"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24"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8"/>
          </p:nvPr>
        </p:nvSpPr>
        <p:spPr/>
        <p:txBody>
          <a:bodyPr/>
          <a:lstStyle/>
          <a:p>
            <a:r>
              <a:rPr lang="en-US" smtClean="0"/>
              <a:t>CONFIDENTIAL</a:t>
            </a:r>
            <a:endParaRPr lang="en-US"/>
          </a:p>
        </p:txBody>
      </p:sp>
    </p:spTree>
    <p:extLst>
      <p:ext uri="{BB962C8B-B14F-4D97-AF65-F5344CB8AC3E}">
        <p14:creationId xmlns:p14="http://schemas.microsoft.com/office/powerpoint/2010/main" val="171776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27"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29" name="Text Placeholder 23"/>
          <p:cNvSpPr>
            <a:spLocks noGrp="1"/>
          </p:cNvSpPr>
          <p:nvPr>
            <p:ph type="body" sz="quarter" idx="31"/>
          </p:nvPr>
        </p:nvSpPr>
        <p:spPr>
          <a:xfrm>
            <a:off x="250825" y="1423567"/>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0" name="Content Placeholder 6"/>
          <p:cNvSpPr>
            <a:spLocks noGrp="1"/>
          </p:cNvSpPr>
          <p:nvPr>
            <p:ph sz="quarter" idx="19"/>
          </p:nvPr>
        </p:nvSpPr>
        <p:spPr>
          <a:xfrm>
            <a:off x="250824" y="1567640"/>
            <a:ext cx="270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Text Placeholder 23"/>
          <p:cNvSpPr>
            <a:spLocks noGrp="1"/>
          </p:cNvSpPr>
          <p:nvPr>
            <p:ph type="body" sz="quarter" idx="26"/>
          </p:nvPr>
        </p:nvSpPr>
        <p:spPr>
          <a:xfrm>
            <a:off x="250824" y="1187409"/>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2" name="Text Placeholder 23"/>
          <p:cNvSpPr>
            <a:spLocks noGrp="1"/>
          </p:cNvSpPr>
          <p:nvPr>
            <p:ph type="body" sz="quarter" idx="42"/>
          </p:nvPr>
        </p:nvSpPr>
        <p:spPr>
          <a:xfrm>
            <a:off x="3222000" y="1423567"/>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3" name="Content Placeholder 6"/>
          <p:cNvSpPr>
            <a:spLocks noGrp="1"/>
          </p:cNvSpPr>
          <p:nvPr>
            <p:ph sz="quarter" idx="43"/>
          </p:nvPr>
        </p:nvSpPr>
        <p:spPr>
          <a:xfrm>
            <a:off x="3222000" y="1567640"/>
            <a:ext cx="270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4" name="Text Placeholder 23"/>
          <p:cNvSpPr>
            <a:spLocks noGrp="1"/>
          </p:cNvSpPr>
          <p:nvPr>
            <p:ph type="body" sz="quarter" idx="44"/>
          </p:nvPr>
        </p:nvSpPr>
        <p:spPr>
          <a:xfrm>
            <a:off x="3222000" y="1187409"/>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5" name="Text Placeholder 23"/>
          <p:cNvSpPr>
            <a:spLocks noGrp="1"/>
          </p:cNvSpPr>
          <p:nvPr>
            <p:ph type="body" sz="quarter" idx="52"/>
          </p:nvPr>
        </p:nvSpPr>
        <p:spPr>
          <a:xfrm>
            <a:off x="6187451" y="1423567"/>
            <a:ext cx="270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6" name="Content Placeholder 6"/>
          <p:cNvSpPr>
            <a:spLocks noGrp="1"/>
          </p:cNvSpPr>
          <p:nvPr>
            <p:ph sz="quarter" idx="53"/>
          </p:nvPr>
        </p:nvSpPr>
        <p:spPr>
          <a:xfrm>
            <a:off x="6187450" y="1567640"/>
            <a:ext cx="270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7" name="Text Placeholder 23"/>
          <p:cNvSpPr>
            <a:spLocks noGrp="1"/>
          </p:cNvSpPr>
          <p:nvPr>
            <p:ph type="body" sz="quarter" idx="54"/>
          </p:nvPr>
        </p:nvSpPr>
        <p:spPr>
          <a:xfrm>
            <a:off x="6187450" y="1187409"/>
            <a:ext cx="270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15"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5"/>
          </p:nvPr>
        </p:nvSpPr>
        <p:spPr/>
        <p:txBody>
          <a:bodyPr/>
          <a:lstStyle/>
          <a:p>
            <a:r>
              <a:rPr lang="en-US" smtClean="0"/>
              <a:t>CONFIDENTIAL</a:t>
            </a:r>
            <a:endParaRPr lang="en-US"/>
          </a:p>
        </p:txBody>
      </p:sp>
    </p:spTree>
    <p:extLst>
      <p:ext uri="{BB962C8B-B14F-4D97-AF65-F5344CB8AC3E}">
        <p14:creationId xmlns:p14="http://schemas.microsoft.com/office/powerpoint/2010/main" val="41645109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H_b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7" name="Content Placeholder 6"/>
          <p:cNvSpPr>
            <a:spLocks noGrp="1"/>
          </p:cNvSpPr>
          <p:nvPr>
            <p:ph sz="quarter" idx="19"/>
          </p:nvPr>
        </p:nvSpPr>
        <p:spPr>
          <a:xfrm>
            <a:off x="250823" y="1125538"/>
            <a:ext cx="8640000" cy="1702102"/>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Text Placeholder 23"/>
          <p:cNvSpPr>
            <a:spLocks noGrp="1"/>
          </p:cNvSpPr>
          <p:nvPr>
            <p:ph type="body" sz="quarter" idx="46"/>
          </p:nvPr>
        </p:nvSpPr>
        <p:spPr>
          <a:xfrm>
            <a:off x="250824" y="3182462"/>
            <a:ext cx="864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19" name="Content Placeholder 6"/>
          <p:cNvSpPr>
            <a:spLocks noGrp="1"/>
          </p:cNvSpPr>
          <p:nvPr>
            <p:ph sz="quarter" idx="47"/>
          </p:nvPr>
        </p:nvSpPr>
        <p:spPr>
          <a:xfrm>
            <a:off x="250823" y="3326534"/>
            <a:ext cx="8640000" cy="3006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23"/>
          <p:cNvSpPr>
            <a:spLocks noGrp="1"/>
          </p:cNvSpPr>
          <p:nvPr>
            <p:ph type="body" sz="quarter" idx="48"/>
          </p:nvPr>
        </p:nvSpPr>
        <p:spPr>
          <a:xfrm>
            <a:off x="250823" y="2946304"/>
            <a:ext cx="864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1"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1"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9"/>
          </p:nvPr>
        </p:nvSpPr>
        <p:spPr/>
        <p:txBody>
          <a:bodyPr/>
          <a:lstStyle/>
          <a:p>
            <a:r>
              <a:rPr lang="en-US" smtClean="0"/>
              <a:t>CONFIDENTIAL</a:t>
            </a:r>
            <a:endParaRPr lang="en-US"/>
          </a:p>
        </p:txBody>
      </p:sp>
    </p:spTree>
    <p:extLst>
      <p:ext uri="{BB962C8B-B14F-4D97-AF65-F5344CB8AC3E}">
        <p14:creationId xmlns:p14="http://schemas.microsoft.com/office/powerpoint/2010/main" val="9069598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1129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4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3"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4" name="Content Placeholder 6"/>
          <p:cNvSpPr>
            <a:spLocks noGrp="1"/>
          </p:cNvSpPr>
          <p:nvPr>
            <p:ph sz="quarter" idx="19"/>
          </p:nvPr>
        </p:nvSpPr>
        <p:spPr>
          <a:xfrm>
            <a:off x="250824" y="1125538"/>
            <a:ext cx="4176714"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6"/>
          <p:cNvSpPr>
            <a:spLocks noGrp="1"/>
          </p:cNvSpPr>
          <p:nvPr>
            <p:ph sz="quarter" idx="43"/>
          </p:nvPr>
        </p:nvSpPr>
        <p:spPr>
          <a:xfrm>
            <a:off x="4714874" y="1125538"/>
            <a:ext cx="4176714"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6"/>
          <p:cNvSpPr>
            <a:spLocks noGrp="1"/>
          </p:cNvSpPr>
          <p:nvPr>
            <p:ph sz="quarter" idx="46"/>
          </p:nvPr>
        </p:nvSpPr>
        <p:spPr>
          <a:xfrm>
            <a:off x="250824" y="3788725"/>
            <a:ext cx="4176714"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6"/>
          <p:cNvSpPr>
            <a:spLocks noGrp="1"/>
          </p:cNvSpPr>
          <p:nvPr>
            <p:ph sz="quarter" idx="49"/>
          </p:nvPr>
        </p:nvSpPr>
        <p:spPr>
          <a:xfrm>
            <a:off x="4714874" y="3788725"/>
            <a:ext cx="4176714"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0"/>
          </p:nvPr>
        </p:nvSpPr>
        <p:spPr/>
        <p:txBody>
          <a:bodyPr/>
          <a:lstStyle/>
          <a:p>
            <a:r>
              <a:rPr lang="en-US" smtClean="0"/>
              <a:t>CONFIDENTIAL</a:t>
            </a:r>
            <a:endParaRPr lang="en-US"/>
          </a:p>
        </p:txBody>
      </p:sp>
    </p:spTree>
    <p:extLst>
      <p:ext uri="{BB962C8B-B14F-4D97-AF65-F5344CB8AC3E}">
        <p14:creationId xmlns:p14="http://schemas.microsoft.com/office/powerpoint/2010/main" val="1497946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H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1"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2" name="Content Placeholder 6"/>
          <p:cNvSpPr>
            <a:spLocks noGrp="1"/>
          </p:cNvSpPr>
          <p:nvPr>
            <p:ph sz="quarter" idx="19"/>
          </p:nvPr>
        </p:nvSpPr>
        <p:spPr>
          <a:xfrm>
            <a:off x="250824" y="1125538"/>
            <a:ext cx="864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6"/>
          <p:cNvSpPr>
            <a:spLocks noGrp="1"/>
          </p:cNvSpPr>
          <p:nvPr>
            <p:ph sz="quarter" idx="46"/>
          </p:nvPr>
        </p:nvSpPr>
        <p:spPr>
          <a:xfrm>
            <a:off x="250824" y="3788725"/>
            <a:ext cx="864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7"/>
          </p:nvPr>
        </p:nvSpPr>
        <p:spPr/>
        <p:txBody>
          <a:bodyPr/>
          <a:lstStyle/>
          <a:p>
            <a:r>
              <a:rPr lang="en-US" smtClean="0"/>
              <a:t>CONFIDENTIAL</a:t>
            </a:r>
            <a:endParaRPr lang="en-US"/>
          </a:p>
        </p:txBody>
      </p:sp>
    </p:spTree>
    <p:extLst>
      <p:ext uri="{BB962C8B-B14F-4D97-AF65-F5344CB8AC3E}">
        <p14:creationId xmlns:p14="http://schemas.microsoft.com/office/powerpoint/2010/main" val="63822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H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4" name="Content Placeholder 6"/>
          <p:cNvSpPr>
            <a:spLocks noGrp="1"/>
          </p:cNvSpPr>
          <p:nvPr>
            <p:ph sz="quarter" idx="19"/>
          </p:nvPr>
        </p:nvSpPr>
        <p:spPr>
          <a:xfrm>
            <a:off x="250823" y="1125538"/>
            <a:ext cx="8640000" cy="1702102"/>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6"/>
          <p:cNvSpPr>
            <a:spLocks noGrp="1"/>
          </p:cNvSpPr>
          <p:nvPr>
            <p:ph sz="quarter" idx="47"/>
          </p:nvPr>
        </p:nvSpPr>
        <p:spPr>
          <a:xfrm>
            <a:off x="250823" y="2884433"/>
            <a:ext cx="8640000" cy="1702102"/>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6"/>
          <p:cNvSpPr>
            <a:spLocks noGrp="1"/>
          </p:cNvSpPr>
          <p:nvPr>
            <p:ph sz="quarter" idx="50"/>
          </p:nvPr>
        </p:nvSpPr>
        <p:spPr>
          <a:xfrm>
            <a:off x="250823" y="4617822"/>
            <a:ext cx="8640000" cy="1702102"/>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9"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1"/>
          </p:nvPr>
        </p:nvSpPr>
        <p:spPr/>
        <p:txBody>
          <a:bodyPr/>
          <a:lstStyle/>
          <a:p>
            <a:r>
              <a:rPr lang="en-US" smtClean="0"/>
              <a:t>CONFIDENTIAL</a:t>
            </a:r>
            <a:endParaRPr lang="en-US"/>
          </a:p>
        </p:txBody>
      </p:sp>
    </p:spTree>
    <p:extLst>
      <p:ext uri="{BB962C8B-B14F-4D97-AF65-F5344CB8AC3E}">
        <p14:creationId xmlns:p14="http://schemas.microsoft.com/office/powerpoint/2010/main" val="37090954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V_a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1" name="Content Placeholder 6"/>
          <p:cNvSpPr>
            <a:spLocks noGrp="1"/>
          </p:cNvSpPr>
          <p:nvPr>
            <p:ph sz="quarter" idx="19"/>
          </p:nvPr>
        </p:nvSpPr>
        <p:spPr>
          <a:xfrm>
            <a:off x="250824" y="1125538"/>
            <a:ext cx="4176714"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6"/>
          <p:cNvSpPr>
            <a:spLocks noGrp="1"/>
          </p:cNvSpPr>
          <p:nvPr>
            <p:ph sz="quarter" idx="43"/>
          </p:nvPr>
        </p:nvSpPr>
        <p:spPr>
          <a:xfrm>
            <a:off x="4714874" y="1125538"/>
            <a:ext cx="4176714"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8"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4"/>
          </p:nvPr>
        </p:nvSpPr>
        <p:spPr/>
        <p:txBody>
          <a:bodyPr/>
          <a:lstStyle/>
          <a:p>
            <a:r>
              <a:rPr lang="en-US" smtClean="0"/>
              <a:t>CONFIDENTIAL</a:t>
            </a:r>
            <a:endParaRPr lang="en-US"/>
          </a:p>
        </p:txBody>
      </p:sp>
    </p:spTree>
    <p:extLst>
      <p:ext uri="{BB962C8B-B14F-4D97-AF65-F5344CB8AC3E}">
        <p14:creationId xmlns:p14="http://schemas.microsoft.com/office/powerpoint/2010/main" val="28069445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Índice">
    <p:spTree>
      <p:nvGrpSpPr>
        <p:cNvPr id="1" name=""/>
        <p:cNvGrpSpPr/>
        <p:nvPr/>
      </p:nvGrpSpPr>
      <p:grpSpPr>
        <a:xfrm>
          <a:off x="0" y="0"/>
          <a:ext cx="0" cy="0"/>
          <a:chOff x="0" y="0"/>
          <a:chExt cx="0" cy="0"/>
        </a:xfrm>
      </p:grpSpPr>
      <p:cxnSp>
        <p:nvCxnSpPr>
          <p:cNvPr id="26" name="Straight Connector 25"/>
          <p:cNvCxnSpPr/>
          <p:nvPr/>
        </p:nvCxnSpPr>
        <p:spPr>
          <a:xfrm>
            <a:off x="250825" y="699248"/>
            <a:ext cx="6229387"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0" name="Freeform 11"/>
          <p:cNvSpPr>
            <a:spLocks/>
          </p:cNvSpPr>
          <p:nvPr/>
        </p:nvSpPr>
        <p:spPr bwMode="auto">
          <a:xfrm>
            <a:off x="5354092" y="210720"/>
            <a:ext cx="3789908" cy="5771987"/>
          </a:xfrm>
          <a:custGeom>
            <a:avLst/>
            <a:gdLst/>
            <a:ahLst/>
            <a:cxnLst/>
            <a:rect l="l" t="t" r="r" b="b"/>
            <a:pathLst>
              <a:path w="3789908" h="5771987">
                <a:moveTo>
                  <a:pt x="2113064" y="3699761"/>
                </a:moveTo>
                <a:lnTo>
                  <a:pt x="2514140" y="3699761"/>
                </a:lnTo>
                <a:lnTo>
                  <a:pt x="2514140" y="5771987"/>
                </a:lnTo>
                <a:lnTo>
                  <a:pt x="2113064" y="5771987"/>
                </a:lnTo>
                <a:close/>
                <a:moveTo>
                  <a:pt x="2881782" y="2897609"/>
                </a:moveTo>
                <a:lnTo>
                  <a:pt x="3550242" y="2897609"/>
                </a:lnTo>
                <a:lnTo>
                  <a:pt x="3550242" y="5771987"/>
                </a:lnTo>
                <a:lnTo>
                  <a:pt x="2881782" y="5771987"/>
                </a:lnTo>
                <a:close/>
                <a:moveTo>
                  <a:pt x="2720281" y="793"/>
                </a:moveTo>
                <a:cubicBezTo>
                  <a:pt x="3209583" y="-11191"/>
                  <a:pt x="3559542" y="116678"/>
                  <a:pt x="3559630" y="116710"/>
                </a:cubicBezTo>
                <a:cubicBezTo>
                  <a:pt x="3641317" y="141955"/>
                  <a:pt x="3718156" y="171524"/>
                  <a:pt x="3789908" y="204194"/>
                </a:cubicBezTo>
                <a:lnTo>
                  <a:pt x="3789908" y="516786"/>
                </a:lnTo>
                <a:cubicBezTo>
                  <a:pt x="3652763" y="473292"/>
                  <a:pt x="3559682" y="460867"/>
                  <a:pt x="3559630" y="460860"/>
                </a:cubicBezTo>
                <a:cubicBezTo>
                  <a:pt x="2419171" y="231295"/>
                  <a:pt x="1734411" y="902849"/>
                  <a:pt x="1734387" y="902873"/>
                </a:cubicBezTo>
                <a:cubicBezTo>
                  <a:pt x="2630903" y="771988"/>
                  <a:pt x="3559540" y="1001121"/>
                  <a:pt x="3559630" y="1001143"/>
                </a:cubicBezTo>
                <a:cubicBezTo>
                  <a:pt x="3639303" y="1019196"/>
                  <a:pt x="3716538" y="1039688"/>
                  <a:pt x="3789908" y="1062146"/>
                </a:cubicBezTo>
                <a:lnTo>
                  <a:pt x="3789908" y="1588582"/>
                </a:lnTo>
                <a:cubicBezTo>
                  <a:pt x="3644223" y="1524890"/>
                  <a:pt x="3543604" y="1492507"/>
                  <a:pt x="3543567" y="1492495"/>
                </a:cubicBezTo>
                <a:cubicBezTo>
                  <a:pt x="2565557" y="1115744"/>
                  <a:pt x="1424553" y="1279626"/>
                  <a:pt x="1424429" y="1279644"/>
                </a:cubicBezTo>
                <a:cubicBezTo>
                  <a:pt x="1115066" y="1754277"/>
                  <a:pt x="1082345" y="2360210"/>
                  <a:pt x="1163850" y="2785912"/>
                </a:cubicBezTo>
                <a:cubicBezTo>
                  <a:pt x="1261404" y="3326521"/>
                  <a:pt x="1505861" y="3702852"/>
                  <a:pt x="1505934" y="3702966"/>
                </a:cubicBezTo>
                <a:cubicBezTo>
                  <a:pt x="1538639" y="3752280"/>
                  <a:pt x="1489920" y="3784893"/>
                  <a:pt x="1489871" y="3784926"/>
                </a:cubicBezTo>
                <a:cubicBezTo>
                  <a:pt x="1441117" y="3817934"/>
                  <a:pt x="1392361" y="3768674"/>
                  <a:pt x="1392303" y="3768615"/>
                </a:cubicBezTo>
                <a:cubicBezTo>
                  <a:pt x="1066282" y="3490115"/>
                  <a:pt x="870550" y="3130062"/>
                  <a:pt x="756323" y="2785912"/>
                </a:cubicBezTo>
                <a:cubicBezTo>
                  <a:pt x="511844" y="2016584"/>
                  <a:pt x="740191" y="1394413"/>
                  <a:pt x="740260" y="1394225"/>
                </a:cubicBezTo>
                <a:cubicBezTo>
                  <a:pt x="446975" y="1459463"/>
                  <a:pt x="137034" y="1557726"/>
                  <a:pt x="137002" y="1557737"/>
                </a:cubicBezTo>
                <a:cubicBezTo>
                  <a:pt x="39435" y="1607075"/>
                  <a:pt x="6713" y="1541428"/>
                  <a:pt x="6712" y="1541426"/>
                </a:cubicBezTo>
                <a:cubicBezTo>
                  <a:pt x="-26006" y="1476192"/>
                  <a:pt x="71538" y="1426857"/>
                  <a:pt x="71560" y="1426845"/>
                </a:cubicBezTo>
                <a:cubicBezTo>
                  <a:pt x="414209" y="1246631"/>
                  <a:pt x="853815" y="1099439"/>
                  <a:pt x="853892" y="1099414"/>
                </a:cubicBezTo>
                <a:cubicBezTo>
                  <a:pt x="1179900" y="460886"/>
                  <a:pt x="1734343" y="231309"/>
                  <a:pt x="1734387" y="231291"/>
                </a:cubicBezTo>
                <a:cubicBezTo>
                  <a:pt x="2082867" y="65536"/>
                  <a:pt x="2426662" y="7985"/>
                  <a:pt x="2720281" y="793"/>
                </a:cubicBezTo>
                <a:close/>
              </a:path>
            </a:pathLst>
          </a:custGeom>
          <a:solidFill>
            <a:schemeClr val="accent6">
              <a:lumMod val="60000"/>
              <a:lumOff val="40000"/>
            </a:schemeClr>
          </a:solidFill>
          <a:ln>
            <a:noFill/>
          </a:ln>
        </p:spPr>
        <p:txBody>
          <a:bodyPr vert="horz" wrap="square" lIns="91440" tIns="45720" rIns="91440" bIns="45720" numCol="1" anchor="t" anchorCtr="0" compatLnSpc="1">
            <a:prstTxWarp prst="textNoShape">
              <a:avLst/>
            </a:prstTxWarp>
          </a:bodyPr>
          <a:lstStyle/>
          <a:p>
            <a:endParaRPr lang="pt-BR"/>
          </a:p>
        </p:txBody>
      </p:sp>
      <p:sp>
        <p:nvSpPr>
          <p:cNvPr id="15" name="Rectangle 14"/>
          <p:cNvSpPr/>
          <p:nvPr/>
        </p:nvSpPr>
        <p:spPr>
          <a:xfrm>
            <a:off x="0" y="6336587"/>
            <a:ext cx="9144000" cy="511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latin typeface="Arial" pitchFamily="34" charset="0"/>
            </a:endParaRPr>
          </a:p>
        </p:txBody>
      </p:sp>
      <p:sp>
        <p:nvSpPr>
          <p:cNvPr id="3" name="Title 2"/>
          <p:cNvSpPr>
            <a:spLocks noGrp="1"/>
          </p:cNvSpPr>
          <p:nvPr>
            <p:ph type="title" hasCustomPrompt="1"/>
          </p:nvPr>
        </p:nvSpPr>
        <p:spPr>
          <a:xfrm>
            <a:off x="252000" y="125732"/>
            <a:ext cx="6228211" cy="573516"/>
          </a:xfrm>
          <a:noFill/>
          <a:effectLst/>
        </p:spPr>
        <p:txBody>
          <a:bodyPr/>
          <a:lstStyle>
            <a:lvl1pPr>
              <a:defRPr/>
            </a:lvl1pPr>
          </a:lstStyle>
          <a:p>
            <a:r>
              <a:rPr lang="en-US" dirty="0" err="1" smtClean="0"/>
              <a:t>Índice</a:t>
            </a:r>
            <a:r>
              <a:rPr lang="en-US" dirty="0" smtClean="0"/>
              <a:t> / Agenda</a:t>
            </a:r>
            <a:endParaRPr lang="en-US" dirty="0"/>
          </a:p>
        </p:txBody>
      </p:sp>
      <p:sp>
        <p:nvSpPr>
          <p:cNvPr id="10" name="Text Placeholder 1"/>
          <p:cNvSpPr>
            <a:spLocks noGrp="1"/>
          </p:cNvSpPr>
          <p:nvPr>
            <p:ph idx="1"/>
          </p:nvPr>
        </p:nvSpPr>
        <p:spPr>
          <a:xfrm>
            <a:off x="251999" y="1125539"/>
            <a:ext cx="5760161" cy="4931754"/>
          </a:xfrm>
          <a:prstGeom prst="rect">
            <a:avLst/>
          </a:prstGeom>
          <a:noFill/>
          <a:ln>
            <a:noFill/>
          </a:ln>
          <a:effectLst/>
        </p:spPr>
        <p:txBody>
          <a:bodyPr vert="horz" lIns="0" tIns="36000" rIns="0" bIns="36000" rtlCol="0" anchor="ctr">
            <a:normAutofit/>
          </a:bodyPr>
          <a:lstStyle>
            <a:lvl1pPr marL="266700" indent="-266700">
              <a:lnSpc>
                <a:spcPts val="1000"/>
              </a:lnSpc>
              <a:spcBef>
                <a:spcPts val="600"/>
              </a:spcBef>
              <a:spcAft>
                <a:spcPts val="600"/>
              </a:spcAft>
              <a:buFont typeface="+mj-lt"/>
              <a:buAutoNum type="romanUcPeriod"/>
              <a:defRPr lang="en-US" sz="1200" b="1" dirty="0" smtClean="0">
                <a:solidFill>
                  <a:schemeClr val="accent2"/>
                </a:solidFill>
                <a:latin typeface="+mn-lt"/>
              </a:defRPr>
            </a:lvl1pPr>
            <a:lvl2pPr marL="622300" indent="-266700">
              <a:lnSpc>
                <a:spcPts val="1000"/>
              </a:lnSpc>
              <a:spcBef>
                <a:spcPts val="600"/>
              </a:spcBef>
              <a:spcAft>
                <a:spcPts val="600"/>
              </a:spcAft>
              <a:buClrTx/>
              <a:buFont typeface="+mj-lt"/>
              <a:buAutoNum type="alphaUcPeriod"/>
              <a:defRPr lang="en-US" sz="1200" b="1" dirty="0" smtClean="0">
                <a:solidFill>
                  <a:schemeClr val="accent2"/>
                </a:solidFill>
                <a:latin typeface="+mn-lt"/>
              </a:defRPr>
            </a:lvl2pPr>
            <a:lvl3pPr marL="901700" indent="-279400">
              <a:lnSpc>
                <a:spcPts val="1000"/>
              </a:lnSpc>
              <a:spcBef>
                <a:spcPts val="600"/>
              </a:spcBef>
              <a:spcAft>
                <a:spcPts val="600"/>
              </a:spcAft>
              <a:buClrTx/>
              <a:defRPr lang="en-US" sz="1200" dirty="0" smtClean="0">
                <a:solidFill>
                  <a:schemeClr val="accent2"/>
                </a:solidFill>
                <a:latin typeface="+mn-lt"/>
              </a:defRPr>
            </a:lvl3pPr>
            <a:lvl4pPr marL="1168400" indent="-266700">
              <a:lnSpc>
                <a:spcPts val="1000"/>
              </a:lnSpc>
              <a:spcBef>
                <a:spcPts val="600"/>
              </a:spcBef>
              <a:spcAft>
                <a:spcPts val="600"/>
              </a:spcAft>
              <a:buClrTx/>
              <a:defRPr lang="en-US" sz="1200" dirty="0" smtClean="0">
                <a:solidFill>
                  <a:schemeClr val="accent2"/>
                </a:solidFill>
                <a:latin typeface="+mn-lt"/>
              </a:defRPr>
            </a:lvl4pPr>
            <a:lvl5pPr marL="1435100" indent="-266700">
              <a:lnSpc>
                <a:spcPts val="1000"/>
              </a:lnSpc>
              <a:spcBef>
                <a:spcPts val="600"/>
              </a:spcBef>
              <a:spcAft>
                <a:spcPts val="600"/>
              </a:spcAft>
              <a:buClrTx/>
              <a:defRPr lang="en-US" sz="1200"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5" name="Text Placeholder 4"/>
          <p:cNvSpPr>
            <a:spLocks noGrp="1"/>
          </p:cNvSpPr>
          <p:nvPr>
            <p:ph type="body" sz="quarter" idx="25"/>
          </p:nvPr>
        </p:nvSpPr>
        <p:spPr>
          <a:xfrm>
            <a:off x="250825" y="764895"/>
            <a:ext cx="6074671"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1" name="Rectangle 10"/>
          <p:cNvSpPr/>
          <p:nvPr/>
        </p:nvSpPr>
        <p:spPr>
          <a:xfrm>
            <a:off x="0" y="6346112"/>
            <a:ext cx="9144000" cy="352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518940" y="6479197"/>
            <a:ext cx="1347803" cy="293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0469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V_b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3" name="Content Placeholder 6"/>
          <p:cNvSpPr>
            <a:spLocks noGrp="1"/>
          </p:cNvSpPr>
          <p:nvPr>
            <p:ph sz="quarter" idx="19"/>
          </p:nvPr>
        </p:nvSpPr>
        <p:spPr>
          <a:xfrm>
            <a:off x="250824" y="1119956"/>
            <a:ext cx="2160000"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6"/>
          <p:cNvSpPr>
            <a:spLocks noGrp="1"/>
          </p:cNvSpPr>
          <p:nvPr>
            <p:ph sz="quarter" idx="43"/>
          </p:nvPr>
        </p:nvSpPr>
        <p:spPr>
          <a:xfrm>
            <a:off x="2764531" y="1119956"/>
            <a:ext cx="6120000"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8"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4"/>
          </p:nvPr>
        </p:nvSpPr>
        <p:spPr/>
        <p:txBody>
          <a:bodyPr/>
          <a:lstStyle/>
          <a:p>
            <a:r>
              <a:rPr lang="en-US" smtClean="0"/>
              <a:t>CONFIDENTIAL</a:t>
            </a:r>
            <a:endParaRPr lang="en-US"/>
          </a:p>
        </p:txBody>
      </p:sp>
    </p:spTree>
    <p:extLst>
      <p:ext uri="{BB962C8B-B14F-4D97-AF65-F5344CB8AC3E}">
        <p14:creationId xmlns:p14="http://schemas.microsoft.com/office/powerpoint/2010/main" val="38530067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V_c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4" name="Content Placeholder 6"/>
          <p:cNvSpPr>
            <a:spLocks noGrp="1"/>
          </p:cNvSpPr>
          <p:nvPr>
            <p:ph sz="quarter" idx="43"/>
          </p:nvPr>
        </p:nvSpPr>
        <p:spPr>
          <a:xfrm>
            <a:off x="250824" y="1119956"/>
            <a:ext cx="6120000"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6"/>
          <p:cNvSpPr>
            <a:spLocks noGrp="1"/>
          </p:cNvSpPr>
          <p:nvPr>
            <p:ph sz="quarter" idx="44"/>
          </p:nvPr>
        </p:nvSpPr>
        <p:spPr>
          <a:xfrm>
            <a:off x="6724531" y="1119956"/>
            <a:ext cx="2160000"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8"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5"/>
          </p:nvPr>
        </p:nvSpPr>
        <p:spPr/>
        <p:txBody>
          <a:bodyPr/>
          <a:lstStyle/>
          <a:p>
            <a:r>
              <a:rPr lang="en-US" smtClean="0"/>
              <a:t>CONFIDENTIAL</a:t>
            </a:r>
            <a:endParaRPr lang="en-US"/>
          </a:p>
        </p:txBody>
      </p:sp>
    </p:spTree>
    <p:extLst>
      <p:ext uri="{BB962C8B-B14F-4D97-AF65-F5344CB8AC3E}">
        <p14:creationId xmlns:p14="http://schemas.microsoft.com/office/powerpoint/2010/main" val="1411974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6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7" name="Content Placeholder 6"/>
          <p:cNvSpPr>
            <a:spLocks noGrp="1"/>
          </p:cNvSpPr>
          <p:nvPr>
            <p:ph sz="quarter" idx="19"/>
          </p:nvPr>
        </p:nvSpPr>
        <p:spPr>
          <a:xfrm>
            <a:off x="250824" y="1125538"/>
            <a:ext cx="270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6"/>
          <p:cNvSpPr>
            <a:spLocks noGrp="1"/>
          </p:cNvSpPr>
          <p:nvPr>
            <p:ph sz="quarter" idx="43"/>
          </p:nvPr>
        </p:nvSpPr>
        <p:spPr>
          <a:xfrm>
            <a:off x="3222000" y="1125538"/>
            <a:ext cx="270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Content Placeholder 6"/>
          <p:cNvSpPr>
            <a:spLocks noGrp="1"/>
          </p:cNvSpPr>
          <p:nvPr>
            <p:ph sz="quarter" idx="46"/>
          </p:nvPr>
        </p:nvSpPr>
        <p:spPr>
          <a:xfrm>
            <a:off x="250824" y="3788725"/>
            <a:ext cx="270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Content Placeholder 6"/>
          <p:cNvSpPr>
            <a:spLocks noGrp="1"/>
          </p:cNvSpPr>
          <p:nvPr>
            <p:ph sz="quarter" idx="49"/>
          </p:nvPr>
        </p:nvSpPr>
        <p:spPr>
          <a:xfrm>
            <a:off x="3222000" y="3788725"/>
            <a:ext cx="270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6"/>
          <p:cNvSpPr>
            <a:spLocks noGrp="1"/>
          </p:cNvSpPr>
          <p:nvPr>
            <p:ph sz="quarter" idx="53"/>
          </p:nvPr>
        </p:nvSpPr>
        <p:spPr>
          <a:xfrm>
            <a:off x="6187450" y="1125538"/>
            <a:ext cx="270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Content Placeholder 6"/>
          <p:cNvSpPr>
            <a:spLocks noGrp="1"/>
          </p:cNvSpPr>
          <p:nvPr>
            <p:ph sz="quarter" idx="56"/>
          </p:nvPr>
        </p:nvSpPr>
        <p:spPr>
          <a:xfrm>
            <a:off x="6187450" y="3788725"/>
            <a:ext cx="2700000" cy="25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2"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7"/>
          </p:nvPr>
        </p:nvSpPr>
        <p:spPr/>
        <p:txBody>
          <a:bodyPr/>
          <a:lstStyle/>
          <a:p>
            <a:r>
              <a:rPr lang="en-US" smtClean="0"/>
              <a:t>CONFIDENTIAL</a:t>
            </a:r>
            <a:endParaRPr lang="en-US"/>
          </a:p>
        </p:txBody>
      </p:sp>
    </p:spTree>
    <p:extLst>
      <p:ext uri="{BB962C8B-B14F-4D97-AF65-F5344CB8AC3E}">
        <p14:creationId xmlns:p14="http://schemas.microsoft.com/office/powerpoint/2010/main" val="518464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3 Placeholders - s/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2" name="Content Placeholder 6"/>
          <p:cNvSpPr>
            <a:spLocks noGrp="1"/>
          </p:cNvSpPr>
          <p:nvPr>
            <p:ph sz="quarter" idx="19"/>
          </p:nvPr>
        </p:nvSpPr>
        <p:spPr>
          <a:xfrm>
            <a:off x="250824" y="1125538"/>
            <a:ext cx="2700000"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6"/>
          <p:cNvSpPr>
            <a:spLocks noGrp="1"/>
          </p:cNvSpPr>
          <p:nvPr>
            <p:ph sz="quarter" idx="43"/>
          </p:nvPr>
        </p:nvSpPr>
        <p:spPr>
          <a:xfrm>
            <a:off x="3222000" y="1125538"/>
            <a:ext cx="2700000"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6"/>
          <p:cNvSpPr>
            <a:spLocks noGrp="1"/>
          </p:cNvSpPr>
          <p:nvPr>
            <p:ph sz="quarter" idx="53"/>
          </p:nvPr>
        </p:nvSpPr>
        <p:spPr>
          <a:xfrm>
            <a:off x="6187450" y="1125538"/>
            <a:ext cx="2700000" cy="522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9"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4"/>
          </p:nvPr>
        </p:nvSpPr>
        <p:spPr/>
        <p:txBody>
          <a:bodyPr/>
          <a:lstStyle/>
          <a:p>
            <a:r>
              <a:rPr lang="en-US" smtClean="0"/>
              <a:t>CONFIDENTIAL</a:t>
            </a:r>
            <a:endParaRPr lang="en-US"/>
          </a:p>
        </p:txBody>
      </p:sp>
    </p:spTree>
    <p:extLst>
      <p:ext uri="{BB962C8B-B14F-4D97-AF65-F5344CB8AC3E}">
        <p14:creationId xmlns:p14="http://schemas.microsoft.com/office/powerpoint/2010/main" val="3358647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457200" y="981075"/>
            <a:ext cx="8229600" cy="5145088"/>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203515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sórias">
    <p:bg>
      <p:bgPr>
        <a:solidFill>
          <a:schemeClr val="bg1"/>
        </a:solidFill>
        <a:effectLst/>
      </p:bgPr>
    </p:bg>
    <p:spTree>
      <p:nvGrpSpPr>
        <p:cNvPr id="1" name=""/>
        <p:cNvGrpSpPr/>
        <p:nvPr/>
      </p:nvGrpSpPr>
      <p:grpSpPr>
        <a:xfrm>
          <a:off x="0" y="0"/>
          <a:ext cx="0" cy="0"/>
          <a:chOff x="0" y="0"/>
          <a:chExt cx="0" cy="0"/>
        </a:xfrm>
      </p:grpSpPr>
      <p:grpSp>
        <p:nvGrpSpPr>
          <p:cNvPr id="46" name="Group 45"/>
          <p:cNvGrpSpPr/>
          <p:nvPr/>
        </p:nvGrpSpPr>
        <p:grpSpPr>
          <a:xfrm>
            <a:off x="0" y="210475"/>
            <a:ext cx="3600931" cy="5772232"/>
            <a:chOff x="0" y="210475"/>
            <a:chExt cx="3600931" cy="5772232"/>
          </a:xfrm>
          <a:solidFill>
            <a:schemeClr val="accent6">
              <a:lumMod val="60000"/>
              <a:lumOff val="40000"/>
            </a:schemeClr>
          </a:solidFill>
        </p:grpSpPr>
        <p:sp>
          <p:nvSpPr>
            <p:cNvPr id="32" name="Rectangle 16"/>
            <p:cNvSpPr>
              <a:spLocks noChangeArrowheads="1"/>
            </p:cNvSpPr>
            <p:nvPr userDrawn="1"/>
          </p:nvSpPr>
          <p:spPr bwMode="auto">
            <a:xfrm>
              <a:off x="259221" y="3893507"/>
              <a:ext cx="408949" cy="2089200"/>
            </a:xfrm>
            <a:prstGeom prst="rect">
              <a:avLst/>
            </a:pr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3" name="Rectangle 17"/>
            <p:cNvSpPr>
              <a:spLocks noChangeArrowheads="1"/>
            </p:cNvSpPr>
            <p:nvPr userDrawn="1"/>
          </p:nvSpPr>
          <p:spPr bwMode="auto">
            <a:xfrm>
              <a:off x="1050446" y="3111169"/>
              <a:ext cx="666768" cy="2871538"/>
            </a:xfrm>
            <a:prstGeom prst="rect">
              <a:avLst/>
            </a:pr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8"/>
            <p:cNvSpPr>
              <a:spLocks/>
            </p:cNvSpPr>
            <p:nvPr userDrawn="1"/>
          </p:nvSpPr>
          <p:spPr bwMode="auto">
            <a:xfrm>
              <a:off x="0" y="210475"/>
              <a:ext cx="3600931" cy="3848306"/>
            </a:xfrm>
            <a:custGeom>
              <a:avLst/>
              <a:gdLst/>
              <a:ahLst/>
              <a:cxnLst/>
              <a:rect l="l" t="t" r="r" b="b"/>
              <a:pathLst>
                <a:path w="3600931" h="3848306">
                  <a:moveTo>
                    <a:pt x="550659" y="863643"/>
                  </a:moveTo>
                  <a:cubicBezTo>
                    <a:pt x="1192695" y="872881"/>
                    <a:pt x="1717224" y="1001851"/>
                    <a:pt x="1717339" y="1001880"/>
                  </a:cubicBezTo>
                  <a:cubicBezTo>
                    <a:pt x="2225069" y="1116527"/>
                    <a:pt x="2634255" y="1329487"/>
                    <a:pt x="2634382" y="1329552"/>
                  </a:cubicBezTo>
                  <a:cubicBezTo>
                    <a:pt x="4090755" y="2099897"/>
                    <a:pt x="3469099" y="3033842"/>
                    <a:pt x="3468979" y="3034021"/>
                  </a:cubicBezTo>
                  <a:cubicBezTo>
                    <a:pt x="3157762" y="3607274"/>
                    <a:pt x="2454137" y="3837027"/>
                    <a:pt x="2453960" y="3837085"/>
                  </a:cubicBezTo>
                  <a:cubicBezTo>
                    <a:pt x="2372146" y="3869716"/>
                    <a:pt x="2339281" y="3820801"/>
                    <a:pt x="2339255" y="3820762"/>
                  </a:cubicBezTo>
                  <a:cubicBezTo>
                    <a:pt x="2307001" y="3755078"/>
                    <a:pt x="2372087" y="3705709"/>
                    <a:pt x="2372114" y="3705689"/>
                  </a:cubicBezTo>
                  <a:cubicBezTo>
                    <a:pt x="2847064" y="3394339"/>
                    <a:pt x="2961769" y="3034021"/>
                    <a:pt x="2961769" y="3034021"/>
                  </a:cubicBezTo>
                  <a:cubicBezTo>
                    <a:pt x="3387111" y="2034324"/>
                    <a:pt x="1701381" y="1493648"/>
                    <a:pt x="1701209" y="1493593"/>
                  </a:cubicBezTo>
                  <a:cubicBezTo>
                    <a:pt x="1093361" y="1260242"/>
                    <a:pt x="422814" y="1234141"/>
                    <a:pt x="0" y="1248274"/>
                  </a:cubicBezTo>
                  <a:lnTo>
                    <a:pt x="0" y="889529"/>
                  </a:lnTo>
                  <a:cubicBezTo>
                    <a:pt x="186739" y="867684"/>
                    <a:pt x="373188" y="861089"/>
                    <a:pt x="550659" y="863643"/>
                  </a:cubicBezTo>
                  <a:close/>
                  <a:moveTo>
                    <a:pt x="874473" y="794"/>
                  </a:moveTo>
                  <a:cubicBezTo>
                    <a:pt x="1365815" y="-11199"/>
                    <a:pt x="1717235" y="116759"/>
                    <a:pt x="1717339" y="116796"/>
                  </a:cubicBezTo>
                  <a:cubicBezTo>
                    <a:pt x="2355983" y="313482"/>
                    <a:pt x="2699501" y="772550"/>
                    <a:pt x="2699501" y="772550"/>
                  </a:cubicBezTo>
                  <a:cubicBezTo>
                    <a:pt x="2748476" y="837822"/>
                    <a:pt x="2699526" y="887189"/>
                    <a:pt x="2699501" y="887215"/>
                  </a:cubicBezTo>
                  <a:cubicBezTo>
                    <a:pt x="2650530" y="936163"/>
                    <a:pt x="2601561" y="870943"/>
                    <a:pt x="2601523" y="870892"/>
                  </a:cubicBezTo>
                  <a:cubicBezTo>
                    <a:pt x="2208420" y="526489"/>
                    <a:pt x="1717339" y="461200"/>
                    <a:pt x="1717339" y="461200"/>
                  </a:cubicBezTo>
                  <a:cubicBezTo>
                    <a:pt x="846684" y="286546"/>
                    <a:pt x="240510" y="633092"/>
                    <a:pt x="0" y="809485"/>
                  </a:cubicBezTo>
                  <a:lnTo>
                    <a:pt x="0" y="182302"/>
                  </a:lnTo>
                  <a:cubicBezTo>
                    <a:pt x="309506" y="53559"/>
                    <a:pt x="611960" y="7202"/>
                    <a:pt x="874473" y="79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cxnSp>
        <p:nvCxnSpPr>
          <p:cNvPr id="47" name="Straight Connector 46"/>
          <p:cNvCxnSpPr/>
          <p:nvPr/>
        </p:nvCxnSpPr>
        <p:spPr>
          <a:xfrm>
            <a:off x="3728167" y="2915085"/>
            <a:ext cx="5148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5" name="Title 13"/>
          <p:cNvSpPr>
            <a:spLocks noGrp="1"/>
          </p:cNvSpPr>
          <p:nvPr>
            <p:ph type="title"/>
          </p:nvPr>
        </p:nvSpPr>
        <p:spPr>
          <a:xfrm>
            <a:off x="3734510" y="3080795"/>
            <a:ext cx="5150409" cy="699404"/>
          </a:xfrm>
          <a:prstGeom prst="rect">
            <a:avLst/>
          </a:prstGeom>
          <a:noFill/>
          <a:effectLst/>
        </p:spPr>
        <p:txBody>
          <a:bodyPr lIns="180000" tIns="72000" rIns="180000" bIns="72000" anchor="ctr">
            <a:normAutofit/>
          </a:bodyPr>
          <a:lstStyle>
            <a:lvl1pPr algn="r">
              <a:defRPr sz="2200">
                <a:solidFill>
                  <a:schemeClr val="accent2"/>
                </a:solidFill>
                <a:effectLst/>
              </a:defRPr>
            </a:lvl1pPr>
          </a:lstStyle>
          <a:p>
            <a:r>
              <a:rPr lang="en-US" smtClean="0"/>
              <a:t>Click to edit Master title style</a:t>
            </a:r>
            <a:endParaRPr lang="pt-BR" dirty="0"/>
          </a:p>
        </p:txBody>
      </p:sp>
      <p:sp>
        <p:nvSpPr>
          <p:cNvPr id="17" name="Text Placeholder 17"/>
          <p:cNvSpPr>
            <a:spLocks noGrp="1"/>
          </p:cNvSpPr>
          <p:nvPr>
            <p:ph type="body" sz="quarter" idx="10" hasCustomPrompt="1"/>
          </p:nvPr>
        </p:nvSpPr>
        <p:spPr>
          <a:xfrm>
            <a:off x="3734511" y="2672468"/>
            <a:ext cx="682879" cy="184666"/>
          </a:xfrm>
          <a:prstGeom prst="rect">
            <a:avLst/>
          </a:prstGeom>
          <a:noFill/>
          <a:effectLst/>
        </p:spPr>
        <p:txBody>
          <a:bodyPr wrap="none" lIns="0" tIns="0" rIns="0" bIns="0" anchor="ctr">
            <a:spAutoFit/>
          </a:bodyPr>
          <a:lstStyle>
            <a:lvl1pPr algn="l">
              <a:defRPr sz="1200" b="1" i="0">
                <a:solidFill>
                  <a:schemeClr val="accent2"/>
                </a:solidFill>
                <a:effectLst/>
              </a:defRPr>
            </a:lvl1pPr>
          </a:lstStyle>
          <a:p>
            <a:pPr lvl="0"/>
            <a:r>
              <a:rPr lang="en-US" dirty="0" err="1" smtClean="0"/>
              <a:t>Seção</a:t>
            </a:r>
            <a:r>
              <a:rPr lang="en-US" dirty="0" smtClean="0"/>
              <a:t> [#]</a:t>
            </a:r>
          </a:p>
        </p:txBody>
      </p:sp>
      <p:sp>
        <p:nvSpPr>
          <p:cNvPr id="13" name="Rectangle 12"/>
          <p:cNvSpPr/>
          <p:nvPr/>
        </p:nvSpPr>
        <p:spPr>
          <a:xfrm>
            <a:off x="0" y="6336587"/>
            <a:ext cx="9144000" cy="511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latin typeface="Arial" pitchFamily="34" charset="0"/>
            </a:endParaRPr>
          </a:p>
        </p:txBody>
      </p:sp>
      <p:sp>
        <p:nvSpPr>
          <p:cNvPr id="14" name="Rectangle 13"/>
          <p:cNvSpPr/>
          <p:nvPr/>
        </p:nvSpPr>
        <p:spPr>
          <a:xfrm>
            <a:off x="0" y="6346112"/>
            <a:ext cx="9144000" cy="352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518940" y="6479197"/>
            <a:ext cx="1347803" cy="293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11146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o e Título">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0" name="Text Placeholder 1"/>
          <p:cNvSpPr>
            <a:spLocks noGrp="1"/>
          </p:cNvSpPr>
          <p:nvPr>
            <p:ph idx="1"/>
          </p:nvPr>
        </p:nvSpPr>
        <p:spPr>
          <a:xfrm>
            <a:off x="251999" y="1125538"/>
            <a:ext cx="8641175" cy="5220000"/>
          </a:xfrm>
          <a:prstGeom prst="rect">
            <a:avLst/>
          </a:prstGeom>
          <a:noFill/>
          <a:ln>
            <a:noFill/>
          </a:ln>
          <a:effec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41" hasCustomPrompt="1"/>
          </p:nvPr>
        </p:nvSpPr>
        <p:spPr>
          <a:xfrm>
            <a:off x="1331913" y="6423682"/>
            <a:ext cx="6107212" cy="408918"/>
          </a:xfrm>
          <a:prstGeom prst="rect">
            <a:avLst/>
          </a:prstGeom>
        </p:spPr>
        <p:txBody>
          <a:bodyPr lIns="0" tIns="18000" rIns="0" bIns="0" anchor="ctr">
            <a:noAutofit/>
          </a:bodyPr>
          <a:lstStyle>
            <a:lvl1pPr algn="l" rtl="0" eaLnBrk="1" fontAlgn="base" hangingPunct="1">
              <a:lnSpc>
                <a:spcPts val="600"/>
              </a:lnSpc>
              <a:spcBef>
                <a:spcPts val="0"/>
              </a:spcBef>
              <a:spcAft>
                <a:spcPct val="0"/>
              </a:spcAft>
              <a:tabLst>
                <a:tab pos="358775" algn="l"/>
              </a:tabLst>
              <a:defRPr lang="en-US" sz="600" i="1" dirty="0" smtClean="0">
                <a:solidFill>
                  <a:schemeClr val="accent2"/>
                </a:solidFill>
                <a:latin typeface="+mn-lt"/>
                <a:ea typeface="+mn-ea"/>
                <a:cs typeface="+mn-cs"/>
              </a:defRPr>
            </a:lvl1pPr>
            <a:lvl2pPr marL="449263" indent="-90488" algn="l" rtl="0" eaLnBrk="1" fontAlgn="base" hangingPunct="1">
              <a:lnSpc>
                <a:spcPts val="600"/>
              </a:lnSpc>
              <a:spcBef>
                <a:spcPts val="0"/>
              </a:spcBef>
              <a:spcAft>
                <a:spcPct val="0"/>
              </a:spcAft>
              <a:buClrTx/>
              <a:buFont typeface="+mj-lt"/>
              <a:buAutoNum type="arabicParenR"/>
              <a:tabLst>
                <a:tab pos="358775" algn="l"/>
              </a:tabLst>
              <a:defRPr lang="en-US" sz="600" i="1" dirty="0" smtClean="0">
                <a:solidFill>
                  <a:schemeClr val="accent2"/>
                </a:solidFill>
                <a:latin typeface="+mn-lt"/>
                <a:ea typeface="+mn-ea"/>
                <a:cs typeface="+mn-cs"/>
              </a:defRPr>
            </a:lvl2pPr>
            <a:lvl3pPr marL="449263" indent="-90488" algn="l" rtl="0" eaLnBrk="1" fontAlgn="base" hangingPunct="1">
              <a:lnSpc>
                <a:spcPts val="600"/>
              </a:lnSpc>
              <a:spcBef>
                <a:spcPts val="0"/>
              </a:spcBef>
              <a:spcAft>
                <a:spcPct val="0"/>
              </a:spcAft>
              <a:buClrTx/>
              <a:buFont typeface="Arial" pitchFamily="34" charset="0"/>
              <a:buChar char="•"/>
              <a:tabLst>
                <a:tab pos="358775" algn="l"/>
              </a:tabLst>
              <a:defRPr lang="en-US" sz="600" i="1" dirty="0" smtClean="0">
                <a:solidFill>
                  <a:schemeClr val="accent2"/>
                </a:solidFill>
                <a:latin typeface="+mn-lt"/>
                <a:ea typeface="+mn-ea"/>
                <a:cs typeface="+mn-cs"/>
              </a:defRPr>
            </a:lvl3pPr>
            <a:lvl4pPr algn="l" rtl="0" eaLnBrk="1" fontAlgn="base" hangingPunct="1">
              <a:lnSpc>
                <a:spcPts val="700"/>
              </a:lnSpc>
              <a:spcBef>
                <a:spcPts val="0"/>
              </a:spcBef>
              <a:spcAft>
                <a:spcPct val="0"/>
              </a:spcAft>
              <a:tabLst/>
              <a:defRPr lang="en-US" sz="600" i="1" dirty="0" smtClean="0">
                <a:solidFill>
                  <a:schemeClr val="tx1"/>
                </a:solidFill>
                <a:latin typeface="Arial" pitchFamily="34" charset="0"/>
                <a:ea typeface="+mn-ea"/>
                <a:cs typeface="+mn-cs"/>
              </a:defRPr>
            </a:lvl4pPr>
            <a:lvl5pPr algn="l" rtl="0" eaLnBrk="1" fontAlgn="base" hangingPunct="1">
              <a:lnSpc>
                <a:spcPts val="700"/>
              </a:lnSpc>
              <a:spcBef>
                <a:spcPts val="0"/>
              </a:spcBef>
              <a:spcAft>
                <a:spcPct val="0"/>
              </a:spcAft>
              <a:tabLst/>
              <a:defRPr lang="en-US" sz="600" i="1" dirty="0" smtClean="0">
                <a:solidFill>
                  <a:schemeClr val="tx1"/>
                </a:solidFill>
                <a:latin typeface="Arial" pitchFamily="34" charset="0"/>
                <a:ea typeface="+mn-ea"/>
                <a:cs typeface="+mn-cs"/>
              </a:defRPr>
            </a:lvl5pPr>
          </a:lstStyle>
          <a:p>
            <a:pPr lvl="0"/>
            <a:r>
              <a:rPr lang="en-US" dirty="0" err="1" smtClean="0"/>
              <a:t>Fonte</a:t>
            </a:r>
            <a:r>
              <a:rPr lang="en-US" dirty="0" smtClean="0"/>
              <a:t>:</a:t>
            </a:r>
          </a:p>
          <a:p>
            <a:pPr lvl="0"/>
            <a:r>
              <a:rPr lang="en-US" dirty="0" smtClean="0"/>
              <a:t>Nota: </a:t>
            </a:r>
          </a:p>
          <a:p>
            <a:pPr lvl="1"/>
            <a:r>
              <a:rPr lang="en-US" dirty="0" smtClean="0"/>
              <a:t>Second level</a:t>
            </a:r>
          </a:p>
          <a:p>
            <a:pPr lvl="2"/>
            <a:r>
              <a:rPr lang="en-US" dirty="0" smtClean="0"/>
              <a:t>Third level</a:t>
            </a:r>
            <a:endParaRPr lang="en-US" dirty="0"/>
          </a:p>
        </p:txBody>
      </p:sp>
      <p:sp>
        <p:nvSpPr>
          <p:cNvPr id="7"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2" name="Footer Placeholder 1"/>
          <p:cNvSpPr>
            <a:spLocks noGrp="1"/>
          </p:cNvSpPr>
          <p:nvPr>
            <p:ph type="ftr" sz="quarter" idx="42"/>
          </p:nvPr>
        </p:nvSpPr>
        <p:spPr/>
        <p:txBody>
          <a:bodyPr/>
          <a:lstStyle/>
          <a:p>
            <a:r>
              <a:rPr lang="en-US" smtClean="0"/>
              <a:t>CONFIDENTIAL</a:t>
            </a:r>
            <a:endParaRPr lang="en-US"/>
          </a:p>
        </p:txBody>
      </p:sp>
    </p:spTree>
    <p:extLst>
      <p:ext uri="{BB962C8B-B14F-4D97-AF65-F5344CB8AC3E}">
        <p14:creationId xmlns:p14="http://schemas.microsoft.com/office/powerpoint/2010/main" val="35835186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o e Título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8" name="Text Placeholder 23"/>
          <p:cNvSpPr>
            <a:spLocks noGrp="1"/>
          </p:cNvSpPr>
          <p:nvPr>
            <p:ph type="body" sz="quarter" idx="31"/>
          </p:nvPr>
        </p:nvSpPr>
        <p:spPr>
          <a:xfrm>
            <a:off x="250825" y="1423567"/>
            <a:ext cx="864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9" name="Content Placeholder 6"/>
          <p:cNvSpPr>
            <a:spLocks noGrp="1"/>
          </p:cNvSpPr>
          <p:nvPr>
            <p:ph sz="quarter" idx="19"/>
          </p:nvPr>
        </p:nvSpPr>
        <p:spPr>
          <a:xfrm>
            <a:off x="250824" y="1567640"/>
            <a:ext cx="8640000"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23"/>
          <p:cNvSpPr>
            <a:spLocks noGrp="1"/>
          </p:cNvSpPr>
          <p:nvPr>
            <p:ph type="body" sz="quarter" idx="26"/>
          </p:nvPr>
        </p:nvSpPr>
        <p:spPr>
          <a:xfrm>
            <a:off x="250824" y="1187409"/>
            <a:ext cx="864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14" name="Text Placeholder 4"/>
          <p:cNvSpPr>
            <a:spLocks noGrp="1"/>
          </p:cNvSpPr>
          <p:nvPr>
            <p:ph type="body" sz="quarter" idx="25"/>
          </p:nvPr>
        </p:nvSpPr>
        <p:spPr>
          <a:xfrm>
            <a:off x="250825" y="764895"/>
            <a:ext cx="8640000"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1"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2"/>
          </p:nvPr>
        </p:nvSpPr>
        <p:spPr/>
        <p:txBody>
          <a:bodyPr/>
          <a:lstStyle/>
          <a:p>
            <a:r>
              <a:rPr lang="en-US" smtClean="0"/>
              <a:t>CONFIDENTIAL</a:t>
            </a:r>
            <a:endParaRPr lang="en-US"/>
          </a:p>
        </p:txBody>
      </p:sp>
    </p:spTree>
    <p:extLst>
      <p:ext uri="{BB962C8B-B14F-4D97-AF65-F5344CB8AC3E}">
        <p14:creationId xmlns:p14="http://schemas.microsoft.com/office/powerpoint/2010/main" val="1594882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 Placeholders - c/Cabeçalho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7"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28" name="Text Placeholder 23"/>
          <p:cNvSpPr>
            <a:spLocks noGrp="1"/>
          </p:cNvSpPr>
          <p:nvPr>
            <p:ph type="body" sz="quarter" idx="31"/>
          </p:nvPr>
        </p:nvSpPr>
        <p:spPr>
          <a:xfrm>
            <a:off x="250825" y="1423567"/>
            <a:ext cx="417671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9" name="Content Placeholder 6"/>
          <p:cNvSpPr>
            <a:spLocks noGrp="1"/>
          </p:cNvSpPr>
          <p:nvPr>
            <p:ph sz="quarter" idx="19"/>
          </p:nvPr>
        </p:nvSpPr>
        <p:spPr>
          <a:xfrm>
            <a:off x="250824" y="1567640"/>
            <a:ext cx="4176714"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Text Placeholder 23"/>
          <p:cNvSpPr>
            <a:spLocks noGrp="1"/>
          </p:cNvSpPr>
          <p:nvPr>
            <p:ph type="body" sz="quarter" idx="26"/>
          </p:nvPr>
        </p:nvSpPr>
        <p:spPr>
          <a:xfrm>
            <a:off x="250824" y="1187409"/>
            <a:ext cx="417671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8" name="Text Placeholder 23"/>
          <p:cNvSpPr>
            <a:spLocks noGrp="1"/>
          </p:cNvSpPr>
          <p:nvPr>
            <p:ph type="body" sz="quarter" idx="42"/>
          </p:nvPr>
        </p:nvSpPr>
        <p:spPr>
          <a:xfrm>
            <a:off x="4714875" y="1423567"/>
            <a:ext cx="417671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9" name="Content Placeholder 6"/>
          <p:cNvSpPr>
            <a:spLocks noGrp="1"/>
          </p:cNvSpPr>
          <p:nvPr>
            <p:ph sz="quarter" idx="43"/>
          </p:nvPr>
        </p:nvSpPr>
        <p:spPr>
          <a:xfrm>
            <a:off x="4714874" y="1567640"/>
            <a:ext cx="4176714"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0" name="Text Placeholder 23"/>
          <p:cNvSpPr>
            <a:spLocks noGrp="1"/>
          </p:cNvSpPr>
          <p:nvPr>
            <p:ph type="body" sz="quarter" idx="44"/>
          </p:nvPr>
        </p:nvSpPr>
        <p:spPr>
          <a:xfrm>
            <a:off x="4714874" y="1187409"/>
            <a:ext cx="417671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41" name="Text Placeholder 23"/>
          <p:cNvSpPr>
            <a:spLocks noGrp="1"/>
          </p:cNvSpPr>
          <p:nvPr>
            <p:ph type="body" sz="quarter" idx="45"/>
          </p:nvPr>
        </p:nvSpPr>
        <p:spPr>
          <a:xfrm>
            <a:off x="250825" y="4086754"/>
            <a:ext cx="417671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42" name="Content Placeholder 6"/>
          <p:cNvSpPr>
            <a:spLocks noGrp="1"/>
          </p:cNvSpPr>
          <p:nvPr>
            <p:ph sz="quarter" idx="46"/>
          </p:nvPr>
        </p:nvSpPr>
        <p:spPr>
          <a:xfrm>
            <a:off x="250824" y="4230827"/>
            <a:ext cx="4176714"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3" name="Text Placeholder 23"/>
          <p:cNvSpPr>
            <a:spLocks noGrp="1"/>
          </p:cNvSpPr>
          <p:nvPr>
            <p:ph type="body" sz="quarter" idx="47"/>
          </p:nvPr>
        </p:nvSpPr>
        <p:spPr>
          <a:xfrm>
            <a:off x="250824" y="3850596"/>
            <a:ext cx="417671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44" name="Text Placeholder 23"/>
          <p:cNvSpPr>
            <a:spLocks noGrp="1"/>
          </p:cNvSpPr>
          <p:nvPr>
            <p:ph type="body" sz="quarter" idx="48"/>
          </p:nvPr>
        </p:nvSpPr>
        <p:spPr>
          <a:xfrm>
            <a:off x="4714875" y="4086754"/>
            <a:ext cx="417671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45" name="Content Placeholder 6"/>
          <p:cNvSpPr>
            <a:spLocks noGrp="1"/>
          </p:cNvSpPr>
          <p:nvPr>
            <p:ph sz="quarter" idx="49"/>
          </p:nvPr>
        </p:nvSpPr>
        <p:spPr>
          <a:xfrm>
            <a:off x="4714874" y="4230827"/>
            <a:ext cx="4176714"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6" name="Text Placeholder 23"/>
          <p:cNvSpPr>
            <a:spLocks noGrp="1"/>
          </p:cNvSpPr>
          <p:nvPr>
            <p:ph type="body" sz="quarter" idx="50"/>
          </p:nvPr>
        </p:nvSpPr>
        <p:spPr>
          <a:xfrm>
            <a:off x="4714874" y="3850596"/>
            <a:ext cx="417671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18"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1"/>
          </p:nvPr>
        </p:nvSpPr>
        <p:spPr/>
        <p:txBody>
          <a:bodyPr/>
          <a:lstStyle/>
          <a:p>
            <a:r>
              <a:rPr lang="en-US" smtClean="0"/>
              <a:t>CONFIDENTIAL</a:t>
            </a:r>
            <a:endParaRPr lang="en-US"/>
          </a:p>
        </p:txBody>
      </p:sp>
    </p:spTree>
    <p:extLst>
      <p:ext uri="{BB962C8B-B14F-4D97-AF65-F5344CB8AC3E}">
        <p14:creationId xmlns:p14="http://schemas.microsoft.com/office/powerpoint/2010/main" val="1894721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H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7"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20" name="Text Placeholder 23"/>
          <p:cNvSpPr>
            <a:spLocks noGrp="1"/>
          </p:cNvSpPr>
          <p:nvPr>
            <p:ph type="body" sz="quarter" idx="31"/>
          </p:nvPr>
        </p:nvSpPr>
        <p:spPr>
          <a:xfrm>
            <a:off x="250825" y="1423567"/>
            <a:ext cx="864076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1" name="Content Placeholder 6"/>
          <p:cNvSpPr>
            <a:spLocks noGrp="1"/>
          </p:cNvSpPr>
          <p:nvPr>
            <p:ph sz="quarter" idx="19"/>
          </p:nvPr>
        </p:nvSpPr>
        <p:spPr>
          <a:xfrm>
            <a:off x="250824" y="1567640"/>
            <a:ext cx="8640764"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3"/>
          <p:cNvSpPr>
            <a:spLocks noGrp="1"/>
          </p:cNvSpPr>
          <p:nvPr>
            <p:ph type="body" sz="quarter" idx="26"/>
          </p:nvPr>
        </p:nvSpPr>
        <p:spPr>
          <a:xfrm>
            <a:off x="250824" y="1187409"/>
            <a:ext cx="864076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6" name="Text Placeholder 23"/>
          <p:cNvSpPr>
            <a:spLocks noGrp="1"/>
          </p:cNvSpPr>
          <p:nvPr>
            <p:ph type="body" sz="quarter" idx="46"/>
          </p:nvPr>
        </p:nvSpPr>
        <p:spPr>
          <a:xfrm>
            <a:off x="250825" y="4086754"/>
            <a:ext cx="864076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7" name="Content Placeholder 6"/>
          <p:cNvSpPr>
            <a:spLocks noGrp="1"/>
          </p:cNvSpPr>
          <p:nvPr>
            <p:ph sz="quarter" idx="47"/>
          </p:nvPr>
        </p:nvSpPr>
        <p:spPr>
          <a:xfrm>
            <a:off x="250824" y="4230827"/>
            <a:ext cx="8640764" cy="2088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Text Placeholder 23"/>
          <p:cNvSpPr>
            <a:spLocks noGrp="1"/>
          </p:cNvSpPr>
          <p:nvPr>
            <p:ph type="body" sz="quarter" idx="48"/>
          </p:nvPr>
        </p:nvSpPr>
        <p:spPr>
          <a:xfrm>
            <a:off x="250824" y="3850596"/>
            <a:ext cx="864076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13"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9"/>
          </p:nvPr>
        </p:nvSpPr>
        <p:spPr/>
        <p:txBody>
          <a:bodyPr/>
          <a:lstStyle/>
          <a:p>
            <a:r>
              <a:rPr lang="en-US" smtClean="0"/>
              <a:t>CONFIDENTIAL</a:t>
            </a:r>
            <a:endParaRPr lang="en-US"/>
          </a:p>
        </p:txBody>
      </p:sp>
    </p:spTree>
    <p:extLst>
      <p:ext uri="{BB962C8B-B14F-4D97-AF65-F5344CB8AC3E}">
        <p14:creationId xmlns:p14="http://schemas.microsoft.com/office/powerpoint/2010/main" val="755466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H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9" name="Text Placeholder 4"/>
          <p:cNvSpPr>
            <a:spLocks noGrp="1"/>
          </p:cNvSpPr>
          <p:nvPr>
            <p:ph type="body" sz="quarter" idx="42"/>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21" name="Text Placeholder 23"/>
          <p:cNvSpPr>
            <a:spLocks noGrp="1"/>
          </p:cNvSpPr>
          <p:nvPr>
            <p:ph type="body" sz="quarter" idx="31"/>
          </p:nvPr>
        </p:nvSpPr>
        <p:spPr>
          <a:xfrm>
            <a:off x="250824" y="1423567"/>
            <a:ext cx="864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4" name="Content Placeholder 6"/>
          <p:cNvSpPr>
            <a:spLocks noGrp="1"/>
          </p:cNvSpPr>
          <p:nvPr>
            <p:ph sz="quarter" idx="19"/>
          </p:nvPr>
        </p:nvSpPr>
        <p:spPr>
          <a:xfrm>
            <a:off x="250823" y="1567640"/>
            <a:ext cx="8640000" cy="126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5" name="Text Placeholder 23"/>
          <p:cNvSpPr>
            <a:spLocks noGrp="1"/>
          </p:cNvSpPr>
          <p:nvPr>
            <p:ph type="body" sz="quarter" idx="26"/>
          </p:nvPr>
        </p:nvSpPr>
        <p:spPr>
          <a:xfrm>
            <a:off x="250823" y="1187409"/>
            <a:ext cx="864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9" name="Text Placeholder 23"/>
          <p:cNvSpPr>
            <a:spLocks noGrp="1"/>
          </p:cNvSpPr>
          <p:nvPr>
            <p:ph type="body" sz="quarter" idx="46"/>
          </p:nvPr>
        </p:nvSpPr>
        <p:spPr>
          <a:xfrm>
            <a:off x="250824" y="3182462"/>
            <a:ext cx="864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0" name="Content Placeholder 6"/>
          <p:cNvSpPr>
            <a:spLocks noGrp="1"/>
          </p:cNvSpPr>
          <p:nvPr>
            <p:ph sz="quarter" idx="47"/>
          </p:nvPr>
        </p:nvSpPr>
        <p:spPr>
          <a:xfrm>
            <a:off x="250823" y="3326535"/>
            <a:ext cx="8640000" cy="126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Text Placeholder 23"/>
          <p:cNvSpPr>
            <a:spLocks noGrp="1"/>
          </p:cNvSpPr>
          <p:nvPr>
            <p:ph type="body" sz="quarter" idx="48"/>
          </p:nvPr>
        </p:nvSpPr>
        <p:spPr>
          <a:xfrm>
            <a:off x="250823" y="2946304"/>
            <a:ext cx="864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5" name="Text Placeholder 23"/>
          <p:cNvSpPr>
            <a:spLocks noGrp="1"/>
          </p:cNvSpPr>
          <p:nvPr>
            <p:ph type="body" sz="quarter" idx="49"/>
          </p:nvPr>
        </p:nvSpPr>
        <p:spPr>
          <a:xfrm>
            <a:off x="250824" y="4915851"/>
            <a:ext cx="8640000"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6" name="Content Placeholder 6"/>
          <p:cNvSpPr>
            <a:spLocks noGrp="1"/>
          </p:cNvSpPr>
          <p:nvPr>
            <p:ph sz="quarter" idx="50"/>
          </p:nvPr>
        </p:nvSpPr>
        <p:spPr>
          <a:xfrm>
            <a:off x="250823" y="5059924"/>
            <a:ext cx="8640000" cy="1260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7" name="Text Placeholder 23"/>
          <p:cNvSpPr>
            <a:spLocks noGrp="1"/>
          </p:cNvSpPr>
          <p:nvPr>
            <p:ph type="body" sz="quarter" idx="51"/>
          </p:nvPr>
        </p:nvSpPr>
        <p:spPr>
          <a:xfrm>
            <a:off x="250823" y="4679693"/>
            <a:ext cx="8640000"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16"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52"/>
          </p:nvPr>
        </p:nvSpPr>
        <p:spPr/>
        <p:txBody>
          <a:bodyPr/>
          <a:lstStyle/>
          <a:p>
            <a:r>
              <a:rPr lang="en-US" smtClean="0"/>
              <a:t>CONFIDENTIAL</a:t>
            </a:r>
            <a:endParaRPr lang="en-US"/>
          </a:p>
        </p:txBody>
      </p:sp>
    </p:spTree>
    <p:extLst>
      <p:ext uri="{BB962C8B-B14F-4D97-AF65-F5344CB8AC3E}">
        <p14:creationId xmlns:p14="http://schemas.microsoft.com/office/powerpoint/2010/main" val="779598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V_a Placeholders - c/Cabeçalho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19" name="Text Placeholder 23"/>
          <p:cNvSpPr>
            <a:spLocks noGrp="1"/>
          </p:cNvSpPr>
          <p:nvPr>
            <p:ph type="body" sz="quarter" idx="31"/>
          </p:nvPr>
        </p:nvSpPr>
        <p:spPr>
          <a:xfrm>
            <a:off x="250825" y="1423567"/>
            <a:ext cx="417671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0" name="Content Placeholder 6"/>
          <p:cNvSpPr>
            <a:spLocks noGrp="1"/>
          </p:cNvSpPr>
          <p:nvPr>
            <p:ph sz="quarter" idx="19"/>
          </p:nvPr>
        </p:nvSpPr>
        <p:spPr>
          <a:xfrm>
            <a:off x="250824" y="1567640"/>
            <a:ext cx="4176714"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3"/>
          <p:cNvSpPr>
            <a:spLocks noGrp="1"/>
          </p:cNvSpPr>
          <p:nvPr>
            <p:ph type="body" sz="quarter" idx="26"/>
          </p:nvPr>
        </p:nvSpPr>
        <p:spPr>
          <a:xfrm>
            <a:off x="250824" y="1187409"/>
            <a:ext cx="417671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2" name="Text Placeholder 23"/>
          <p:cNvSpPr>
            <a:spLocks noGrp="1"/>
          </p:cNvSpPr>
          <p:nvPr>
            <p:ph type="body" sz="quarter" idx="42"/>
          </p:nvPr>
        </p:nvSpPr>
        <p:spPr>
          <a:xfrm>
            <a:off x="4714875" y="1423567"/>
            <a:ext cx="4176714" cy="14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8000" rIns="0" bIns="18000" numCol="1" anchor="t" anchorCtr="0" compatLnSpc="1">
            <a:prstTxWarp prst="textNoShape">
              <a:avLst/>
            </a:prstTxWarp>
            <a:spAutoFit/>
          </a:bodyPr>
          <a:lstStyle>
            <a:lvl1pPr>
              <a:defRPr lang="en-US" sz="700" b="1" i="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23" name="Content Placeholder 6"/>
          <p:cNvSpPr>
            <a:spLocks noGrp="1"/>
          </p:cNvSpPr>
          <p:nvPr>
            <p:ph sz="quarter" idx="43"/>
          </p:nvPr>
        </p:nvSpPr>
        <p:spPr>
          <a:xfrm>
            <a:off x="4714874" y="1567640"/>
            <a:ext cx="4176714" cy="4752000"/>
          </a:xfrm>
          <a:prstGeom prst="rect">
            <a:avLst/>
          </a:prstGeom>
          <a:noFill/>
          <a:ln>
            <a:noFill/>
          </a:ln>
          <a:effectLst/>
          <a:extLst/>
        </p:spPr>
        <p:txBody>
          <a:bodyPr vert="horz" lIns="0" tIns="36000" rIns="0" bIns="36000" rtlCol="0">
            <a:normAutofit/>
          </a:bodyPr>
          <a:lstStyle>
            <a:lvl1pPr>
              <a:defRPr lang="en-US" dirty="0" smtClean="0">
                <a:solidFill>
                  <a:schemeClr val="accent2"/>
                </a:solidFill>
                <a:latin typeface="+mn-lt"/>
              </a:defRPr>
            </a:lvl1pPr>
            <a:lvl2pPr>
              <a:defRPr lang="en-US" dirty="0" smtClean="0">
                <a:solidFill>
                  <a:schemeClr val="accent2"/>
                </a:solidFill>
                <a:latin typeface="+mn-lt"/>
              </a:defRPr>
            </a:lvl2pPr>
            <a:lvl3pPr>
              <a:defRPr lang="en-US" dirty="0" smtClean="0">
                <a:solidFill>
                  <a:schemeClr val="accent2"/>
                </a:solidFill>
                <a:latin typeface="+mn-lt"/>
              </a:defRPr>
            </a:lvl3pPr>
            <a:lvl4pPr>
              <a:defRPr lang="en-US" dirty="0" smtClean="0">
                <a:solidFill>
                  <a:schemeClr val="accent2"/>
                </a:solidFill>
                <a:latin typeface="+mn-lt"/>
              </a:defRPr>
            </a:lvl4pPr>
            <a:lvl5pPr>
              <a:defRPr lang="en-US" dirty="0">
                <a:solidFill>
                  <a:schemeClr val="accent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Text Placeholder 23"/>
          <p:cNvSpPr>
            <a:spLocks noGrp="1"/>
          </p:cNvSpPr>
          <p:nvPr>
            <p:ph type="body" sz="quarter" idx="44"/>
          </p:nvPr>
        </p:nvSpPr>
        <p:spPr>
          <a:xfrm>
            <a:off x="4714874" y="1187409"/>
            <a:ext cx="4176714" cy="226591"/>
          </a:xfrm>
          <a:prstGeom prst="rect">
            <a:avLst/>
          </a:prstGeom>
          <a:solidFill>
            <a:schemeClr val="bg1"/>
          </a:solidFill>
          <a:ln>
            <a:noFill/>
          </a:ln>
          <a:effectLst>
            <a:outerShdw dist="12700" dir="5400000" algn="t" rotWithShape="0">
              <a:schemeClr val="accent6">
                <a:alpha val="7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0" tIns="36000" rIns="0" bIns="36000" numCol="1" rtlCol="0" anchor="b" anchorCtr="0" compatLnSpc="1">
            <a:prstTxWarp prst="textNoShape">
              <a:avLst/>
            </a:prstTxWarp>
            <a:spAutoFit/>
          </a:bodyPr>
          <a:lstStyle>
            <a:lvl1pPr>
              <a:defRPr lang="en-US" sz="1000" b="1" kern="1200" dirty="0" smtClean="0">
                <a:solidFill>
                  <a:schemeClr val="accent2"/>
                </a:solidFill>
                <a:effectLst/>
                <a:latin typeface="+mn-lt"/>
                <a:ea typeface="+mj-ea"/>
                <a:cs typeface="+mj-cs"/>
              </a:defRPr>
            </a:lvl1pPr>
          </a:lstStyle>
          <a:p>
            <a:pPr lvl="0">
              <a:spcBef>
                <a:spcPct val="0"/>
              </a:spcBef>
            </a:pPr>
            <a:r>
              <a:rPr lang="en-US" smtClean="0"/>
              <a:t>Click to edit Master text styles</a:t>
            </a:r>
          </a:p>
        </p:txBody>
      </p:sp>
      <p:sp>
        <p:nvSpPr>
          <p:cNvPr id="33" name="Text Placeholder 4"/>
          <p:cNvSpPr>
            <a:spLocks noGrp="1"/>
          </p:cNvSpPr>
          <p:nvPr>
            <p:ph type="body" sz="quarter" idx="25"/>
          </p:nvPr>
        </p:nvSpPr>
        <p:spPr>
          <a:xfrm>
            <a:off x="250825" y="764895"/>
            <a:ext cx="8640763" cy="349521"/>
          </a:xfrm>
          <a:prstGeom prst="rect">
            <a:avLst/>
          </a:prstGeom>
          <a:noFill/>
          <a:effectLst/>
        </p:spPr>
        <p:txBody>
          <a:bodyPr lIns="0" tIns="0" rIns="0" bIns="0">
            <a:noAutofit/>
          </a:bodyPr>
          <a:lstStyle>
            <a:lvl1pPr>
              <a:lnSpc>
                <a:spcPts val="1300"/>
              </a:lnSpc>
              <a:spcBef>
                <a:spcPts val="0"/>
              </a:spcBef>
              <a:spcAft>
                <a:spcPts val="0"/>
              </a:spcAft>
              <a:defRPr sz="1200" b="1" i="1">
                <a:solidFill>
                  <a:schemeClr val="accent2"/>
                </a:solidFill>
                <a:latin typeface="+mn-lt"/>
              </a:defRPr>
            </a:lvl1pPr>
          </a:lstStyle>
          <a:p>
            <a:pPr lvl="0"/>
            <a:r>
              <a:rPr lang="en-US" smtClean="0"/>
              <a:t>Click to edit Master text styles</a:t>
            </a:r>
          </a:p>
        </p:txBody>
      </p:sp>
      <p:sp>
        <p:nvSpPr>
          <p:cNvPr id="12" name="Text Placeholder 7"/>
          <p:cNvSpPr>
            <a:spLocks noGrp="1"/>
          </p:cNvSpPr>
          <p:nvPr>
            <p:ph type="body" sz="quarter" idx="41" hasCustomPrompt="1"/>
          </p:nvPr>
        </p:nvSpPr>
        <p:spPr>
          <a:xfrm>
            <a:off x="1331913" y="6423682"/>
            <a:ext cx="6107212" cy="408918"/>
          </a:xfrm>
          <a:prstGeom prst="rect">
            <a:avLst/>
          </a:prstGeom>
          <a:noFill/>
          <a:ln>
            <a:noFill/>
          </a:ln>
          <a:effectLst/>
        </p:spPr>
        <p:txBody>
          <a:bodyPr vert="horz" lIns="0" tIns="18000" rIns="0" bIns="0" rtlCol="0" anchor="ctr">
            <a:noAutofit/>
          </a:bodyPr>
          <a:lstStyle>
            <a:lvl1pPr>
              <a:defRPr lang="en-US" sz="600" i="1" dirty="0" smtClean="0"/>
            </a:lvl1pPr>
            <a:lvl2pPr>
              <a:defRPr lang="en-US" sz="600" i="1" dirty="0" smtClean="0">
                <a:ea typeface="+mn-ea"/>
                <a:cs typeface="+mn-cs"/>
              </a:defRPr>
            </a:lvl2pPr>
            <a:lvl3pPr>
              <a:defRPr lang="en-US" sz="600" i="1" dirty="0">
                <a:ea typeface="+mn-ea"/>
                <a:cs typeface="+mn-cs"/>
              </a:defRPr>
            </a:lvl3pPr>
          </a:lstStyle>
          <a:p>
            <a:pPr lvl="0">
              <a:lnSpc>
                <a:spcPts val="600"/>
              </a:lnSpc>
              <a:spcBef>
                <a:spcPts val="0"/>
              </a:spcBef>
              <a:spcAft>
                <a:spcPct val="0"/>
              </a:spcAft>
              <a:tabLst>
                <a:tab pos="358775" algn="l"/>
              </a:tabLst>
            </a:pPr>
            <a:r>
              <a:rPr lang="en-US" dirty="0" err="1" smtClean="0"/>
              <a:t>Fonte</a:t>
            </a:r>
            <a:r>
              <a:rPr lang="en-US" dirty="0" smtClean="0"/>
              <a:t>:</a:t>
            </a:r>
          </a:p>
          <a:p>
            <a:pPr lvl="0">
              <a:lnSpc>
                <a:spcPts val="600"/>
              </a:lnSpc>
              <a:spcBef>
                <a:spcPts val="0"/>
              </a:spcBef>
              <a:spcAft>
                <a:spcPct val="0"/>
              </a:spcAft>
              <a:tabLst>
                <a:tab pos="358775" algn="l"/>
              </a:tabLst>
            </a:pPr>
            <a:r>
              <a:rPr lang="en-US" dirty="0" smtClean="0"/>
              <a:t>Nota: </a:t>
            </a:r>
          </a:p>
          <a:p>
            <a:pPr marL="449263" lvl="1" indent="-90488">
              <a:lnSpc>
                <a:spcPts val="600"/>
              </a:lnSpc>
              <a:spcBef>
                <a:spcPts val="0"/>
              </a:spcBef>
              <a:spcAft>
                <a:spcPct val="0"/>
              </a:spcAft>
              <a:buClrTx/>
              <a:buFont typeface="+mj-lt"/>
              <a:buAutoNum type="arabicParenR"/>
              <a:tabLst>
                <a:tab pos="358775" algn="l"/>
              </a:tabLst>
            </a:pPr>
            <a:r>
              <a:rPr lang="en-US" dirty="0" smtClean="0"/>
              <a:t>Second level</a:t>
            </a:r>
          </a:p>
          <a:p>
            <a:pPr marL="449263" lvl="2" indent="-90488">
              <a:lnSpc>
                <a:spcPts val="600"/>
              </a:lnSpc>
              <a:spcBef>
                <a:spcPts val="0"/>
              </a:spcBef>
              <a:spcAft>
                <a:spcPct val="0"/>
              </a:spcAft>
              <a:buClrTx/>
              <a:buFont typeface="Arial" pitchFamily="34" charset="0"/>
              <a:buChar char="•"/>
              <a:tabLst>
                <a:tab pos="358775" algn="l"/>
              </a:tabLst>
            </a:pPr>
            <a:r>
              <a:rPr lang="en-US" dirty="0" smtClean="0"/>
              <a:t>Third level</a:t>
            </a:r>
            <a:endParaRPr lang="en-US" dirty="0"/>
          </a:p>
        </p:txBody>
      </p:sp>
      <p:sp>
        <p:nvSpPr>
          <p:cNvPr id="2" name="Footer Placeholder 1"/>
          <p:cNvSpPr>
            <a:spLocks noGrp="1"/>
          </p:cNvSpPr>
          <p:nvPr>
            <p:ph type="ftr" sz="quarter" idx="45"/>
          </p:nvPr>
        </p:nvSpPr>
        <p:spPr/>
        <p:txBody>
          <a:bodyPr/>
          <a:lstStyle/>
          <a:p>
            <a:r>
              <a:rPr lang="en-US" smtClean="0"/>
              <a:t>CONFIDENTIAL</a:t>
            </a:r>
            <a:endParaRPr lang="en-US"/>
          </a:p>
        </p:txBody>
      </p:sp>
    </p:spTree>
    <p:extLst>
      <p:ext uri="{BB962C8B-B14F-4D97-AF65-F5344CB8AC3E}">
        <p14:creationId xmlns:p14="http://schemas.microsoft.com/office/powerpoint/2010/main" val="2609835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2000" y="125732"/>
            <a:ext cx="8640000" cy="573516"/>
          </a:xfrm>
          <a:prstGeom prst="rect">
            <a:avLst/>
          </a:prstGeom>
          <a:noFill/>
          <a:ln>
            <a:noFill/>
          </a:ln>
          <a:effectLst/>
          <a:extLst/>
        </p:spPr>
        <p:txBody>
          <a:bodyPr vert="horz" lIns="0" tIns="36000" rIns="0" bIns="36000" rtlCol="0" anchor="b">
            <a:noAutofit/>
          </a:bodyPr>
          <a:lstStyle/>
          <a:p>
            <a:pPr marL="0" lvl="0" indent="0">
              <a:spcBef>
                <a:spcPct val="20000"/>
              </a:spcBef>
              <a:buFont typeface="Arial" pitchFamily="34" charset="0"/>
              <a:buNone/>
            </a:pPr>
            <a:endParaRPr lang="pt-BR" dirty="0" smtClean="0"/>
          </a:p>
        </p:txBody>
      </p:sp>
      <p:sp>
        <p:nvSpPr>
          <p:cNvPr id="12" name="TextBox 11"/>
          <p:cNvSpPr txBox="1"/>
          <p:nvPr/>
        </p:nvSpPr>
        <p:spPr>
          <a:xfrm>
            <a:off x="241298" y="6571945"/>
            <a:ext cx="257993" cy="107722"/>
          </a:xfrm>
          <a:prstGeom prst="rect">
            <a:avLst/>
          </a:prstGeom>
          <a:noFill/>
          <a:effectLst/>
        </p:spPr>
        <p:txBody>
          <a:bodyPr wrap="square" lIns="0" tIns="0" rIns="0" bIns="0" rtlCol="0" anchor="ctr">
            <a:spAutoFit/>
          </a:bodyPr>
          <a:lstStyle/>
          <a:p>
            <a:pPr algn="l"/>
            <a:r>
              <a:rPr lang="pt-BR" sz="700" b="1" kern="0" baseline="0" dirty="0" smtClean="0">
                <a:solidFill>
                  <a:schemeClr val="accent2"/>
                </a:solidFill>
                <a:latin typeface="Arial" pitchFamily="34" charset="0"/>
              </a:rPr>
              <a:t>| </a:t>
            </a:r>
            <a:fld id="{3CF6C159-C82E-430A-A24D-281F1C84D3EF}" type="slidenum">
              <a:rPr lang="pt-BR" sz="700" b="1" kern="0" baseline="0" smtClean="0">
                <a:solidFill>
                  <a:schemeClr val="accent2"/>
                </a:solidFill>
                <a:latin typeface="Arial" pitchFamily="34" charset="0"/>
              </a:rPr>
              <a:pPr algn="l"/>
              <a:t>‹#›</a:t>
            </a:fld>
            <a:r>
              <a:rPr lang="pt-BR" sz="700" b="1" kern="0" baseline="0" dirty="0" smtClean="0">
                <a:solidFill>
                  <a:schemeClr val="accent2"/>
                </a:solidFill>
                <a:latin typeface="Arial" pitchFamily="34" charset="0"/>
              </a:rPr>
              <a:t> |</a:t>
            </a:r>
            <a:endParaRPr lang="pt-BR" sz="700" b="1" kern="0" baseline="0" dirty="0">
              <a:solidFill>
                <a:schemeClr val="accent2"/>
              </a:solidFill>
              <a:latin typeface="Arial" pitchFamily="34" charset="0"/>
            </a:endParaRPr>
          </a:p>
        </p:txBody>
      </p:sp>
      <p:pic>
        <p:nvPicPr>
          <p:cNvPr id="2050" name="Picture 2"/>
          <p:cNvPicPr>
            <a:picLocks noChangeAspect="1" noChangeArrowheads="1"/>
          </p:cNvPicPr>
          <p:nvPr/>
        </p:nvPicPr>
        <p:blipFill>
          <a:blip r:embed="rId26" cstate="print">
            <a:extLst>
              <a:ext uri="{28A0092B-C50C-407E-A947-70E740481C1C}">
                <a14:useLocalDpi xmlns:a14="http://schemas.microsoft.com/office/drawing/2010/main" val="0"/>
              </a:ext>
            </a:extLst>
          </a:blip>
          <a:stretch>
            <a:fillRect/>
          </a:stretch>
        </p:blipFill>
        <p:spPr bwMode="auto">
          <a:xfrm>
            <a:off x="7518940" y="6479197"/>
            <a:ext cx="1347803" cy="293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250825" y="699248"/>
            <a:ext cx="8641175"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50825" y="6381328"/>
            <a:ext cx="8641175"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 name="Footer Placeholder 8"/>
          <p:cNvSpPr>
            <a:spLocks noGrp="1"/>
          </p:cNvSpPr>
          <p:nvPr>
            <p:ph type="ftr" sz="quarter" idx="3"/>
          </p:nvPr>
        </p:nvSpPr>
        <p:spPr>
          <a:xfrm>
            <a:off x="581271" y="6571945"/>
            <a:ext cx="665246" cy="107722"/>
          </a:xfrm>
          <a:prstGeom prst="rect">
            <a:avLst/>
          </a:prstGeom>
        </p:spPr>
        <p:txBody>
          <a:bodyPr wrap="none" lIns="0" tIns="0" rIns="0" bIns="0" anchor="ctr">
            <a:spAutoFit/>
          </a:bodyPr>
          <a:lstStyle>
            <a:lvl1pPr algn="r">
              <a:defRPr lang="en-US" sz="700" b="1" i="0">
                <a:solidFill>
                  <a:schemeClr val="accent2"/>
                </a:solidFill>
                <a:latin typeface="Arial" pitchFamily="34" charset="0"/>
              </a:defRPr>
            </a:lvl1pPr>
          </a:lstStyle>
          <a:p>
            <a:r>
              <a:rPr lang="en-US" smtClean="0"/>
              <a:t>CONFIDENTIAL</a:t>
            </a:r>
            <a:endParaRPr lang="en-US"/>
          </a:p>
        </p:txBody>
      </p:sp>
      <p:cxnSp>
        <p:nvCxnSpPr>
          <p:cNvPr id="10" name="Straight Connector 9"/>
          <p:cNvCxnSpPr/>
          <p:nvPr/>
        </p:nvCxnSpPr>
        <p:spPr>
          <a:xfrm>
            <a:off x="1284397" y="6423682"/>
            <a:ext cx="0" cy="408918"/>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676394"/>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 id="2147483714" r:id="rId23"/>
    <p:sldLayoutId id="2147483717" r:id="rId2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txStyles>
    <p:titleStyle>
      <a:lvl1pPr algn="l" rtl="0" eaLnBrk="1" fontAlgn="base" hangingPunct="1">
        <a:lnSpc>
          <a:spcPts val="2100"/>
        </a:lnSpc>
        <a:spcBef>
          <a:spcPts val="0"/>
        </a:spcBef>
        <a:spcAft>
          <a:spcPct val="0"/>
        </a:spcAft>
        <a:defRPr lang="pt-BR" sz="2000" b="1" i="0" dirty="0" smtClean="0">
          <a:solidFill>
            <a:schemeClr val="tx2"/>
          </a:solidFill>
          <a:effectLst/>
          <a:latin typeface="+mj-lt"/>
          <a:ea typeface="+mn-ea"/>
          <a:cs typeface="+mn-cs"/>
        </a:defRPr>
      </a:lvl1pPr>
      <a:lvl2pPr algn="ctr" rtl="0" eaLnBrk="1" fontAlgn="base" hangingPunct="1">
        <a:spcBef>
          <a:spcPct val="0"/>
        </a:spcBef>
        <a:spcAft>
          <a:spcPct val="0"/>
        </a:spcAft>
        <a:defRPr sz="2400">
          <a:solidFill>
            <a:schemeClr val="tx2"/>
          </a:solidFill>
          <a:latin typeface="Arial" charset="0"/>
        </a:defRPr>
      </a:lvl2pPr>
      <a:lvl3pPr algn="ctr" rtl="0" eaLnBrk="1" fontAlgn="base" hangingPunct="1">
        <a:spcBef>
          <a:spcPct val="0"/>
        </a:spcBef>
        <a:spcAft>
          <a:spcPct val="0"/>
        </a:spcAft>
        <a:defRPr sz="2400">
          <a:solidFill>
            <a:schemeClr val="tx2"/>
          </a:solidFill>
          <a:latin typeface="Arial" charset="0"/>
        </a:defRPr>
      </a:lvl3pPr>
      <a:lvl4pPr algn="ctr" rtl="0" eaLnBrk="1" fontAlgn="base" hangingPunct="1">
        <a:spcBef>
          <a:spcPct val="0"/>
        </a:spcBef>
        <a:spcAft>
          <a:spcPct val="0"/>
        </a:spcAft>
        <a:defRPr sz="2400">
          <a:solidFill>
            <a:schemeClr val="tx2"/>
          </a:solidFill>
          <a:latin typeface="Arial" charset="0"/>
        </a:defRPr>
      </a:lvl4pPr>
      <a:lvl5pPr algn="ctr" rtl="0" eaLnBrk="1" fontAlgn="base" hangingPunct="1">
        <a:spcBef>
          <a:spcPct val="0"/>
        </a:spcBef>
        <a:spcAft>
          <a:spcPct val="0"/>
        </a:spcAft>
        <a:defRPr sz="2400">
          <a:solidFill>
            <a:schemeClr val="tx2"/>
          </a:solidFill>
          <a:latin typeface="Arial" charset="0"/>
        </a:defRPr>
      </a:lvl5pPr>
      <a:lvl6pPr marL="457200" algn="ctr" rtl="0" eaLnBrk="1" fontAlgn="base" hangingPunct="1">
        <a:spcBef>
          <a:spcPct val="0"/>
        </a:spcBef>
        <a:spcAft>
          <a:spcPct val="0"/>
        </a:spcAft>
        <a:defRPr sz="2400">
          <a:solidFill>
            <a:schemeClr val="tx2"/>
          </a:solidFill>
          <a:latin typeface="Arial" charset="0"/>
        </a:defRPr>
      </a:lvl6pPr>
      <a:lvl7pPr marL="914400" algn="ctr" rtl="0" eaLnBrk="1" fontAlgn="base" hangingPunct="1">
        <a:spcBef>
          <a:spcPct val="0"/>
        </a:spcBef>
        <a:spcAft>
          <a:spcPct val="0"/>
        </a:spcAft>
        <a:defRPr sz="2400">
          <a:solidFill>
            <a:schemeClr val="tx2"/>
          </a:solidFill>
          <a:latin typeface="Arial" charset="0"/>
        </a:defRPr>
      </a:lvl7pPr>
      <a:lvl8pPr marL="1371600" algn="ctr" rtl="0" eaLnBrk="1" fontAlgn="base" hangingPunct="1">
        <a:spcBef>
          <a:spcPct val="0"/>
        </a:spcBef>
        <a:spcAft>
          <a:spcPct val="0"/>
        </a:spcAft>
        <a:defRPr sz="2400">
          <a:solidFill>
            <a:schemeClr val="tx2"/>
          </a:solidFill>
          <a:latin typeface="Arial" charset="0"/>
        </a:defRPr>
      </a:lvl8pPr>
      <a:lvl9pPr marL="1828800" algn="ctr" rtl="0" eaLnBrk="1" fontAlgn="base" hangingPunct="1">
        <a:spcBef>
          <a:spcPct val="0"/>
        </a:spcBef>
        <a:spcAft>
          <a:spcPct val="0"/>
        </a:spcAft>
        <a:defRPr sz="2400">
          <a:solidFill>
            <a:schemeClr val="tx2"/>
          </a:solidFill>
          <a:latin typeface="Arial" charset="0"/>
        </a:defRPr>
      </a:lvl9pPr>
    </p:titleStyle>
    <p:bodyStyle>
      <a:lvl1pPr marL="0" indent="0" algn="l" rtl="0" eaLnBrk="1" fontAlgn="base" hangingPunct="1">
        <a:spcBef>
          <a:spcPts val="200"/>
        </a:spcBef>
        <a:spcAft>
          <a:spcPts val="200"/>
        </a:spcAft>
        <a:buFont typeface="Arial" pitchFamily="34" charset="0"/>
        <a:buNone/>
        <a:defRPr sz="900">
          <a:solidFill>
            <a:schemeClr val="accent2"/>
          </a:solidFill>
          <a:latin typeface="+mn-lt"/>
          <a:ea typeface="+mn-ea"/>
          <a:cs typeface="+mn-cs"/>
        </a:defRPr>
      </a:lvl1pPr>
      <a:lvl2pPr marL="355600" indent="-173038" algn="l" rtl="0" eaLnBrk="1" fontAlgn="base" hangingPunct="1">
        <a:spcBef>
          <a:spcPts val="200"/>
        </a:spcBef>
        <a:spcAft>
          <a:spcPts val="200"/>
        </a:spcAft>
        <a:buClr>
          <a:schemeClr val="accent1"/>
        </a:buClr>
        <a:buFont typeface="Arial" pitchFamily="34" charset="0"/>
        <a:buChar char="•"/>
        <a:defRPr sz="900">
          <a:solidFill>
            <a:schemeClr val="accent2"/>
          </a:solidFill>
          <a:latin typeface="+mn-lt"/>
        </a:defRPr>
      </a:lvl2pPr>
      <a:lvl3pPr marL="538163" indent="-182563" algn="l" rtl="0" eaLnBrk="1" fontAlgn="base" hangingPunct="1">
        <a:spcBef>
          <a:spcPts val="200"/>
        </a:spcBef>
        <a:spcAft>
          <a:spcPts val="200"/>
        </a:spcAft>
        <a:buClr>
          <a:schemeClr val="accent1"/>
        </a:buClr>
        <a:buFont typeface="Trebuchet MS" pitchFamily="34" charset="0"/>
        <a:buChar char="—"/>
        <a:defRPr sz="900">
          <a:solidFill>
            <a:schemeClr val="accent2"/>
          </a:solidFill>
          <a:latin typeface="+mn-lt"/>
        </a:defRPr>
      </a:lvl3pPr>
      <a:lvl4pPr marL="717550" indent="-177800" algn="l" rtl="0" eaLnBrk="1" fontAlgn="base" hangingPunct="1">
        <a:spcBef>
          <a:spcPts val="200"/>
        </a:spcBef>
        <a:spcAft>
          <a:spcPts val="200"/>
        </a:spcAft>
        <a:buClr>
          <a:schemeClr val="accent1"/>
        </a:buClr>
        <a:buFont typeface="Arial" pitchFamily="34" charset="0"/>
        <a:buChar char="•"/>
        <a:defRPr sz="900">
          <a:solidFill>
            <a:schemeClr val="accent2"/>
          </a:solidFill>
          <a:latin typeface="+mn-lt"/>
        </a:defRPr>
      </a:lvl4pPr>
      <a:lvl5pPr marL="895350" indent="-177800" algn="l" rtl="0" eaLnBrk="1" fontAlgn="base" hangingPunct="1">
        <a:spcBef>
          <a:spcPts val="200"/>
        </a:spcBef>
        <a:spcAft>
          <a:spcPts val="200"/>
        </a:spcAft>
        <a:buClr>
          <a:schemeClr val="accent1"/>
        </a:buClr>
        <a:buFont typeface="Trebuchet MS" pitchFamily="34" charset="0"/>
        <a:buChar char="—"/>
        <a:tabLst/>
        <a:defRPr sz="900">
          <a:solidFill>
            <a:schemeClr val="accent2"/>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enis@bradescobbi.com.b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4.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24.xml"/><Relationship Id="rId4" Type="http://schemas.openxmlformats.org/officeDocument/2006/relationships/chart" Target="../charts/char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24.xml"/><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2.xml"/><Relationship Id="rId1" Type="http://schemas.openxmlformats.org/officeDocument/2006/relationships/slideLayout" Target="../slideLayouts/slideLayout24.xml"/><Relationship Id="rId4" Type="http://schemas.openxmlformats.org/officeDocument/2006/relationships/chart" Target="../charts/chart17.xml"/></Relationships>
</file>

<file path=ppt/slides/_rels/slide1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4.xml"/><Relationship Id="rId1" Type="http://schemas.openxmlformats.org/officeDocument/2006/relationships/slideLayout" Target="../slideLayouts/slideLayout24.xml"/><Relationship Id="rId4" Type="http://schemas.openxmlformats.org/officeDocument/2006/relationships/chart" Target="../charts/chart20.xml"/></Relationships>
</file>

<file path=ppt/slides/_rels/slide1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7.xml"/><Relationship Id="rId1" Type="http://schemas.openxmlformats.org/officeDocument/2006/relationships/slideLayout" Target="../slideLayouts/slideLayout24.xml"/><Relationship Id="rId4" Type="http://schemas.openxmlformats.org/officeDocument/2006/relationships/chart" Target="../charts/chart24.xml"/></Relationships>
</file>

<file path=ppt/slides/_rels/slide19.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4.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19.xml"/><Relationship Id="rId1" Type="http://schemas.openxmlformats.org/officeDocument/2006/relationships/slideLayout" Target="../slideLayouts/slideLayout24.xml"/><Relationship Id="rId4" Type="http://schemas.openxmlformats.org/officeDocument/2006/relationships/chart" Target="../charts/chart2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4.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4.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smtClean="0"/>
              <a:t>June 2015</a:t>
            </a:r>
            <a:endParaRPr lang="en-US" dirty="0"/>
          </a:p>
        </p:txBody>
      </p:sp>
      <p:sp>
        <p:nvSpPr>
          <p:cNvPr id="5" name="Title 4"/>
          <p:cNvSpPr>
            <a:spLocks noGrp="1"/>
          </p:cNvSpPr>
          <p:nvPr>
            <p:ph type="title"/>
          </p:nvPr>
        </p:nvSpPr>
        <p:spPr>
          <a:xfrm>
            <a:off x="0" y="2672916"/>
            <a:ext cx="9144000" cy="1231909"/>
          </a:xfrm>
        </p:spPr>
        <p:txBody>
          <a:bodyPr/>
          <a:lstStyle/>
          <a:p>
            <a:r>
              <a:rPr lang="en-US" sz="1800" b="0" dirty="0" smtClean="0"/>
              <a:t>BRAZIL MACRO</a:t>
            </a:r>
            <a:br>
              <a:rPr lang="en-US" sz="1800" b="0" dirty="0" smtClean="0"/>
            </a:br>
            <a:r>
              <a:rPr lang="en-US" sz="1800" b="0" dirty="0" smtClean="0"/>
              <a:t/>
            </a:r>
            <a:br>
              <a:rPr lang="en-US" sz="1800" b="0" dirty="0" smtClean="0"/>
            </a:br>
            <a:r>
              <a:rPr lang="en-US" dirty="0" smtClean="0"/>
              <a:t>The Adjustment Exposed</a:t>
            </a:r>
            <a:br>
              <a:rPr lang="en-US" dirty="0" smtClean="0"/>
            </a:br>
            <a:endParaRPr lang="en-US" sz="1600" dirty="0"/>
          </a:p>
        </p:txBody>
      </p:sp>
      <p:sp>
        <p:nvSpPr>
          <p:cNvPr id="8" name="Rectangle 3"/>
          <p:cNvSpPr txBox="1">
            <a:spLocks noChangeArrowheads="1"/>
          </p:cNvSpPr>
          <p:nvPr/>
        </p:nvSpPr>
        <p:spPr bwMode="auto">
          <a:xfrm>
            <a:off x="2339472" y="4005064"/>
            <a:ext cx="4176744" cy="900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0" cap="none" spc="0" normalizeH="0" baseline="0" dirty="0" smtClean="0">
                <a:ln>
                  <a:noFill/>
                </a:ln>
                <a:solidFill>
                  <a:schemeClr val="tx1"/>
                </a:solidFill>
                <a:effectLst/>
                <a:uLnTx/>
                <a:uFillTx/>
                <a:latin typeface="+mn-lt"/>
                <a:ea typeface="+mn-ea"/>
                <a:cs typeface="+mn-cs"/>
              </a:rPr>
              <a:t>Dalton Gardimam</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100" b="0" i="1" u="none" strike="noStrike" kern="0" cap="none" spc="0" normalizeH="0" dirty="0" smtClean="0">
                <a:ln>
                  <a:noFill/>
                </a:ln>
                <a:solidFill>
                  <a:schemeClr val="tx1"/>
                </a:solidFill>
                <a:effectLst/>
                <a:uLnTx/>
                <a:uFillTx/>
                <a:latin typeface="+mn-lt"/>
                <a:ea typeface="+mn-ea"/>
                <a:cs typeface="+mn-cs"/>
              </a:rPr>
              <a:t>Chief Economist</a:t>
            </a:r>
            <a:endParaRPr kumimoji="0" lang="en-US" sz="1100" b="0" i="1" u="none" strike="noStrike" kern="0" cap="none" spc="0" normalizeH="0" baseline="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ts val="0"/>
              </a:spcBef>
              <a:spcAft>
                <a:spcPct val="0"/>
              </a:spcAft>
              <a:buClrTx/>
              <a:buSzTx/>
              <a:buFontTx/>
              <a:buNone/>
              <a:tabLst/>
              <a:defRPr/>
            </a:pPr>
            <a:r>
              <a:rPr lang="en-US" sz="1100" i="1" kern="0" dirty="0" smtClean="0">
                <a:latin typeface="+mn-lt"/>
                <a:hlinkClick r:id="rId2"/>
              </a:rPr>
              <a:t>dalton@bradescobbi.com.br</a:t>
            </a:r>
            <a:endParaRPr lang="en-US" sz="1100" i="1" kern="0" dirty="0" smtClean="0">
              <a:latin typeface="+mn-lt"/>
            </a:endParaRP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100" b="0" i="1" u="none" strike="noStrike" kern="0" cap="none" spc="0" normalizeH="0" baseline="0" dirty="0" smtClean="0">
                <a:ln>
                  <a:noFill/>
                </a:ln>
                <a:solidFill>
                  <a:schemeClr val="tx1"/>
                </a:solidFill>
                <a:effectLst/>
                <a:uLnTx/>
                <a:uFillTx/>
                <a:latin typeface="+mn-lt"/>
                <a:ea typeface="+mn-ea"/>
                <a:cs typeface="+mn-cs"/>
              </a:rPr>
              <a:t>+55-11-2178-4275</a:t>
            </a: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500" b="0" i="0" u="none" strike="noStrike" kern="0" cap="none" spc="0" normalizeH="0" baseline="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600" b="0" i="1" u="none" strike="noStrike" kern="0" cap="none" spc="0" normalizeH="0" baseline="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ts val="0"/>
              </a:spcBef>
              <a:spcAft>
                <a:spcPct val="0"/>
              </a:spcAft>
              <a:buClrTx/>
              <a:buSzTx/>
              <a:buFontTx/>
              <a:buNone/>
              <a:tabLst/>
              <a:defRPr/>
            </a:pPr>
            <a:endParaRPr kumimoji="0" lang="en-US" sz="600" b="0" i="1" u="none" strike="noStrike" kern="0" cap="none" spc="0" normalizeH="0" baseline="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0962592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ângulo 43"/>
          <p:cNvSpPr/>
          <p:nvPr/>
        </p:nvSpPr>
        <p:spPr>
          <a:xfrm>
            <a:off x="3563888" y="5589240"/>
            <a:ext cx="5292589" cy="646331"/>
          </a:xfrm>
          <a:prstGeom prst="rect">
            <a:avLst/>
          </a:prstGeom>
        </p:spPr>
        <p:txBody>
          <a:bodyPr wrap="square">
            <a:spAutoFit/>
          </a:bodyPr>
          <a:lstStyle/>
          <a:p>
            <a:pPr algn="r" eaLnBrk="0" hangingPunct="0">
              <a:spcBef>
                <a:spcPct val="50000"/>
              </a:spcBef>
            </a:pPr>
            <a:r>
              <a:rPr lang="en-US" sz="1800" i="1" dirty="0" smtClean="0">
                <a:solidFill>
                  <a:srgbClr val="C00000"/>
                </a:solidFill>
                <a:latin typeface="+mj-lt"/>
              </a:rPr>
              <a:t>Mortgage growth is in check given financial stress among households and the higher Selic rate.</a:t>
            </a:r>
          </a:p>
        </p:txBody>
      </p:sp>
      <p:sp>
        <p:nvSpPr>
          <p:cNvPr id="9" name="Retângulo 8"/>
          <p:cNvSpPr/>
          <p:nvPr/>
        </p:nvSpPr>
        <p:spPr>
          <a:xfrm>
            <a:off x="395288" y="4508500"/>
            <a:ext cx="4105275" cy="738664"/>
          </a:xfrm>
          <a:prstGeom prst="rect">
            <a:avLst/>
          </a:prstGeom>
        </p:spPr>
        <p:txBody>
          <a:bodyPr wrap="square">
            <a:spAutoFit/>
          </a:bodyPr>
          <a:lstStyle/>
          <a:p>
            <a:pPr eaLnBrk="0" hangingPunct="0">
              <a:spcBef>
                <a:spcPts val="600"/>
              </a:spcBef>
            </a:pPr>
            <a:r>
              <a:rPr lang="en-US" sz="1400" b="1" dirty="0" smtClean="0">
                <a:solidFill>
                  <a:schemeClr val="accent2"/>
                </a:solidFill>
              </a:rPr>
              <a:t>Lower savings deposits. </a:t>
            </a:r>
            <a:r>
              <a:rPr lang="en-US" sz="1400" dirty="0" smtClean="0">
                <a:solidFill>
                  <a:schemeClr val="accent2"/>
                </a:solidFill>
              </a:rPr>
              <a:t>In 2015, Brazilian households have begun reducing savings deposits for the first time in many years.</a:t>
            </a:r>
          </a:p>
        </p:txBody>
      </p:sp>
      <p:sp>
        <p:nvSpPr>
          <p:cNvPr id="10" name="Retângulo 9"/>
          <p:cNvSpPr/>
          <p:nvPr/>
        </p:nvSpPr>
        <p:spPr>
          <a:xfrm>
            <a:off x="4716463" y="4508500"/>
            <a:ext cx="4105275" cy="954107"/>
          </a:xfrm>
          <a:prstGeom prst="rect">
            <a:avLst/>
          </a:prstGeom>
        </p:spPr>
        <p:txBody>
          <a:bodyPr wrap="square">
            <a:spAutoFit/>
          </a:bodyPr>
          <a:lstStyle/>
          <a:p>
            <a:pPr eaLnBrk="0" hangingPunct="0">
              <a:spcBef>
                <a:spcPts val="600"/>
              </a:spcBef>
            </a:pPr>
            <a:r>
              <a:rPr lang="en-US" sz="1400" b="1" dirty="0" smtClean="0">
                <a:solidFill>
                  <a:schemeClr val="accent2"/>
                </a:solidFill>
              </a:rPr>
              <a:t>Locus of resiliency. </a:t>
            </a:r>
            <a:r>
              <a:rPr lang="en-US" sz="1400" dirty="0" smtClean="0">
                <a:solidFill>
                  <a:schemeClr val="accent2"/>
                </a:solidFill>
              </a:rPr>
              <a:t>The </a:t>
            </a:r>
            <a:r>
              <a:rPr lang="en-US" sz="1400" dirty="0">
                <a:solidFill>
                  <a:schemeClr val="accent2"/>
                </a:solidFill>
              </a:rPr>
              <a:t>l</a:t>
            </a:r>
            <a:r>
              <a:rPr lang="en-US" sz="1400" dirty="0" smtClean="0">
                <a:solidFill>
                  <a:schemeClr val="accent2"/>
                </a:solidFill>
              </a:rPr>
              <a:t>ack of funding has not yet affected mortgage expansion. Construction was responsible for the better than expected 1Q15 GDP.</a:t>
            </a:r>
            <a:endParaRPr lang="en-US" sz="1400" dirty="0">
              <a:solidFill>
                <a:schemeClr val="accent2"/>
              </a:solidFill>
            </a:endParaRPr>
          </a:p>
        </p:txBody>
      </p:sp>
      <p:graphicFrame>
        <p:nvGraphicFramePr>
          <p:cNvPr id="11" name="Gráfico 10"/>
          <p:cNvGraphicFramePr/>
          <p:nvPr>
            <p:extLst>
              <p:ext uri="{D42A27DB-BD31-4B8C-83A1-F6EECF244321}">
                <p14:modId xmlns:p14="http://schemas.microsoft.com/office/powerpoint/2010/main" val="879413462"/>
              </p:ext>
            </p:extLst>
          </p:nvPr>
        </p:nvGraphicFramePr>
        <p:xfrm>
          <a:off x="395288" y="873125"/>
          <a:ext cx="4140200" cy="3635375"/>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4"/>
          <p:cNvSpPr>
            <a:spLocks noChangeArrowheads="1"/>
          </p:cNvSpPr>
          <p:nvPr/>
        </p:nvSpPr>
        <p:spPr bwMode="auto">
          <a:xfrm>
            <a:off x="250825" y="291600"/>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Lack of final demand for credit… (2/2)</a:t>
            </a:r>
            <a:endParaRPr lang="en-US" sz="2000" b="1" dirty="0">
              <a:solidFill>
                <a:schemeClr val="tx2"/>
              </a:solidFill>
              <a:latin typeface="+mj-lt"/>
            </a:endParaRPr>
          </a:p>
        </p:txBody>
      </p:sp>
      <p:graphicFrame>
        <p:nvGraphicFramePr>
          <p:cNvPr id="8" name="Gráfico 7"/>
          <p:cNvGraphicFramePr>
            <a:graphicFrameLocks/>
          </p:cNvGraphicFramePr>
          <p:nvPr>
            <p:extLst>
              <p:ext uri="{D42A27DB-BD31-4B8C-83A1-F6EECF244321}">
                <p14:modId xmlns:p14="http://schemas.microsoft.com/office/powerpoint/2010/main" val="853700091"/>
              </p:ext>
            </p:extLst>
          </p:nvPr>
        </p:nvGraphicFramePr>
        <p:xfrm>
          <a:off x="4716663" y="873125"/>
          <a:ext cx="4140000" cy="363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40152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1600"/>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 this explains the lack of demand for investment credit</a:t>
            </a:r>
            <a:endParaRPr lang="en-US" sz="2000" b="1" dirty="0">
              <a:solidFill>
                <a:schemeClr val="tx2"/>
              </a:solidFill>
              <a:latin typeface="+mj-lt"/>
            </a:endParaRPr>
          </a:p>
        </p:txBody>
      </p:sp>
      <p:sp>
        <p:nvSpPr>
          <p:cNvPr id="44" name="Retângulo 43"/>
          <p:cNvSpPr/>
          <p:nvPr/>
        </p:nvSpPr>
        <p:spPr>
          <a:xfrm>
            <a:off x="4751201" y="5589240"/>
            <a:ext cx="4105275" cy="646331"/>
          </a:xfrm>
          <a:prstGeom prst="rect">
            <a:avLst/>
          </a:prstGeom>
        </p:spPr>
        <p:txBody>
          <a:bodyPr wrap="square">
            <a:spAutoFit/>
          </a:bodyPr>
          <a:lstStyle/>
          <a:p>
            <a:pPr algn="r" eaLnBrk="0" hangingPunct="0">
              <a:spcBef>
                <a:spcPct val="50000"/>
              </a:spcBef>
            </a:pPr>
            <a:r>
              <a:rPr lang="en-US" sz="1800" i="1" dirty="0" smtClean="0">
                <a:solidFill>
                  <a:srgbClr val="C00000"/>
                </a:solidFill>
                <a:latin typeface="+mj-lt"/>
              </a:rPr>
              <a:t>Credit growth among public-sector banks may reach single digits in 2015.</a:t>
            </a:r>
          </a:p>
        </p:txBody>
      </p:sp>
      <p:sp>
        <p:nvSpPr>
          <p:cNvPr id="9" name="Retângulo 8"/>
          <p:cNvSpPr/>
          <p:nvPr/>
        </p:nvSpPr>
        <p:spPr>
          <a:xfrm>
            <a:off x="395288" y="4508500"/>
            <a:ext cx="4105275" cy="738664"/>
          </a:xfrm>
          <a:prstGeom prst="rect">
            <a:avLst/>
          </a:prstGeom>
        </p:spPr>
        <p:txBody>
          <a:bodyPr wrap="square">
            <a:spAutoFit/>
          </a:bodyPr>
          <a:lstStyle/>
          <a:p>
            <a:pPr eaLnBrk="0" hangingPunct="0">
              <a:spcBef>
                <a:spcPts val="600"/>
              </a:spcBef>
            </a:pPr>
            <a:r>
              <a:rPr lang="en-US" sz="1400" b="1" dirty="0">
                <a:solidFill>
                  <a:schemeClr val="accent2"/>
                </a:solidFill>
              </a:rPr>
              <a:t>BNDES will decrease anyway</a:t>
            </a:r>
            <a:r>
              <a:rPr lang="en-US" sz="1400" b="1" dirty="0" smtClean="0">
                <a:solidFill>
                  <a:schemeClr val="accent2"/>
                </a:solidFill>
              </a:rPr>
              <a:t>. </a:t>
            </a:r>
            <a:r>
              <a:rPr lang="en-US" sz="1400" dirty="0" smtClean="0">
                <a:solidFill>
                  <a:schemeClr val="accent2"/>
                </a:solidFill>
              </a:rPr>
              <a:t>Without an improvement in profits (less final demand and higher costs), companies have stopped investing.</a:t>
            </a:r>
          </a:p>
        </p:txBody>
      </p:sp>
      <p:sp>
        <p:nvSpPr>
          <p:cNvPr id="10" name="Retângulo 9"/>
          <p:cNvSpPr/>
          <p:nvPr/>
        </p:nvSpPr>
        <p:spPr>
          <a:xfrm>
            <a:off x="4716463" y="4508500"/>
            <a:ext cx="4105275" cy="954107"/>
          </a:xfrm>
          <a:prstGeom prst="rect">
            <a:avLst/>
          </a:prstGeom>
        </p:spPr>
        <p:txBody>
          <a:bodyPr wrap="square">
            <a:spAutoFit/>
          </a:bodyPr>
          <a:lstStyle/>
          <a:p>
            <a:pPr eaLnBrk="0" hangingPunct="0">
              <a:spcBef>
                <a:spcPts val="600"/>
              </a:spcBef>
            </a:pPr>
            <a:r>
              <a:rPr lang="en-US" sz="1400" b="1" dirty="0" smtClean="0">
                <a:solidFill>
                  <a:schemeClr val="accent2"/>
                </a:solidFill>
              </a:rPr>
              <a:t>It is not only supply. </a:t>
            </a:r>
            <a:r>
              <a:rPr lang="en-US" sz="1400" dirty="0" smtClean="0">
                <a:solidFill>
                  <a:schemeClr val="accent2"/>
                </a:solidFill>
              </a:rPr>
              <a:t>In spite of subsidized interest rates and a mandate to lend more, credit has slowed down among public-sector banks as well since 2013.</a:t>
            </a:r>
            <a:endParaRPr lang="en-US" sz="1400" dirty="0">
              <a:solidFill>
                <a:schemeClr val="accent2"/>
              </a:solidFill>
            </a:endParaRPr>
          </a:p>
        </p:txBody>
      </p:sp>
      <p:graphicFrame>
        <p:nvGraphicFramePr>
          <p:cNvPr id="8" name="Gráfico 7"/>
          <p:cNvGraphicFramePr/>
          <p:nvPr>
            <p:extLst>
              <p:ext uri="{D42A27DB-BD31-4B8C-83A1-F6EECF244321}">
                <p14:modId xmlns:p14="http://schemas.microsoft.com/office/powerpoint/2010/main" val="3540482649"/>
              </p:ext>
            </p:extLst>
          </p:nvPr>
        </p:nvGraphicFramePr>
        <p:xfrm>
          <a:off x="395288" y="873125"/>
          <a:ext cx="4140200" cy="3635375"/>
        </p:xfrm>
        <a:graphic>
          <a:graphicData uri="http://schemas.openxmlformats.org/drawingml/2006/chart">
            <c:chart xmlns:c="http://schemas.openxmlformats.org/drawingml/2006/chart" xmlns:r="http://schemas.openxmlformats.org/officeDocument/2006/relationships" r:id="rId3"/>
          </a:graphicData>
        </a:graphic>
      </p:graphicFrame>
      <p:sp>
        <p:nvSpPr>
          <p:cNvPr id="14" name="CaixaDeTexto 13"/>
          <p:cNvSpPr txBox="1"/>
          <p:nvPr/>
        </p:nvSpPr>
        <p:spPr>
          <a:xfrm>
            <a:off x="3707904" y="2780928"/>
            <a:ext cx="827584" cy="307777"/>
          </a:xfrm>
          <a:prstGeom prst="rect">
            <a:avLst/>
          </a:prstGeom>
          <a:noFill/>
        </p:spPr>
        <p:txBody>
          <a:bodyPr wrap="square" rtlCol="0">
            <a:spAutoFit/>
          </a:bodyPr>
          <a:lstStyle/>
          <a:p>
            <a:r>
              <a:rPr lang="pt-BR" sz="1400" dirty="0" smtClean="0"/>
              <a:t>-34%</a:t>
            </a:r>
            <a:endParaRPr lang="pt-BR" sz="1400" dirty="0"/>
          </a:p>
        </p:txBody>
      </p:sp>
      <p:graphicFrame>
        <p:nvGraphicFramePr>
          <p:cNvPr id="11" name="Gráfico 10"/>
          <p:cNvGraphicFramePr>
            <a:graphicFrameLocks/>
          </p:cNvGraphicFramePr>
          <p:nvPr>
            <p:extLst>
              <p:ext uri="{D42A27DB-BD31-4B8C-83A1-F6EECF244321}">
                <p14:modId xmlns:p14="http://schemas.microsoft.com/office/powerpoint/2010/main" val="3901317550"/>
              </p:ext>
            </p:extLst>
          </p:nvPr>
        </p:nvGraphicFramePr>
        <p:xfrm>
          <a:off x="4699100" y="872500"/>
          <a:ext cx="4140000" cy="363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40152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ângulo 43"/>
          <p:cNvSpPr/>
          <p:nvPr/>
        </p:nvSpPr>
        <p:spPr>
          <a:xfrm>
            <a:off x="4500563" y="5625244"/>
            <a:ext cx="4355913" cy="646331"/>
          </a:xfrm>
          <a:prstGeom prst="rect">
            <a:avLst/>
          </a:prstGeom>
        </p:spPr>
        <p:txBody>
          <a:bodyPr wrap="square">
            <a:spAutoFit/>
          </a:bodyPr>
          <a:lstStyle/>
          <a:p>
            <a:pPr algn="r" eaLnBrk="0" hangingPunct="0">
              <a:spcBef>
                <a:spcPct val="50000"/>
              </a:spcBef>
            </a:pPr>
            <a:r>
              <a:rPr lang="en-US" i="1" dirty="0" smtClean="0">
                <a:solidFill>
                  <a:srgbClr val="C00000"/>
                </a:solidFill>
              </a:rPr>
              <a:t>A s</a:t>
            </a:r>
            <a:r>
              <a:rPr lang="en-US" sz="1800" i="1" dirty="0" smtClean="0">
                <a:solidFill>
                  <a:srgbClr val="C00000"/>
                </a:solidFill>
              </a:rPr>
              <a:t>table delinquency rate doesn´t mean stable credit quality.</a:t>
            </a:r>
          </a:p>
        </p:txBody>
      </p:sp>
      <p:sp>
        <p:nvSpPr>
          <p:cNvPr id="9" name="Retângulo 8"/>
          <p:cNvSpPr/>
          <p:nvPr/>
        </p:nvSpPr>
        <p:spPr>
          <a:xfrm>
            <a:off x="395288" y="4508500"/>
            <a:ext cx="4105275" cy="523220"/>
          </a:xfrm>
          <a:prstGeom prst="rect">
            <a:avLst/>
          </a:prstGeom>
        </p:spPr>
        <p:txBody>
          <a:bodyPr wrap="square">
            <a:spAutoFit/>
          </a:bodyPr>
          <a:lstStyle/>
          <a:p>
            <a:pPr eaLnBrk="0" hangingPunct="0">
              <a:spcBef>
                <a:spcPts val="600"/>
              </a:spcBef>
            </a:pPr>
            <a:r>
              <a:rPr lang="en-US" sz="1400" b="1" dirty="0" smtClean="0">
                <a:solidFill>
                  <a:schemeClr val="accent2"/>
                </a:solidFill>
              </a:rPr>
              <a:t>Deterioration. </a:t>
            </a:r>
            <a:r>
              <a:rPr lang="en-US" sz="1400" dirty="0" smtClean="0">
                <a:solidFill>
                  <a:schemeClr val="accent2"/>
                </a:solidFill>
              </a:rPr>
              <a:t>NPLs are gradually increasing in the system.</a:t>
            </a:r>
            <a:endParaRPr lang="en-US" sz="1400" dirty="0">
              <a:solidFill>
                <a:schemeClr val="accent2"/>
              </a:solidFill>
            </a:endParaRPr>
          </a:p>
        </p:txBody>
      </p:sp>
      <p:sp>
        <p:nvSpPr>
          <p:cNvPr id="10" name="Retângulo 9"/>
          <p:cNvSpPr/>
          <p:nvPr/>
        </p:nvSpPr>
        <p:spPr>
          <a:xfrm>
            <a:off x="4716463" y="4508500"/>
            <a:ext cx="4140200" cy="738664"/>
          </a:xfrm>
          <a:prstGeom prst="rect">
            <a:avLst/>
          </a:prstGeom>
        </p:spPr>
        <p:txBody>
          <a:bodyPr wrap="square">
            <a:spAutoFit/>
          </a:bodyPr>
          <a:lstStyle/>
          <a:p>
            <a:pPr eaLnBrk="0" hangingPunct="0">
              <a:spcBef>
                <a:spcPts val="600"/>
              </a:spcBef>
            </a:pPr>
            <a:r>
              <a:rPr lang="en-US" sz="1400" b="1" dirty="0" smtClean="0">
                <a:solidFill>
                  <a:schemeClr val="accent2"/>
                </a:solidFill>
              </a:rPr>
              <a:t>Differentiation. </a:t>
            </a:r>
            <a:r>
              <a:rPr lang="en-US" sz="1400" dirty="0" smtClean="0">
                <a:solidFill>
                  <a:schemeClr val="accent2"/>
                </a:solidFill>
              </a:rPr>
              <a:t>NPLs related to public-sector banks have risen 29% </a:t>
            </a:r>
            <a:r>
              <a:rPr lang="en-US" sz="1400" dirty="0" err="1" smtClean="0">
                <a:solidFill>
                  <a:schemeClr val="accent2"/>
                </a:solidFill>
              </a:rPr>
              <a:t>YoY</a:t>
            </a:r>
            <a:r>
              <a:rPr lang="en-US" sz="1400" dirty="0" smtClean="0">
                <a:solidFill>
                  <a:schemeClr val="accent2"/>
                </a:solidFill>
              </a:rPr>
              <a:t>, which compares to their 15% </a:t>
            </a:r>
            <a:r>
              <a:rPr lang="en-US" sz="1400" dirty="0" err="1" smtClean="0">
                <a:solidFill>
                  <a:schemeClr val="accent2"/>
                </a:solidFill>
              </a:rPr>
              <a:t>YoY</a:t>
            </a:r>
            <a:r>
              <a:rPr lang="en-US" sz="1400" dirty="0" smtClean="0">
                <a:solidFill>
                  <a:schemeClr val="accent2"/>
                </a:solidFill>
              </a:rPr>
              <a:t> credit growth.</a:t>
            </a:r>
            <a:endParaRPr lang="en-US" sz="1400" dirty="0">
              <a:solidFill>
                <a:schemeClr val="accent2"/>
              </a:solidFill>
            </a:endParaRPr>
          </a:p>
        </p:txBody>
      </p:sp>
      <p:sp>
        <p:nvSpPr>
          <p:cNvPr id="12" name="Rectangle 4"/>
          <p:cNvSpPr>
            <a:spLocks noChangeArrowheads="1"/>
          </p:cNvSpPr>
          <p:nvPr/>
        </p:nvSpPr>
        <p:spPr bwMode="auto">
          <a:xfrm>
            <a:off x="252000" y="291600"/>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Will there be a further slowdown ahead?</a:t>
            </a:r>
            <a:endParaRPr lang="en-US" sz="2000" b="1" dirty="0">
              <a:solidFill>
                <a:schemeClr val="tx2"/>
              </a:solidFill>
              <a:latin typeface="+mj-lt"/>
            </a:endParaRPr>
          </a:p>
        </p:txBody>
      </p:sp>
      <p:grpSp>
        <p:nvGrpSpPr>
          <p:cNvPr id="18" name="Grupo 17"/>
          <p:cNvGrpSpPr/>
          <p:nvPr/>
        </p:nvGrpSpPr>
        <p:grpSpPr>
          <a:xfrm>
            <a:off x="395288" y="909638"/>
            <a:ext cx="4105275" cy="3598862"/>
            <a:chOff x="395288" y="909638"/>
            <a:chExt cx="4105275" cy="3598862"/>
          </a:xfrm>
        </p:grpSpPr>
        <p:graphicFrame>
          <p:nvGraphicFramePr>
            <p:cNvPr id="20" name="Gráfico 19"/>
            <p:cNvGraphicFramePr/>
            <p:nvPr>
              <p:extLst>
                <p:ext uri="{D42A27DB-BD31-4B8C-83A1-F6EECF244321}">
                  <p14:modId xmlns:p14="http://schemas.microsoft.com/office/powerpoint/2010/main" val="2663551772"/>
                </p:ext>
              </p:extLst>
            </p:nvPr>
          </p:nvGraphicFramePr>
          <p:xfrm>
            <a:off x="395288" y="909638"/>
            <a:ext cx="4105275" cy="3598862"/>
          </p:xfrm>
          <a:graphic>
            <a:graphicData uri="http://schemas.openxmlformats.org/drawingml/2006/chart">
              <c:chart xmlns:c="http://schemas.openxmlformats.org/drawingml/2006/chart" xmlns:r="http://schemas.openxmlformats.org/officeDocument/2006/relationships" r:id="rId3"/>
            </a:graphicData>
          </a:graphic>
        </p:graphicFrame>
        <p:cxnSp>
          <p:nvCxnSpPr>
            <p:cNvPr id="19" name="Conector de seta reta 18"/>
            <p:cNvCxnSpPr/>
            <p:nvPr/>
          </p:nvCxnSpPr>
          <p:spPr bwMode="auto">
            <a:xfrm flipV="1">
              <a:off x="3347864" y="2924944"/>
              <a:ext cx="680306" cy="432048"/>
            </a:xfrm>
            <a:prstGeom prst="straightConnector1">
              <a:avLst/>
            </a:prstGeom>
            <a:noFill/>
            <a:ln w="25400" cap="flat" cmpd="sng" algn="ctr">
              <a:solidFill>
                <a:srgbClr val="4F81BD"/>
              </a:solidFill>
              <a:prstDash val="solid"/>
              <a:round/>
              <a:headEnd type="none" w="med" len="med"/>
              <a:tailEnd type="arrow"/>
            </a:ln>
            <a:effectLst/>
          </p:spPr>
        </p:cxnSp>
      </p:grpSp>
      <p:graphicFrame>
        <p:nvGraphicFramePr>
          <p:cNvPr id="21" name="Gráfico 20"/>
          <p:cNvGraphicFramePr/>
          <p:nvPr>
            <p:extLst>
              <p:ext uri="{D42A27DB-BD31-4B8C-83A1-F6EECF244321}">
                <p14:modId xmlns:p14="http://schemas.microsoft.com/office/powerpoint/2010/main" val="1361851002"/>
              </p:ext>
            </p:extLst>
          </p:nvPr>
        </p:nvGraphicFramePr>
        <p:xfrm>
          <a:off x="4716463" y="909638"/>
          <a:ext cx="4105275" cy="35988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86114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ângulo 43"/>
          <p:cNvSpPr/>
          <p:nvPr/>
        </p:nvSpPr>
        <p:spPr>
          <a:xfrm>
            <a:off x="5544556" y="5373216"/>
            <a:ext cx="3203908" cy="646331"/>
          </a:xfrm>
          <a:prstGeom prst="rect">
            <a:avLst/>
          </a:prstGeom>
        </p:spPr>
        <p:txBody>
          <a:bodyPr wrap="square">
            <a:spAutoFit/>
          </a:bodyPr>
          <a:lstStyle/>
          <a:p>
            <a:pPr algn="r" eaLnBrk="0" hangingPunct="0">
              <a:spcBef>
                <a:spcPct val="50000"/>
              </a:spcBef>
            </a:pPr>
            <a:r>
              <a:rPr lang="en-US" i="1" dirty="0" smtClean="0">
                <a:solidFill>
                  <a:srgbClr val="C00000"/>
                </a:solidFill>
              </a:rPr>
              <a:t>Credit </a:t>
            </a:r>
            <a:r>
              <a:rPr lang="en-US" i="1" dirty="0">
                <a:solidFill>
                  <a:srgbClr val="C00000"/>
                </a:solidFill>
              </a:rPr>
              <a:t>supply expansion </a:t>
            </a:r>
            <a:r>
              <a:rPr lang="en-US" i="1" dirty="0" smtClean="0">
                <a:solidFill>
                  <a:srgbClr val="C00000"/>
                </a:solidFill>
              </a:rPr>
              <a:t>faces constraints as well</a:t>
            </a:r>
            <a:r>
              <a:rPr lang="en-US" sz="1800" i="1" dirty="0" smtClean="0">
                <a:solidFill>
                  <a:srgbClr val="C00000"/>
                </a:solidFill>
              </a:rPr>
              <a:t>.</a:t>
            </a:r>
          </a:p>
        </p:txBody>
      </p:sp>
      <p:sp>
        <p:nvSpPr>
          <p:cNvPr id="9" name="Retângulo 8"/>
          <p:cNvSpPr/>
          <p:nvPr/>
        </p:nvSpPr>
        <p:spPr>
          <a:xfrm>
            <a:off x="395288" y="4508500"/>
            <a:ext cx="4105275" cy="523220"/>
          </a:xfrm>
          <a:prstGeom prst="rect">
            <a:avLst/>
          </a:prstGeom>
        </p:spPr>
        <p:txBody>
          <a:bodyPr wrap="square">
            <a:spAutoFit/>
          </a:bodyPr>
          <a:lstStyle/>
          <a:p>
            <a:pPr eaLnBrk="0" hangingPunct="0">
              <a:spcBef>
                <a:spcPts val="600"/>
              </a:spcBef>
            </a:pPr>
            <a:r>
              <a:rPr lang="en-US" sz="1400" dirty="0" smtClean="0">
                <a:solidFill>
                  <a:schemeClr val="accent2"/>
                </a:solidFill>
              </a:rPr>
              <a:t>NPLs are rising faster than credit related to </a:t>
            </a:r>
            <a:r>
              <a:rPr lang="en-US" sz="1400" b="1" dirty="0" smtClean="0">
                <a:solidFill>
                  <a:schemeClr val="accent2"/>
                </a:solidFill>
              </a:rPr>
              <a:t>BNDES loans</a:t>
            </a:r>
            <a:r>
              <a:rPr lang="en-US" sz="1400" dirty="0" smtClean="0">
                <a:solidFill>
                  <a:schemeClr val="accent2"/>
                </a:solidFill>
              </a:rPr>
              <a:t>…</a:t>
            </a:r>
            <a:endParaRPr lang="en-US" sz="1400" dirty="0">
              <a:solidFill>
                <a:schemeClr val="accent2"/>
              </a:solidFill>
            </a:endParaRPr>
          </a:p>
        </p:txBody>
      </p:sp>
      <p:sp>
        <p:nvSpPr>
          <p:cNvPr id="10" name="Retângulo 9"/>
          <p:cNvSpPr/>
          <p:nvPr/>
        </p:nvSpPr>
        <p:spPr>
          <a:xfrm>
            <a:off x="4716463" y="4508500"/>
            <a:ext cx="4140200" cy="307777"/>
          </a:xfrm>
          <a:prstGeom prst="rect">
            <a:avLst/>
          </a:prstGeom>
        </p:spPr>
        <p:txBody>
          <a:bodyPr wrap="square">
            <a:spAutoFit/>
          </a:bodyPr>
          <a:lstStyle/>
          <a:p>
            <a:pPr eaLnBrk="0" hangingPunct="0">
              <a:spcBef>
                <a:spcPts val="600"/>
              </a:spcBef>
            </a:pPr>
            <a:r>
              <a:rPr lang="en-US" sz="1400" dirty="0" smtClean="0">
                <a:solidFill>
                  <a:schemeClr val="accent2"/>
                </a:solidFill>
              </a:rPr>
              <a:t>…and </a:t>
            </a:r>
            <a:r>
              <a:rPr lang="en-US" sz="1400" b="1" dirty="0" smtClean="0">
                <a:solidFill>
                  <a:schemeClr val="accent2"/>
                </a:solidFill>
              </a:rPr>
              <a:t>mortgages.</a:t>
            </a:r>
            <a:endParaRPr lang="en-US" sz="1400" dirty="0">
              <a:solidFill>
                <a:schemeClr val="accent2"/>
              </a:solidFill>
            </a:endParaRPr>
          </a:p>
        </p:txBody>
      </p:sp>
      <p:sp>
        <p:nvSpPr>
          <p:cNvPr id="12" name="Rectangle 4"/>
          <p:cNvSpPr>
            <a:spLocks noChangeArrowheads="1"/>
          </p:cNvSpPr>
          <p:nvPr/>
        </p:nvSpPr>
        <p:spPr bwMode="auto">
          <a:xfrm>
            <a:off x="252000" y="291600"/>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The consequences of credit misallocation</a:t>
            </a:r>
            <a:endParaRPr lang="en-US" sz="2000" b="1" dirty="0">
              <a:solidFill>
                <a:schemeClr val="tx2"/>
              </a:solidFill>
              <a:latin typeface="+mj-lt"/>
            </a:endParaRPr>
          </a:p>
        </p:txBody>
      </p:sp>
      <p:graphicFrame>
        <p:nvGraphicFramePr>
          <p:cNvPr id="13" name="Gráfico 12"/>
          <p:cNvGraphicFramePr/>
          <p:nvPr/>
        </p:nvGraphicFramePr>
        <p:xfrm>
          <a:off x="395288" y="873125"/>
          <a:ext cx="4140200" cy="3635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Gráfico 14"/>
          <p:cNvGraphicFramePr>
            <a:graphicFrameLocks/>
          </p:cNvGraphicFramePr>
          <p:nvPr>
            <p:extLst>
              <p:ext uri="{D42A27DB-BD31-4B8C-83A1-F6EECF244321}">
                <p14:modId xmlns:p14="http://schemas.microsoft.com/office/powerpoint/2010/main" val="1098105661"/>
              </p:ext>
            </p:extLst>
          </p:nvPr>
        </p:nvGraphicFramePr>
        <p:xfrm>
          <a:off x="4716463" y="873124"/>
          <a:ext cx="4104000" cy="363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861146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ângulo 43"/>
          <p:cNvSpPr/>
          <p:nvPr/>
        </p:nvSpPr>
        <p:spPr>
          <a:xfrm>
            <a:off x="3852368" y="5615952"/>
            <a:ext cx="4968104" cy="369332"/>
          </a:xfrm>
          <a:prstGeom prst="rect">
            <a:avLst/>
          </a:prstGeom>
        </p:spPr>
        <p:txBody>
          <a:bodyPr wrap="square">
            <a:spAutoFit/>
          </a:bodyPr>
          <a:lstStyle/>
          <a:p>
            <a:pPr algn="r" eaLnBrk="0" hangingPunct="0">
              <a:spcBef>
                <a:spcPct val="50000"/>
              </a:spcBef>
            </a:pPr>
            <a:r>
              <a:rPr lang="en-US" sz="1800" i="1" dirty="0" smtClean="0">
                <a:solidFill>
                  <a:srgbClr val="C00000"/>
                </a:solidFill>
              </a:rPr>
              <a:t>Delinquency should gradually rise in 2015</a:t>
            </a:r>
            <a:r>
              <a:rPr lang="en-US" sz="1800" i="1" dirty="0" smtClean="0">
                <a:solidFill>
                  <a:srgbClr val="C00000"/>
                </a:solidFill>
                <a:latin typeface="Frutiger 55 Roman" pitchFamily="34" charset="0"/>
              </a:rPr>
              <a:t>.</a:t>
            </a:r>
          </a:p>
        </p:txBody>
      </p:sp>
      <p:sp>
        <p:nvSpPr>
          <p:cNvPr id="9" name="Retângulo 8"/>
          <p:cNvSpPr/>
          <p:nvPr/>
        </p:nvSpPr>
        <p:spPr>
          <a:xfrm>
            <a:off x="395288" y="4760913"/>
            <a:ext cx="8353425" cy="307777"/>
          </a:xfrm>
          <a:prstGeom prst="rect">
            <a:avLst/>
          </a:prstGeom>
        </p:spPr>
        <p:txBody>
          <a:bodyPr wrap="square">
            <a:spAutoFit/>
          </a:bodyPr>
          <a:lstStyle/>
          <a:p>
            <a:pPr eaLnBrk="0" hangingPunct="0">
              <a:spcBef>
                <a:spcPts val="600"/>
              </a:spcBef>
            </a:pPr>
            <a:r>
              <a:rPr lang="en-US" sz="1400" b="1" dirty="0" smtClean="0">
                <a:solidFill>
                  <a:schemeClr val="accent2"/>
                </a:solidFill>
              </a:rPr>
              <a:t>Optimism? </a:t>
            </a:r>
            <a:r>
              <a:rPr lang="en-US" sz="1400" dirty="0" smtClean="0">
                <a:solidFill>
                  <a:schemeClr val="accent2"/>
                </a:solidFill>
              </a:rPr>
              <a:t>In early 2014, the consensus was that Brazil’s GDP would grow by 2.5% in 2015.</a:t>
            </a:r>
            <a:endParaRPr lang="en-US" sz="1400" dirty="0">
              <a:solidFill>
                <a:schemeClr val="accent2"/>
              </a:solidFill>
            </a:endParaRPr>
          </a:p>
        </p:txBody>
      </p:sp>
      <p:sp>
        <p:nvSpPr>
          <p:cNvPr id="12" name="Rectangle 4"/>
          <p:cNvSpPr>
            <a:spLocks noChangeArrowheads="1"/>
          </p:cNvSpPr>
          <p:nvPr/>
        </p:nvSpPr>
        <p:spPr bwMode="auto">
          <a:xfrm>
            <a:off x="252000" y="291600"/>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smtClean="0">
                <a:solidFill>
                  <a:schemeClr val="tx2"/>
                </a:solidFill>
                <a:latin typeface="+mj-lt"/>
              </a:rPr>
              <a:t>Credit: Another way of looking at delinquency rates</a:t>
            </a:r>
            <a:endParaRPr lang="en-US" sz="2000" b="1">
              <a:solidFill>
                <a:schemeClr val="tx2"/>
              </a:solidFill>
              <a:latin typeface="+mj-lt"/>
            </a:endParaRPr>
          </a:p>
        </p:txBody>
      </p:sp>
      <p:graphicFrame>
        <p:nvGraphicFramePr>
          <p:cNvPr id="14" name="Gráfico 13"/>
          <p:cNvGraphicFramePr>
            <a:graphicFrameLocks/>
          </p:cNvGraphicFramePr>
          <p:nvPr>
            <p:extLst>
              <p:ext uri="{D42A27DB-BD31-4B8C-83A1-F6EECF244321}">
                <p14:modId xmlns:p14="http://schemas.microsoft.com/office/powerpoint/2010/main" val="3010985531"/>
              </p:ext>
            </p:extLst>
          </p:nvPr>
        </p:nvGraphicFramePr>
        <p:xfrm>
          <a:off x="395289" y="1125538"/>
          <a:ext cx="8353424" cy="35988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9994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ângulo 43"/>
          <p:cNvSpPr/>
          <p:nvPr/>
        </p:nvSpPr>
        <p:spPr>
          <a:xfrm>
            <a:off x="1871700" y="5589240"/>
            <a:ext cx="6984963" cy="646331"/>
          </a:xfrm>
          <a:prstGeom prst="rect">
            <a:avLst/>
          </a:prstGeom>
        </p:spPr>
        <p:txBody>
          <a:bodyPr wrap="square">
            <a:spAutoFit/>
          </a:bodyPr>
          <a:lstStyle/>
          <a:p>
            <a:pPr algn="r" eaLnBrk="0" hangingPunct="0">
              <a:spcBef>
                <a:spcPct val="50000"/>
              </a:spcBef>
            </a:pPr>
            <a:r>
              <a:rPr lang="en-US" i="1" dirty="0" smtClean="0">
                <a:solidFill>
                  <a:srgbClr val="C00000"/>
                </a:solidFill>
              </a:rPr>
              <a:t>Deleveraging allows room to reshuffle economic resources towards a more efficient allocation (perhaps two years from now?)</a:t>
            </a:r>
            <a:r>
              <a:rPr lang="en-US" sz="1800" i="1" dirty="0" smtClean="0">
                <a:solidFill>
                  <a:srgbClr val="C00000"/>
                </a:solidFill>
                <a:latin typeface="Frutiger 55 Roman" pitchFamily="34" charset="0"/>
              </a:rPr>
              <a:t>.</a:t>
            </a:r>
          </a:p>
        </p:txBody>
      </p:sp>
      <p:sp>
        <p:nvSpPr>
          <p:cNvPr id="9" name="Retângulo 8"/>
          <p:cNvSpPr/>
          <p:nvPr/>
        </p:nvSpPr>
        <p:spPr>
          <a:xfrm>
            <a:off x="395288" y="4508500"/>
            <a:ext cx="4140200" cy="738664"/>
          </a:xfrm>
          <a:prstGeom prst="rect">
            <a:avLst/>
          </a:prstGeom>
        </p:spPr>
        <p:txBody>
          <a:bodyPr wrap="square">
            <a:spAutoFit/>
          </a:bodyPr>
          <a:lstStyle/>
          <a:p>
            <a:pPr eaLnBrk="0" hangingPunct="0">
              <a:spcBef>
                <a:spcPts val="600"/>
              </a:spcBef>
            </a:pPr>
            <a:r>
              <a:rPr lang="en-US" sz="1400" b="1" dirty="0" smtClean="0">
                <a:solidFill>
                  <a:schemeClr val="accent2"/>
                </a:solidFill>
              </a:rPr>
              <a:t>Efficiency in capital allocation ahead. </a:t>
            </a:r>
            <a:r>
              <a:rPr lang="en-US" sz="1400" dirty="0" smtClean="0">
                <a:solidFill>
                  <a:schemeClr val="accent2"/>
                </a:solidFill>
              </a:rPr>
              <a:t>In the past three years, ¾+ of credit growth came with arbitrary interest rates.</a:t>
            </a:r>
            <a:endParaRPr lang="en-US" sz="1400" dirty="0">
              <a:solidFill>
                <a:schemeClr val="accent2"/>
              </a:solidFill>
            </a:endParaRPr>
          </a:p>
        </p:txBody>
      </p:sp>
      <p:sp>
        <p:nvSpPr>
          <p:cNvPr id="12" name="Rectangle 4"/>
          <p:cNvSpPr>
            <a:spLocks noChangeArrowheads="1"/>
          </p:cNvSpPr>
          <p:nvPr/>
        </p:nvSpPr>
        <p:spPr bwMode="auto">
          <a:xfrm>
            <a:off x="252000" y="291600"/>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Private-sector deleveraging: Is the glass </a:t>
            </a:r>
            <a:r>
              <a:rPr lang="en-US" sz="2000" b="1" dirty="0">
                <a:solidFill>
                  <a:schemeClr val="tx2"/>
                </a:solidFill>
                <a:latin typeface="+mj-lt"/>
              </a:rPr>
              <a:t>h</a:t>
            </a:r>
            <a:r>
              <a:rPr lang="en-US" sz="2000" b="1" dirty="0" smtClean="0">
                <a:solidFill>
                  <a:schemeClr val="tx2"/>
                </a:solidFill>
                <a:latin typeface="+mj-lt"/>
              </a:rPr>
              <a:t>alf empty or half full?</a:t>
            </a:r>
            <a:endParaRPr lang="en-US" sz="2000" b="1" dirty="0">
              <a:solidFill>
                <a:schemeClr val="tx2"/>
              </a:solidFill>
              <a:latin typeface="+mj-lt"/>
            </a:endParaRPr>
          </a:p>
        </p:txBody>
      </p:sp>
      <p:graphicFrame>
        <p:nvGraphicFramePr>
          <p:cNvPr id="7" name="Gráfico 6"/>
          <p:cNvGraphicFramePr/>
          <p:nvPr>
            <p:extLst>
              <p:ext uri="{D42A27DB-BD31-4B8C-83A1-F6EECF244321}">
                <p14:modId xmlns:p14="http://schemas.microsoft.com/office/powerpoint/2010/main" val="3201476088"/>
              </p:ext>
            </p:extLst>
          </p:nvPr>
        </p:nvGraphicFramePr>
        <p:xfrm>
          <a:off x="395288" y="873125"/>
          <a:ext cx="4140200" cy="3635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Gráfico 9"/>
          <p:cNvGraphicFramePr/>
          <p:nvPr>
            <p:extLst>
              <p:ext uri="{D42A27DB-BD31-4B8C-83A1-F6EECF244321}">
                <p14:modId xmlns:p14="http://schemas.microsoft.com/office/powerpoint/2010/main" val="339576259"/>
              </p:ext>
            </p:extLst>
          </p:nvPr>
        </p:nvGraphicFramePr>
        <p:xfrm>
          <a:off x="4716463" y="873125"/>
          <a:ext cx="4140200" cy="3635375"/>
        </p:xfrm>
        <a:graphic>
          <a:graphicData uri="http://schemas.openxmlformats.org/drawingml/2006/chart">
            <c:chart xmlns:c="http://schemas.openxmlformats.org/drawingml/2006/chart" xmlns:r="http://schemas.openxmlformats.org/officeDocument/2006/relationships" r:id="rId4"/>
          </a:graphicData>
        </a:graphic>
      </p:graphicFrame>
      <p:sp>
        <p:nvSpPr>
          <p:cNvPr id="8" name="Retângulo 7"/>
          <p:cNvSpPr/>
          <p:nvPr/>
        </p:nvSpPr>
        <p:spPr>
          <a:xfrm>
            <a:off x="4716463" y="4508500"/>
            <a:ext cx="4140200" cy="738664"/>
          </a:xfrm>
          <a:prstGeom prst="rect">
            <a:avLst/>
          </a:prstGeom>
        </p:spPr>
        <p:txBody>
          <a:bodyPr wrap="square">
            <a:spAutoFit/>
          </a:bodyPr>
          <a:lstStyle/>
          <a:p>
            <a:pPr eaLnBrk="0" hangingPunct="0">
              <a:spcBef>
                <a:spcPts val="600"/>
              </a:spcBef>
            </a:pPr>
            <a:r>
              <a:rPr lang="en-US" sz="1400" b="1" dirty="0" smtClean="0">
                <a:solidFill>
                  <a:schemeClr val="accent2"/>
                </a:solidFill>
              </a:rPr>
              <a:t>A smoother process? </a:t>
            </a:r>
            <a:r>
              <a:rPr lang="en-US" sz="1400" dirty="0" smtClean="0">
                <a:solidFill>
                  <a:schemeClr val="accent2"/>
                </a:solidFill>
              </a:rPr>
              <a:t>Among private-sector banks, deleveraging began two years ago, without any solvency concerns.</a:t>
            </a:r>
            <a:endParaRPr lang="en-US" sz="1400" dirty="0">
              <a:solidFill>
                <a:schemeClr val="accent2"/>
              </a:solidFill>
            </a:endParaRPr>
          </a:p>
        </p:txBody>
      </p:sp>
    </p:spTree>
    <p:extLst>
      <p:ext uri="{BB962C8B-B14F-4D97-AF65-F5344CB8AC3E}">
        <p14:creationId xmlns:p14="http://schemas.microsoft.com/office/powerpoint/2010/main" val="3539994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The public-sector deleveraging: the main components…</a:t>
            </a:r>
            <a:endParaRPr lang="en-US" sz="2000" b="1" dirty="0">
              <a:solidFill>
                <a:schemeClr val="tx2"/>
              </a:solidFill>
              <a:latin typeface="+mj-lt"/>
            </a:endParaRPr>
          </a:p>
        </p:txBody>
      </p:sp>
      <p:graphicFrame>
        <p:nvGraphicFramePr>
          <p:cNvPr id="5" name="Chart 1"/>
          <p:cNvGraphicFramePr>
            <a:graphicFrameLocks/>
          </p:cNvGraphicFramePr>
          <p:nvPr/>
        </p:nvGraphicFramePr>
        <p:xfrm>
          <a:off x="395288" y="1125538"/>
          <a:ext cx="4140200" cy="3635375"/>
        </p:xfrm>
        <a:graphic>
          <a:graphicData uri="http://schemas.openxmlformats.org/drawingml/2006/chart">
            <c:chart xmlns:c="http://schemas.openxmlformats.org/drawingml/2006/chart" xmlns:r="http://schemas.openxmlformats.org/officeDocument/2006/relationships" r:id="rId3"/>
          </a:graphicData>
        </a:graphic>
      </p:graphicFrame>
      <p:sp>
        <p:nvSpPr>
          <p:cNvPr id="6" name="Elipse 5"/>
          <p:cNvSpPr/>
          <p:nvPr/>
        </p:nvSpPr>
        <p:spPr>
          <a:xfrm rot="20282402">
            <a:off x="3348772" y="2015003"/>
            <a:ext cx="972108" cy="2304256"/>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6"/>
          <p:cNvSpPr/>
          <p:nvPr/>
        </p:nvSpPr>
        <p:spPr>
          <a:xfrm>
            <a:off x="5148064" y="836712"/>
            <a:ext cx="3635957" cy="600164"/>
          </a:xfrm>
          <a:prstGeom prst="rect">
            <a:avLst/>
          </a:prstGeom>
          <a:ln w="12700">
            <a:solidFill>
              <a:schemeClr val="bg1">
                <a:lumMod val="50000"/>
              </a:schemeClr>
            </a:solidFill>
          </a:ln>
        </p:spPr>
        <p:txBody>
          <a:bodyPr wrap="square">
            <a:spAutoFit/>
          </a:bodyPr>
          <a:lstStyle/>
          <a:p>
            <a:pPr eaLnBrk="0" hangingPunct="0">
              <a:spcBef>
                <a:spcPts val="600"/>
              </a:spcBef>
            </a:pPr>
            <a:r>
              <a:rPr lang="en-US" sz="1400" b="1" dirty="0" smtClean="0">
                <a:solidFill>
                  <a:schemeClr val="accent2"/>
                </a:solidFill>
              </a:rPr>
              <a:t>Tax cuts for consumption </a:t>
            </a:r>
          </a:p>
          <a:p>
            <a:pPr marL="176213" indent="-176213" eaLnBrk="0" hangingPunct="0">
              <a:spcBef>
                <a:spcPts val="600"/>
              </a:spcBef>
            </a:pPr>
            <a:r>
              <a:rPr lang="en-US" sz="1400" b="1" dirty="0" smtClean="0">
                <a:solidFill>
                  <a:schemeClr val="accent2"/>
                </a:solidFill>
              </a:rPr>
              <a:t>	</a:t>
            </a:r>
            <a:r>
              <a:rPr lang="en-US" sz="1400" dirty="0" smtClean="0">
                <a:solidFill>
                  <a:schemeClr val="accent2"/>
                </a:solidFill>
              </a:rPr>
              <a:t>IPI for vehicles, white line goods</a:t>
            </a:r>
            <a:endParaRPr lang="en-US" sz="1400" dirty="0">
              <a:solidFill>
                <a:schemeClr val="accent2"/>
              </a:solidFill>
            </a:endParaRPr>
          </a:p>
        </p:txBody>
      </p:sp>
      <p:sp>
        <p:nvSpPr>
          <p:cNvPr id="8" name="Retângulo 7"/>
          <p:cNvSpPr/>
          <p:nvPr/>
        </p:nvSpPr>
        <p:spPr>
          <a:xfrm>
            <a:off x="5148064" y="2982071"/>
            <a:ext cx="3635957" cy="815608"/>
          </a:xfrm>
          <a:prstGeom prst="rect">
            <a:avLst/>
          </a:prstGeom>
          <a:ln w="12700">
            <a:solidFill>
              <a:schemeClr val="bg1">
                <a:lumMod val="50000"/>
              </a:schemeClr>
            </a:solidFill>
          </a:ln>
        </p:spPr>
        <p:txBody>
          <a:bodyPr wrap="square">
            <a:spAutoFit/>
          </a:bodyPr>
          <a:lstStyle/>
          <a:p>
            <a:pPr eaLnBrk="0" hangingPunct="0">
              <a:spcBef>
                <a:spcPts val="600"/>
              </a:spcBef>
            </a:pPr>
            <a:r>
              <a:rPr lang="en-US" sz="1400" b="1" dirty="0" smtClean="0">
                <a:solidFill>
                  <a:schemeClr val="accent2"/>
                </a:solidFill>
              </a:rPr>
              <a:t>Public-sector banks for consumption </a:t>
            </a:r>
          </a:p>
          <a:p>
            <a:pPr marL="176213" indent="-176213" eaLnBrk="0" hangingPunct="0">
              <a:spcBef>
                <a:spcPts val="600"/>
              </a:spcBef>
            </a:pPr>
            <a:r>
              <a:rPr lang="en-US" sz="1400" b="1" dirty="0" smtClean="0">
                <a:solidFill>
                  <a:schemeClr val="accent2"/>
                </a:solidFill>
              </a:rPr>
              <a:t>	</a:t>
            </a:r>
            <a:r>
              <a:rPr lang="en-US" sz="1400" dirty="0" smtClean="0">
                <a:solidFill>
                  <a:schemeClr val="accent2"/>
                </a:solidFill>
              </a:rPr>
              <a:t>Lower interest rates in public banks even in non-subsidized modalities</a:t>
            </a:r>
            <a:endParaRPr lang="en-US" sz="1400" dirty="0">
              <a:solidFill>
                <a:schemeClr val="accent2"/>
              </a:solidFill>
            </a:endParaRPr>
          </a:p>
        </p:txBody>
      </p:sp>
      <p:sp>
        <p:nvSpPr>
          <p:cNvPr id="9" name="Retângulo 8"/>
          <p:cNvSpPr/>
          <p:nvPr/>
        </p:nvSpPr>
        <p:spPr>
          <a:xfrm>
            <a:off x="5148064" y="4226750"/>
            <a:ext cx="3635957" cy="600164"/>
          </a:xfrm>
          <a:prstGeom prst="rect">
            <a:avLst/>
          </a:prstGeom>
          <a:ln w="12700">
            <a:solidFill>
              <a:schemeClr val="bg1">
                <a:lumMod val="50000"/>
              </a:schemeClr>
            </a:solidFill>
          </a:ln>
        </p:spPr>
        <p:txBody>
          <a:bodyPr wrap="square">
            <a:spAutoFit/>
          </a:bodyPr>
          <a:lstStyle/>
          <a:p>
            <a:pPr eaLnBrk="0" hangingPunct="0">
              <a:spcBef>
                <a:spcPts val="600"/>
              </a:spcBef>
            </a:pPr>
            <a:r>
              <a:rPr lang="en-US" sz="1400" b="1" dirty="0" smtClean="0">
                <a:solidFill>
                  <a:schemeClr val="accent2"/>
                </a:solidFill>
              </a:rPr>
              <a:t>BNDES Loans </a:t>
            </a:r>
          </a:p>
          <a:p>
            <a:pPr marL="176213" indent="-176213" eaLnBrk="0" hangingPunct="0">
              <a:spcBef>
                <a:spcPts val="600"/>
              </a:spcBef>
            </a:pPr>
            <a:r>
              <a:rPr lang="en-US" sz="1400" b="1" dirty="0" smtClean="0">
                <a:solidFill>
                  <a:schemeClr val="accent2"/>
                </a:solidFill>
              </a:rPr>
              <a:t>	</a:t>
            </a:r>
            <a:r>
              <a:rPr lang="en-US" sz="1400" dirty="0" smtClean="0">
                <a:solidFill>
                  <a:schemeClr val="accent2"/>
                </a:solidFill>
              </a:rPr>
              <a:t>The selection of “winners” and “losers”</a:t>
            </a:r>
            <a:endParaRPr lang="en-US" sz="1400" dirty="0">
              <a:solidFill>
                <a:schemeClr val="accent2"/>
              </a:solidFill>
            </a:endParaRPr>
          </a:p>
        </p:txBody>
      </p:sp>
      <p:sp>
        <p:nvSpPr>
          <p:cNvPr id="10" name="Retângulo 9"/>
          <p:cNvSpPr/>
          <p:nvPr/>
        </p:nvSpPr>
        <p:spPr>
          <a:xfrm>
            <a:off x="5148064" y="1895913"/>
            <a:ext cx="3635957" cy="600164"/>
          </a:xfrm>
          <a:prstGeom prst="rect">
            <a:avLst/>
          </a:prstGeom>
          <a:ln w="12700">
            <a:solidFill>
              <a:schemeClr val="bg1">
                <a:lumMod val="50000"/>
              </a:schemeClr>
            </a:solidFill>
          </a:ln>
        </p:spPr>
        <p:txBody>
          <a:bodyPr wrap="square">
            <a:spAutoFit/>
          </a:bodyPr>
          <a:lstStyle/>
          <a:p>
            <a:pPr eaLnBrk="0" hangingPunct="0">
              <a:spcBef>
                <a:spcPts val="600"/>
              </a:spcBef>
            </a:pPr>
            <a:r>
              <a:rPr lang="en-US" sz="1400" b="1" dirty="0" smtClean="0">
                <a:solidFill>
                  <a:schemeClr val="accent2"/>
                </a:solidFill>
              </a:rPr>
              <a:t>Management of administered prices</a:t>
            </a:r>
          </a:p>
          <a:p>
            <a:pPr marL="176213" indent="-176213" eaLnBrk="0" hangingPunct="0">
              <a:spcBef>
                <a:spcPts val="600"/>
              </a:spcBef>
            </a:pPr>
            <a:r>
              <a:rPr lang="en-US" sz="1400" b="1" dirty="0" smtClean="0">
                <a:solidFill>
                  <a:schemeClr val="accent2"/>
                </a:solidFill>
              </a:rPr>
              <a:t>	</a:t>
            </a:r>
            <a:r>
              <a:rPr lang="en-US" sz="1400" dirty="0" smtClean="0">
                <a:solidFill>
                  <a:schemeClr val="accent2"/>
                </a:solidFill>
              </a:rPr>
              <a:t>Distortions to avoid demand controls</a:t>
            </a:r>
            <a:endParaRPr lang="en-US" sz="1400" dirty="0">
              <a:solidFill>
                <a:schemeClr val="accent2"/>
              </a:solidFill>
            </a:endParaRPr>
          </a:p>
        </p:txBody>
      </p:sp>
      <p:sp>
        <p:nvSpPr>
          <p:cNvPr id="11" name="Retângulo 10"/>
          <p:cNvSpPr/>
          <p:nvPr/>
        </p:nvSpPr>
        <p:spPr>
          <a:xfrm>
            <a:off x="5148064" y="5169096"/>
            <a:ext cx="3635957" cy="600164"/>
          </a:xfrm>
          <a:prstGeom prst="rect">
            <a:avLst/>
          </a:prstGeom>
          <a:ln w="12700">
            <a:solidFill>
              <a:schemeClr val="bg1">
                <a:lumMod val="50000"/>
              </a:schemeClr>
            </a:solidFill>
          </a:ln>
        </p:spPr>
        <p:txBody>
          <a:bodyPr wrap="square">
            <a:spAutoFit/>
          </a:bodyPr>
          <a:lstStyle/>
          <a:p>
            <a:pPr eaLnBrk="0" hangingPunct="0">
              <a:spcBef>
                <a:spcPts val="600"/>
              </a:spcBef>
            </a:pPr>
            <a:r>
              <a:rPr lang="en-US" sz="1400" b="1" dirty="0" smtClean="0">
                <a:solidFill>
                  <a:schemeClr val="accent2"/>
                </a:solidFill>
              </a:rPr>
              <a:t>Incentives to hoard labor</a:t>
            </a:r>
          </a:p>
          <a:p>
            <a:pPr marL="176213" indent="-176213" eaLnBrk="0" hangingPunct="0">
              <a:spcBef>
                <a:spcPts val="600"/>
              </a:spcBef>
            </a:pPr>
            <a:r>
              <a:rPr lang="en-US" sz="1400" b="1" dirty="0" smtClean="0">
                <a:solidFill>
                  <a:schemeClr val="accent2"/>
                </a:solidFill>
              </a:rPr>
              <a:t>	</a:t>
            </a:r>
            <a:r>
              <a:rPr lang="en-US" sz="1400" dirty="0" smtClean="0">
                <a:solidFill>
                  <a:schemeClr val="accent2"/>
                </a:solidFill>
              </a:rPr>
              <a:t>Payroll tax cuts in selected sectors</a:t>
            </a:r>
            <a:endParaRPr lang="en-US" sz="1400" dirty="0">
              <a:solidFill>
                <a:schemeClr val="accent2"/>
              </a:solidFill>
            </a:endParaRPr>
          </a:p>
        </p:txBody>
      </p:sp>
      <p:cxnSp>
        <p:nvCxnSpPr>
          <p:cNvPr id="15" name="Conector em curva 14"/>
          <p:cNvCxnSpPr>
            <a:stCxn id="6" idx="7"/>
            <a:endCxn id="7" idx="1"/>
          </p:cNvCxnSpPr>
          <p:nvPr/>
        </p:nvCxnSpPr>
        <p:spPr>
          <a:xfrm rot="5400000" flipH="1" flipV="1">
            <a:off x="3925375" y="1060346"/>
            <a:ext cx="1146241" cy="129913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ector em curva 14"/>
          <p:cNvCxnSpPr>
            <a:stCxn id="6" idx="5"/>
            <a:endCxn id="8" idx="1"/>
          </p:cNvCxnSpPr>
          <p:nvPr/>
        </p:nvCxnSpPr>
        <p:spPr>
          <a:xfrm rot="5400000" flipH="1" flipV="1">
            <a:off x="4601000" y="3247111"/>
            <a:ext cx="404299" cy="689827"/>
          </a:xfrm>
          <a:prstGeom prst="curvedConnector4">
            <a:avLst>
              <a:gd name="adj1" fmla="val -56542"/>
              <a:gd name="adj2" fmla="val 40044"/>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ector em curva 14"/>
          <p:cNvCxnSpPr>
            <a:stCxn id="6" idx="5"/>
            <a:endCxn id="9" idx="1"/>
          </p:cNvCxnSpPr>
          <p:nvPr/>
        </p:nvCxnSpPr>
        <p:spPr>
          <a:xfrm rot="16200000" flipH="1">
            <a:off x="4436821" y="3815589"/>
            <a:ext cx="732658" cy="689827"/>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ector em curva 14"/>
          <p:cNvCxnSpPr>
            <a:stCxn id="6" idx="6"/>
            <a:endCxn id="10" idx="1"/>
          </p:cNvCxnSpPr>
          <p:nvPr/>
        </p:nvCxnSpPr>
        <p:spPr>
          <a:xfrm flipV="1">
            <a:off x="4285615" y="2195995"/>
            <a:ext cx="862449" cy="78937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ector em curva 14"/>
          <p:cNvCxnSpPr>
            <a:stCxn id="6" idx="4"/>
            <a:endCxn id="11" idx="1"/>
          </p:cNvCxnSpPr>
          <p:nvPr/>
        </p:nvCxnSpPr>
        <p:spPr>
          <a:xfrm rot="16200000" flipH="1">
            <a:off x="4090114" y="4411227"/>
            <a:ext cx="1233511" cy="88239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etângulo 33"/>
          <p:cNvSpPr/>
          <p:nvPr/>
        </p:nvSpPr>
        <p:spPr>
          <a:xfrm>
            <a:off x="250826" y="5373216"/>
            <a:ext cx="4717218" cy="923330"/>
          </a:xfrm>
          <a:prstGeom prst="rect">
            <a:avLst/>
          </a:prstGeom>
        </p:spPr>
        <p:txBody>
          <a:bodyPr wrap="square">
            <a:spAutoFit/>
          </a:bodyPr>
          <a:lstStyle/>
          <a:p>
            <a:pPr eaLnBrk="0" hangingPunct="0">
              <a:spcBef>
                <a:spcPct val="50000"/>
              </a:spcBef>
            </a:pPr>
            <a:r>
              <a:rPr lang="en-US" i="1" dirty="0" smtClean="0">
                <a:solidFill>
                  <a:srgbClr val="C00000"/>
                </a:solidFill>
                <a:latin typeface="+mj-lt"/>
              </a:rPr>
              <a:t>The current adjustment will have been successful if it manages to drive the savings rate back to the upper-teen level…</a:t>
            </a:r>
            <a:endParaRPr lang="en-US" i="1" dirty="0">
              <a:solidFill>
                <a:srgbClr val="C00000"/>
              </a:solidFill>
              <a:latin typeface="+mj-lt"/>
            </a:endParaRPr>
          </a:p>
        </p:txBody>
      </p:sp>
      <p:sp>
        <p:nvSpPr>
          <p:cNvPr id="37" name="Retângulo 36"/>
          <p:cNvSpPr/>
          <p:nvPr/>
        </p:nvSpPr>
        <p:spPr>
          <a:xfrm rot="20640749">
            <a:off x="7718610" y="1097279"/>
            <a:ext cx="1425390" cy="400110"/>
          </a:xfrm>
          <a:prstGeom prst="rect">
            <a:avLst/>
          </a:prstGeom>
          <a:noFill/>
        </p:spPr>
        <p:txBody>
          <a:bodyPr wrap="none" lIns="91440" tIns="45720" rIns="91440" bIns="45720">
            <a:spAutoFit/>
          </a:bodyPr>
          <a:lstStyle/>
          <a:p>
            <a:pPr algn="ctr"/>
            <a:r>
              <a:rPr lang="pt-BR" sz="2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Reversed</a:t>
            </a:r>
            <a:r>
              <a:rPr lang="pt-BR" sz="2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endParaRPr lang="pt-BR"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8" name="Retângulo 37"/>
          <p:cNvSpPr/>
          <p:nvPr/>
        </p:nvSpPr>
        <p:spPr>
          <a:xfrm rot="20640749">
            <a:off x="7718610" y="3560411"/>
            <a:ext cx="1425391" cy="400110"/>
          </a:xfrm>
          <a:prstGeom prst="rect">
            <a:avLst/>
          </a:prstGeom>
          <a:noFill/>
        </p:spPr>
        <p:txBody>
          <a:bodyPr wrap="none" lIns="91440" tIns="45720" rIns="91440" bIns="45720">
            <a:spAutoFit/>
          </a:bodyPr>
          <a:lstStyle/>
          <a:p>
            <a:pPr algn="ctr"/>
            <a:r>
              <a:rPr lang="pt-BR" sz="2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Reversing</a:t>
            </a:r>
            <a:endParaRPr lang="pt-BR"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9" name="Retângulo 38"/>
          <p:cNvSpPr/>
          <p:nvPr/>
        </p:nvSpPr>
        <p:spPr>
          <a:xfrm rot="20640749">
            <a:off x="7718610" y="4568523"/>
            <a:ext cx="1425391" cy="400110"/>
          </a:xfrm>
          <a:prstGeom prst="rect">
            <a:avLst/>
          </a:prstGeom>
          <a:noFill/>
        </p:spPr>
        <p:txBody>
          <a:bodyPr wrap="none" lIns="91440" tIns="45720" rIns="91440" bIns="45720">
            <a:spAutoFit/>
          </a:bodyPr>
          <a:lstStyle/>
          <a:p>
            <a:pPr algn="ctr"/>
            <a:r>
              <a:rPr lang="pt-BR" sz="2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Reversing</a:t>
            </a:r>
            <a:endParaRPr lang="pt-BR"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0" name="Retângulo 39"/>
          <p:cNvSpPr/>
          <p:nvPr/>
        </p:nvSpPr>
        <p:spPr>
          <a:xfrm rot="20640749">
            <a:off x="7718610" y="2228263"/>
            <a:ext cx="1425390" cy="400110"/>
          </a:xfrm>
          <a:prstGeom prst="rect">
            <a:avLst/>
          </a:prstGeom>
          <a:noFill/>
        </p:spPr>
        <p:txBody>
          <a:bodyPr wrap="none" lIns="91440" tIns="45720" rIns="91440" bIns="45720">
            <a:spAutoFit/>
          </a:bodyPr>
          <a:lstStyle/>
          <a:p>
            <a:pPr algn="ctr"/>
            <a:r>
              <a:rPr lang="pt-BR" sz="2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Reversed</a:t>
            </a:r>
            <a:r>
              <a:rPr lang="pt-BR" sz="2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endParaRPr lang="pt-BR"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1" name="Retângulo 40"/>
          <p:cNvSpPr/>
          <p:nvPr/>
        </p:nvSpPr>
        <p:spPr>
          <a:xfrm rot="20640749">
            <a:off x="7069857" y="5661141"/>
            <a:ext cx="2146934" cy="400110"/>
          </a:xfrm>
          <a:prstGeom prst="rect">
            <a:avLst/>
          </a:prstGeom>
          <a:noFill/>
        </p:spPr>
        <p:txBody>
          <a:bodyPr wrap="none" lIns="91440" tIns="45720" rIns="91440" bIns="45720">
            <a:spAutoFit/>
          </a:bodyPr>
          <a:lstStyle/>
          <a:p>
            <a:pPr algn="ctr"/>
            <a:r>
              <a:rPr lang="pt-BR" sz="2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To </a:t>
            </a:r>
            <a:r>
              <a:rPr lang="pt-BR" sz="2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be</a:t>
            </a:r>
            <a:r>
              <a:rPr lang="pt-BR" sz="2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pt-BR" sz="2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reversed</a:t>
            </a:r>
            <a:r>
              <a:rPr lang="pt-BR" sz="2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endParaRPr lang="pt-BR"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1725597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 and what it is not.</a:t>
            </a:r>
            <a:endParaRPr lang="en-US" sz="2000" b="1" dirty="0">
              <a:solidFill>
                <a:schemeClr val="tx2"/>
              </a:solidFill>
              <a:latin typeface="+mj-lt"/>
            </a:endParaRPr>
          </a:p>
        </p:txBody>
      </p:sp>
      <p:graphicFrame>
        <p:nvGraphicFramePr>
          <p:cNvPr id="5" name="Chart 1"/>
          <p:cNvGraphicFramePr>
            <a:graphicFrameLocks/>
          </p:cNvGraphicFramePr>
          <p:nvPr>
            <p:extLst>
              <p:ext uri="{D42A27DB-BD31-4B8C-83A1-F6EECF244321}">
                <p14:modId xmlns:p14="http://schemas.microsoft.com/office/powerpoint/2010/main" val="28314227"/>
              </p:ext>
            </p:extLst>
          </p:nvPr>
        </p:nvGraphicFramePr>
        <p:xfrm>
          <a:off x="395288" y="873125"/>
          <a:ext cx="4140200" cy="3635375"/>
        </p:xfrm>
        <a:graphic>
          <a:graphicData uri="http://schemas.openxmlformats.org/drawingml/2006/chart">
            <c:chart xmlns:c="http://schemas.openxmlformats.org/drawingml/2006/chart" xmlns:r="http://schemas.openxmlformats.org/officeDocument/2006/relationships" r:id="rId3"/>
          </a:graphicData>
        </a:graphic>
      </p:graphicFrame>
      <p:sp>
        <p:nvSpPr>
          <p:cNvPr id="7" name="Retângulo 6"/>
          <p:cNvSpPr/>
          <p:nvPr/>
        </p:nvSpPr>
        <p:spPr>
          <a:xfrm>
            <a:off x="4752467" y="1759883"/>
            <a:ext cx="4140200" cy="815608"/>
          </a:xfrm>
          <a:prstGeom prst="rect">
            <a:avLst/>
          </a:prstGeom>
          <a:ln w="12700">
            <a:solidFill>
              <a:schemeClr val="bg1">
                <a:lumMod val="50000"/>
              </a:schemeClr>
            </a:solidFill>
          </a:ln>
        </p:spPr>
        <p:txBody>
          <a:bodyPr wrap="square">
            <a:spAutoFit/>
          </a:bodyPr>
          <a:lstStyle/>
          <a:p>
            <a:pPr eaLnBrk="0" hangingPunct="0">
              <a:spcBef>
                <a:spcPts val="600"/>
              </a:spcBef>
            </a:pPr>
            <a:r>
              <a:rPr lang="en-US" sz="1400" b="1" dirty="0" smtClean="0">
                <a:solidFill>
                  <a:schemeClr val="accent2"/>
                </a:solidFill>
              </a:rPr>
              <a:t>A smaller/more efficient state</a:t>
            </a:r>
          </a:p>
          <a:p>
            <a:pPr marL="176213" indent="-176213" eaLnBrk="0" hangingPunct="0">
              <a:spcBef>
                <a:spcPts val="600"/>
              </a:spcBef>
            </a:pPr>
            <a:r>
              <a:rPr lang="en-US" sz="1400" b="1" dirty="0" smtClean="0">
                <a:solidFill>
                  <a:schemeClr val="accent2"/>
                </a:solidFill>
              </a:rPr>
              <a:t>	</a:t>
            </a:r>
            <a:r>
              <a:rPr lang="en-US" sz="1400" dirty="0" smtClean="0">
                <a:solidFill>
                  <a:schemeClr val="accent2"/>
                </a:solidFill>
              </a:rPr>
              <a:t>Thus far, the fiscal adjustment has been based on tax hikes and  investment cuts. </a:t>
            </a:r>
            <a:endParaRPr lang="en-US" sz="1400" dirty="0">
              <a:solidFill>
                <a:schemeClr val="accent2"/>
              </a:solidFill>
            </a:endParaRPr>
          </a:p>
        </p:txBody>
      </p:sp>
      <p:cxnSp>
        <p:nvCxnSpPr>
          <p:cNvPr id="14" name="Conector reto 13"/>
          <p:cNvCxnSpPr/>
          <p:nvPr/>
        </p:nvCxnSpPr>
        <p:spPr>
          <a:xfrm>
            <a:off x="3887980" y="2384932"/>
            <a:ext cx="504000" cy="432000"/>
          </a:xfrm>
          <a:prstGeom prst="line">
            <a:avLst/>
          </a:prstGeom>
          <a:ln w="69850"/>
        </p:spPr>
        <p:style>
          <a:lnRef idx="1">
            <a:schemeClr val="accent1"/>
          </a:lnRef>
          <a:fillRef idx="0">
            <a:schemeClr val="accent1"/>
          </a:fillRef>
          <a:effectRef idx="0">
            <a:schemeClr val="accent1"/>
          </a:effectRef>
          <a:fontRef idx="minor">
            <a:schemeClr val="tx1"/>
          </a:fontRef>
        </p:style>
      </p:cxnSp>
      <p:cxnSp>
        <p:nvCxnSpPr>
          <p:cNvPr id="15" name="Conector reto 14"/>
          <p:cNvCxnSpPr/>
          <p:nvPr/>
        </p:nvCxnSpPr>
        <p:spPr>
          <a:xfrm flipV="1">
            <a:off x="3851976" y="2384884"/>
            <a:ext cx="504000" cy="432000"/>
          </a:xfrm>
          <a:prstGeom prst="line">
            <a:avLst/>
          </a:prstGeom>
          <a:ln w="69850"/>
        </p:spPr>
        <p:style>
          <a:lnRef idx="1">
            <a:schemeClr val="accent1"/>
          </a:lnRef>
          <a:fillRef idx="0">
            <a:schemeClr val="accent1"/>
          </a:fillRef>
          <a:effectRef idx="0">
            <a:schemeClr val="accent1"/>
          </a:effectRef>
          <a:fontRef idx="minor">
            <a:schemeClr val="tx1"/>
          </a:fontRef>
        </p:style>
      </p:cxnSp>
      <p:sp>
        <p:nvSpPr>
          <p:cNvPr id="16" name="Retângulo 15"/>
          <p:cNvSpPr/>
          <p:nvPr/>
        </p:nvSpPr>
        <p:spPr>
          <a:xfrm>
            <a:off x="395288" y="5373216"/>
            <a:ext cx="6156870" cy="646331"/>
          </a:xfrm>
          <a:prstGeom prst="rect">
            <a:avLst/>
          </a:prstGeom>
        </p:spPr>
        <p:txBody>
          <a:bodyPr wrap="square">
            <a:spAutoFit/>
          </a:bodyPr>
          <a:lstStyle/>
          <a:p>
            <a:pPr eaLnBrk="0" hangingPunct="0">
              <a:spcBef>
                <a:spcPct val="50000"/>
              </a:spcBef>
            </a:pPr>
            <a:r>
              <a:rPr lang="en-US" i="1" dirty="0" smtClean="0">
                <a:solidFill>
                  <a:srgbClr val="C00000"/>
                </a:solidFill>
                <a:latin typeface="+mj-lt"/>
              </a:rPr>
              <a:t>…but it is not taking the savings rate to a whole new level, compatible with stronger, sustainable growth</a:t>
            </a:r>
            <a:endParaRPr lang="en-US" i="1" dirty="0">
              <a:solidFill>
                <a:srgbClr val="C00000"/>
              </a:solidFill>
              <a:latin typeface="+mj-lt"/>
            </a:endParaRPr>
          </a:p>
        </p:txBody>
      </p:sp>
      <p:sp>
        <p:nvSpPr>
          <p:cNvPr id="17" name="Retângulo 16"/>
          <p:cNvSpPr/>
          <p:nvPr/>
        </p:nvSpPr>
        <p:spPr>
          <a:xfrm>
            <a:off x="4749677" y="3212976"/>
            <a:ext cx="4140200" cy="815608"/>
          </a:xfrm>
          <a:prstGeom prst="rect">
            <a:avLst/>
          </a:prstGeom>
          <a:ln w="12700">
            <a:solidFill>
              <a:schemeClr val="bg1">
                <a:lumMod val="50000"/>
              </a:schemeClr>
            </a:solidFill>
          </a:ln>
        </p:spPr>
        <p:txBody>
          <a:bodyPr wrap="square">
            <a:spAutoFit/>
          </a:bodyPr>
          <a:lstStyle/>
          <a:p>
            <a:pPr eaLnBrk="0" hangingPunct="0">
              <a:spcBef>
                <a:spcPts val="600"/>
              </a:spcBef>
            </a:pPr>
            <a:r>
              <a:rPr lang="en-US" sz="1400" b="1" dirty="0" smtClean="0">
                <a:solidFill>
                  <a:schemeClr val="accent2"/>
                </a:solidFill>
              </a:rPr>
              <a:t>Reforms for long-term solvency</a:t>
            </a:r>
          </a:p>
          <a:p>
            <a:pPr marL="176213" indent="-176213" eaLnBrk="0" hangingPunct="0">
              <a:spcBef>
                <a:spcPts val="600"/>
              </a:spcBef>
            </a:pPr>
            <a:r>
              <a:rPr lang="en-US" sz="1400" b="1" dirty="0" smtClean="0">
                <a:solidFill>
                  <a:schemeClr val="accent2"/>
                </a:solidFill>
              </a:rPr>
              <a:t>	</a:t>
            </a:r>
            <a:r>
              <a:rPr lang="en-US" sz="1400" dirty="0" smtClean="0">
                <a:solidFill>
                  <a:schemeClr val="accent2"/>
                </a:solidFill>
              </a:rPr>
              <a:t>Structural expenditure cuts depend on reforms yet to be seen.</a:t>
            </a:r>
          </a:p>
        </p:txBody>
      </p:sp>
      <p:cxnSp>
        <p:nvCxnSpPr>
          <p:cNvPr id="10" name="Conector reto 9"/>
          <p:cNvCxnSpPr/>
          <p:nvPr/>
        </p:nvCxnSpPr>
        <p:spPr>
          <a:xfrm>
            <a:off x="8415566" y="2340646"/>
            <a:ext cx="504000" cy="432000"/>
          </a:xfrm>
          <a:prstGeom prst="line">
            <a:avLst/>
          </a:prstGeom>
          <a:ln w="69850"/>
        </p:spPr>
        <p:style>
          <a:lnRef idx="1">
            <a:schemeClr val="accent1"/>
          </a:lnRef>
          <a:fillRef idx="0">
            <a:schemeClr val="accent1"/>
          </a:fillRef>
          <a:effectRef idx="0">
            <a:schemeClr val="accent1"/>
          </a:effectRef>
          <a:fontRef idx="minor">
            <a:schemeClr val="tx1"/>
          </a:fontRef>
        </p:style>
      </p:cxnSp>
      <p:cxnSp>
        <p:nvCxnSpPr>
          <p:cNvPr id="11" name="Conector reto 10"/>
          <p:cNvCxnSpPr/>
          <p:nvPr/>
        </p:nvCxnSpPr>
        <p:spPr>
          <a:xfrm flipV="1">
            <a:off x="8388667" y="2346816"/>
            <a:ext cx="504000" cy="432000"/>
          </a:xfrm>
          <a:prstGeom prst="line">
            <a:avLst/>
          </a:prstGeom>
          <a:ln w="69850"/>
        </p:spPr>
        <p:style>
          <a:lnRef idx="1">
            <a:schemeClr val="accent1"/>
          </a:lnRef>
          <a:fillRef idx="0">
            <a:schemeClr val="accent1"/>
          </a:fillRef>
          <a:effectRef idx="0">
            <a:schemeClr val="accent1"/>
          </a:effectRef>
          <a:fontRef idx="minor">
            <a:schemeClr val="tx1"/>
          </a:fontRef>
        </p:style>
      </p:cxnSp>
      <p:cxnSp>
        <p:nvCxnSpPr>
          <p:cNvPr id="12" name="Conector reto 11"/>
          <p:cNvCxnSpPr/>
          <p:nvPr/>
        </p:nvCxnSpPr>
        <p:spPr>
          <a:xfrm>
            <a:off x="8514098" y="3812584"/>
            <a:ext cx="504000" cy="432000"/>
          </a:xfrm>
          <a:prstGeom prst="line">
            <a:avLst/>
          </a:prstGeom>
          <a:ln w="69850"/>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flipV="1">
            <a:off x="8496436" y="3812584"/>
            <a:ext cx="504000" cy="432000"/>
          </a:xfrm>
          <a:prstGeom prst="line">
            <a:avLst/>
          </a:prstGeom>
          <a:ln w="698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5597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2000"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Inflation: It is not all about “administered prices”</a:t>
            </a:r>
            <a:endParaRPr lang="en-US" sz="2000" b="1" dirty="0">
              <a:solidFill>
                <a:schemeClr val="tx2"/>
              </a:solidFill>
              <a:latin typeface="+mj-lt"/>
            </a:endParaRPr>
          </a:p>
        </p:txBody>
      </p:sp>
      <p:sp>
        <p:nvSpPr>
          <p:cNvPr id="19" name="Retângulo 18"/>
          <p:cNvSpPr/>
          <p:nvPr/>
        </p:nvSpPr>
        <p:spPr>
          <a:xfrm>
            <a:off x="4716016" y="5517232"/>
            <a:ext cx="4104000" cy="784830"/>
          </a:xfrm>
          <a:prstGeom prst="rect">
            <a:avLst/>
          </a:prstGeom>
        </p:spPr>
        <p:txBody>
          <a:bodyPr wrap="square">
            <a:spAutoFit/>
          </a:bodyPr>
          <a:lstStyle/>
          <a:p>
            <a:pPr algn="r" eaLnBrk="0" hangingPunct="0">
              <a:spcBef>
                <a:spcPct val="50000"/>
              </a:spcBef>
            </a:pPr>
            <a:r>
              <a:rPr lang="en-US" i="1" dirty="0">
                <a:solidFill>
                  <a:srgbClr val="C00000"/>
                </a:solidFill>
                <a:latin typeface="+mj-lt"/>
              </a:rPr>
              <a:t>IPCA </a:t>
            </a:r>
            <a:r>
              <a:rPr lang="en-US" i="1" dirty="0" smtClean="0">
                <a:solidFill>
                  <a:srgbClr val="C00000"/>
                </a:solidFill>
                <a:latin typeface="+mj-lt"/>
              </a:rPr>
              <a:t>Estimate 2015</a:t>
            </a:r>
            <a:r>
              <a:rPr lang="en-US" i="1" dirty="0">
                <a:solidFill>
                  <a:srgbClr val="C00000"/>
                </a:solidFill>
                <a:latin typeface="+mj-lt"/>
              </a:rPr>
              <a:t>: </a:t>
            </a:r>
            <a:r>
              <a:rPr lang="en-US" i="1" dirty="0" smtClean="0">
                <a:solidFill>
                  <a:srgbClr val="C00000"/>
                </a:solidFill>
                <a:latin typeface="+mj-lt"/>
              </a:rPr>
              <a:t>8.3%</a:t>
            </a:r>
          </a:p>
          <a:p>
            <a:pPr algn="r" eaLnBrk="0" hangingPunct="0">
              <a:spcBef>
                <a:spcPct val="50000"/>
              </a:spcBef>
            </a:pPr>
            <a:r>
              <a:rPr lang="en-US" i="1" dirty="0" smtClean="0">
                <a:solidFill>
                  <a:srgbClr val="C00000"/>
                </a:solidFill>
                <a:latin typeface="+mj-lt"/>
              </a:rPr>
              <a:t>IPCA Estimate 2016: 5.4%</a:t>
            </a:r>
            <a:endParaRPr lang="en-US" i="1" dirty="0">
              <a:solidFill>
                <a:srgbClr val="C00000"/>
              </a:solidFill>
              <a:latin typeface="+mj-lt"/>
            </a:endParaRPr>
          </a:p>
        </p:txBody>
      </p:sp>
      <p:graphicFrame>
        <p:nvGraphicFramePr>
          <p:cNvPr id="10" name="Gráfico 9"/>
          <p:cNvGraphicFramePr>
            <a:graphicFrameLocks/>
          </p:cNvGraphicFramePr>
          <p:nvPr>
            <p:extLst>
              <p:ext uri="{D42A27DB-BD31-4B8C-83A1-F6EECF244321}">
                <p14:modId xmlns:p14="http://schemas.microsoft.com/office/powerpoint/2010/main" val="3729371350"/>
              </p:ext>
            </p:extLst>
          </p:nvPr>
        </p:nvGraphicFramePr>
        <p:xfrm>
          <a:off x="395288" y="873125"/>
          <a:ext cx="4105275" cy="3598863"/>
        </p:xfrm>
        <a:graphic>
          <a:graphicData uri="http://schemas.openxmlformats.org/drawingml/2006/chart">
            <c:chart xmlns:c="http://schemas.openxmlformats.org/drawingml/2006/chart" xmlns:r="http://schemas.openxmlformats.org/officeDocument/2006/relationships" r:id="rId3"/>
          </a:graphicData>
        </a:graphic>
      </p:graphicFrame>
      <p:sp>
        <p:nvSpPr>
          <p:cNvPr id="6" name="Retângulo 5"/>
          <p:cNvSpPr/>
          <p:nvPr/>
        </p:nvSpPr>
        <p:spPr>
          <a:xfrm>
            <a:off x="395288" y="4508500"/>
            <a:ext cx="4105275" cy="523220"/>
          </a:xfrm>
          <a:prstGeom prst="rect">
            <a:avLst/>
          </a:prstGeom>
        </p:spPr>
        <p:txBody>
          <a:bodyPr wrap="square">
            <a:spAutoFit/>
          </a:bodyPr>
          <a:lstStyle/>
          <a:p>
            <a:pPr eaLnBrk="0" hangingPunct="0">
              <a:spcBef>
                <a:spcPts val="600"/>
              </a:spcBef>
            </a:pPr>
            <a:r>
              <a:rPr lang="en-US" sz="1400" b="1" dirty="0" smtClean="0">
                <a:solidFill>
                  <a:schemeClr val="accent2"/>
                </a:solidFill>
              </a:rPr>
              <a:t>Above the target. </a:t>
            </a:r>
            <a:r>
              <a:rPr lang="en-US" sz="1400" dirty="0" smtClean="0">
                <a:solidFill>
                  <a:schemeClr val="accent2"/>
                </a:solidFill>
              </a:rPr>
              <a:t>Both administered and market inflation should remain at above 4.5% in 2016.</a:t>
            </a:r>
            <a:endParaRPr lang="en-US" sz="1400" b="1" dirty="0">
              <a:solidFill>
                <a:schemeClr val="accent2"/>
              </a:solidFill>
            </a:endParaRPr>
          </a:p>
        </p:txBody>
      </p:sp>
      <p:sp>
        <p:nvSpPr>
          <p:cNvPr id="9" name="Retângulo 8"/>
          <p:cNvSpPr/>
          <p:nvPr/>
        </p:nvSpPr>
        <p:spPr>
          <a:xfrm>
            <a:off x="4716463" y="4508500"/>
            <a:ext cx="4105275" cy="738664"/>
          </a:xfrm>
          <a:prstGeom prst="rect">
            <a:avLst/>
          </a:prstGeom>
        </p:spPr>
        <p:txBody>
          <a:bodyPr wrap="square">
            <a:spAutoFit/>
          </a:bodyPr>
          <a:lstStyle/>
          <a:p>
            <a:pPr eaLnBrk="0" hangingPunct="0">
              <a:spcBef>
                <a:spcPts val="600"/>
              </a:spcBef>
            </a:pPr>
            <a:r>
              <a:rPr lang="en-US" sz="1400" b="1" dirty="0" smtClean="0">
                <a:solidFill>
                  <a:schemeClr val="accent2"/>
                </a:solidFill>
              </a:rPr>
              <a:t>Strong assumptions. </a:t>
            </a:r>
            <a:r>
              <a:rPr lang="en-US" sz="1400" dirty="0" smtClean="0">
                <a:solidFill>
                  <a:schemeClr val="accent2"/>
                </a:solidFill>
              </a:rPr>
              <a:t>Our IPCA forecast of 5.4</a:t>
            </a:r>
            <a:r>
              <a:rPr lang="en-US" sz="1400" dirty="0">
                <a:solidFill>
                  <a:schemeClr val="accent2"/>
                </a:solidFill>
              </a:rPr>
              <a:t>% for </a:t>
            </a:r>
            <a:r>
              <a:rPr lang="en-US" sz="1400" dirty="0" smtClean="0">
                <a:solidFill>
                  <a:schemeClr val="accent2"/>
                </a:solidFill>
              </a:rPr>
              <a:t>2016 assumes strong service disinflation (real wages falling by 4% in 2015 and -3% in 2016.</a:t>
            </a:r>
            <a:endParaRPr lang="en-US" sz="1400" b="1" dirty="0">
              <a:solidFill>
                <a:schemeClr val="accent2"/>
              </a:solidFill>
            </a:endParaRPr>
          </a:p>
        </p:txBody>
      </p:sp>
      <p:graphicFrame>
        <p:nvGraphicFramePr>
          <p:cNvPr id="11" name="Chart 4"/>
          <p:cNvGraphicFramePr>
            <a:graphicFrameLocks/>
          </p:cNvGraphicFramePr>
          <p:nvPr>
            <p:extLst>
              <p:ext uri="{D42A27DB-BD31-4B8C-83A1-F6EECF244321}">
                <p14:modId xmlns:p14="http://schemas.microsoft.com/office/powerpoint/2010/main" val="3859901701"/>
              </p:ext>
            </p:extLst>
          </p:nvPr>
        </p:nvGraphicFramePr>
        <p:xfrm>
          <a:off x="4716463" y="873125"/>
          <a:ext cx="4140200" cy="3635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3560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Deleveraging x adjustment: </a:t>
            </a:r>
            <a:r>
              <a:rPr lang="en-US" sz="2000" b="1" dirty="0">
                <a:solidFill>
                  <a:schemeClr val="tx2"/>
                </a:solidFill>
                <a:latin typeface="+mj-lt"/>
              </a:rPr>
              <a:t>H</a:t>
            </a:r>
            <a:r>
              <a:rPr lang="en-US" sz="2000" b="1" dirty="0" smtClean="0">
                <a:solidFill>
                  <a:schemeClr val="tx2"/>
                </a:solidFill>
                <a:latin typeface="+mj-lt"/>
              </a:rPr>
              <a:t>igher or lower interest rates?</a:t>
            </a:r>
            <a:endParaRPr lang="en-US" sz="2000" b="1" dirty="0">
              <a:solidFill>
                <a:schemeClr val="tx2"/>
              </a:solidFill>
              <a:latin typeface="+mj-lt"/>
            </a:endParaRPr>
          </a:p>
        </p:txBody>
      </p:sp>
      <p:sp>
        <p:nvSpPr>
          <p:cNvPr id="3" name="Retângulo 2"/>
          <p:cNvSpPr/>
          <p:nvPr/>
        </p:nvSpPr>
        <p:spPr>
          <a:xfrm>
            <a:off x="395289" y="836712"/>
            <a:ext cx="4140200" cy="738664"/>
          </a:xfrm>
          <a:prstGeom prst="rect">
            <a:avLst/>
          </a:prstGeom>
          <a:ln>
            <a:solidFill>
              <a:srgbClr val="800000"/>
            </a:solidFill>
          </a:ln>
        </p:spPr>
        <p:txBody>
          <a:bodyPr wrap="square">
            <a:spAutoFit/>
          </a:bodyPr>
          <a:lstStyle/>
          <a:p>
            <a:pPr eaLnBrk="0" hangingPunct="0">
              <a:spcBef>
                <a:spcPts val="600"/>
              </a:spcBef>
            </a:pPr>
            <a:r>
              <a:rPr lang="en-US" sz="1400" b="1" dirty="0" smtClean="0">
                <a:solidFill>
                  <a:schemeClr val="accent2"/>
                </a:solidFill>
              </a:rPr>
              <a:t>Credit: </a:t>
            </a:r>
            <a:r>
              <a:rPr lang="en-US" sz="1400" dirty="0" smtClean="0">
                <a:solidFill>
                  <a:schemeClr val="accent2"/>
                </a:solidFill>
              </a:rPr>
              <a:t>although moderation will happen, credit in public banks is still growing more than two times nominal GDP.</a:t>
            </a:r>
            <a:endParaRPr lang="en-US" sz="1400" dirty="0">
              <a:solidFill>
                <a:schemeClr val="accent2"/>
              </a:solidFill>
            </a:endParaRPr>
          </a:p>
        </p:txBody>
      </p:sp>
      <p:sp>
        <p:nvSpPr>
          <p:cNvPr id="4" name="Retângulo 3"/>
          <p:cNvSpPr/>
          <p:nvPr/>
        </p:nvSpPr>
        <p:spPr>
          <a:xfrm>
            <a:off x="395289" y="1690123"/>
            <a:ext cx="4140200" cy="738664"/>
          </a:xfrm>
          <a:prstGeom prst="rect">
            <a:avLst/>
          </a:prstGeom>
          <a:ln>
            <a:solidFill>
              <a:srgbClr val="800000"/>
            </a:solidFill>
          </a:ln>
        </p:spPr>
        <p:txBody>
          <a:bodyPr wrap="square">
            <a:spAutoFit/>
          </a:bodyPr>
          <a:lstStyle/>
          <a:p>
            <a:pPr eaLnBrk="0" hangingPunct="0">
              <a:spcBef>
                <a:spcPts val="600"/>
              </a:spcBef>
            </a:pPr>
            <a:r>
              <a:rPr lang="en-US" sz="1400" b="1" dirty="0" smtClean="0">
                <a:solidFill>
                  <a:schemeClr val="accent2"/>
                </a:solidFill>
              </a:rPr>
              <a:t>Fiscal: </a:t>
            </a:r>
            <a:r>
              <a:rPr lang="en-US" sz="1400" dirty="0" smtClean="0">
                <a:solidFill>
                  <a:schemeClr val="accent2"/>
                </a:solidFill>
              </a:rPr>
              <a:t>efforts so far will have at </a:t>
            </a:r>
            <a:r>
              <a:rPr lang="en-US" sz="1400" dirty="0">
                <a:solidFill>
                  <a:schemeClr val="accent2"/>
                </a:solidFill>
              </a:rPr>
              <a:t>stopped most </a:t>
            </a:r>
            <a:r>
              <a:rPr lang="en-US" sz="1400" dirty="0" smtClean="0">
                <a:solidFill>
                  <a:schemeClr val="accent2"/>
                </a:solidFill>
              </a:rPr>
              <a:t>deterioration. The nominal deficit continues to be the highest on record.</a:t>
            </a:r>
            <a:endParaRPr lang="en-US" sz="1400" dirty="0">
              <a:solidFill>
                <a:schemeClr val="accent2"/>
              </a:solidFill>
            </a:endParaRPr>
          </a:p>
        </p:txBody>
      </p:sp>
      <p:sp>
        <p:nvSpPr>
          <p:cNvPr id="5" name="Retângulo 4"/>
          <p:cNvSpPr/>
          <p:nvPr/>
        </p:nvSpPr>
        <p:spPr>
          <a:xfrm>
            <a:off x="395289" y="2541588"/>
            <a:ext cx="4140200" cy="738664"/>
          </a:xfrm>
          <a:prstGeom prst="rect">
            <a:avLst/>
          </a:prstGeom>
          <a:ln>
            <a:solidFill>
              <a:srgbClr val="800000"/>
            </a:solidFill>
          </a:ln>
        </p:spPr>
        <p:txBody>
          <a:bodyPr wrap="square">
            <a:spAutoFit/>
          </a:bodyPr>
          <a:lstStyle/>
          <a:p>
            <a:pPr eaLnBrk="0" hangingPunct="0">
              <a:spcBef>
                <a:spcPts val="600"/>
              </a:spcBef>
            </a:pPr>
            <a:r>
              <a:rPr lang="en-US" sz="1400" b="1" dirty="0" smtClean="0">
                <a:solidFill>
                  <a:schemeClr val="accent2"/>
                </a:solidFill>
              </a:rPr>
              <a:t>Inertia: </a:t>
            </a:r>
            <a:r>
              <a:rPr lang="en-US" sz="1400" dirty="0" smtClean="0">
                <a:solidFill>
                  <a:schemeClr val="accent2"/>
                </a:solidFill>
              </a:rPr>
              <a:t>What is globally known as “price rigidity” in Brazil becomes “inflation rigidity”: a minimum wage rule and wage readjustments in general.</a:t>
            </a:r>
            <a:endParaRPr lang="en-US" sz="1400" dirty="0">
              <a:solidFill>
                <a:schemeClr val="accent2"/>
              </a:solidFill>
            </a:endParaRPr>
          </a:p>
        </p:txBody>
      </p:sp>
      <p:sp>
        <p:nvSpPr>
          <p:cNvPr id="6" name="Retângulo 5"/>
          <p:cNvSpPr/>
          <p:nvPr/>
        </p:nvSpPr>
        <p:spPr>
          <a:xfrm>
            <a:off x="4572322" y="5723964"/>
            <a:ext cx="4248150" cy="369332"/>
          </a:xfrm>
          <a:prstGeom prst="rect">
            <a:avLst/>
          </a:prstGeom>
        </p:spPr>
        <p:txBody>
          <a:bodyPr wrap="square">
            <a:spAutoFit/>
          </a:bodyPr>
          <a:lstStyle/>
          <a:p>
            <a:pPr algn="r" eaLnBrk="0" hangingPunct="0">
              <a:spcBef>
                <a:spcPct val="50000"/>
              </a:spcBef>
            </a:pPr>
            <a:r>
              <a:rPr lang="en-US" i="1" dirty="0" smtClean="0">
                <a:solidFill>
                  <a:srgbClr val="C00000"/>
                </a:solidFill>
                <a:latin typeface="+mj-lt"/>
              </a:rPr>
              <a:t>Selic rate unlikely to be cut before 2Q16</a:t>
            </a:r>
            <a:endParaRPr lang="en-US" i="1" dirty="0">
              <a:solidFill>
                <a:srgbClr val="C00000"/>
              </a:solidFill>
              <a:latin typeface="+mj-lt"/>
            </a:endParaRPr>
          </a:p>
        </p:txBody>
      </p:sp>
      <p:sp>
        <p:nvSpPr>
          <p:cNvPr id="7" name="Retângulo 6"/>
          <p:cNvSpPr/>
          <p:nvPr/>
        </p:nvSpPr>
        <p:spPr>
          <a:xfrm>
            <a:off x="395289" y="3393053"/>
            <a:ext cx="4140200" cy="523220"/>
          </a:xfrm>
          <a:prstGeom prst="rect">
            <a:avLst/>
          </a:prstGeom>
          <a:ln>
            <a:solidFill>
              <a:srgbClr val="800000"/>
            </a:solidFill>
          </a:ln>
        </p:spPr>
        <p:txBody>
          <a:bodyPr wrap="square">
            <a:spAutoFit/>
          </a:bodyPr>
          <a:lstStyle/>
          <a:p>
            <a:pPr eaLnBrk="0" hangingPunct="0">
              <a:spcBef>
                <a:spcPts val="600"/>
              </a:spcBef>
            </a:pPr>
            <a:r>
              <a:rPr lang="en-US" sz="1400" b="1" dirty="0" smtClean="0">
                <a:solidFill>
                  <a:schemeClr val="accent2"/>
                </a:solidFill>
              </a:rPr>
              <a:t>Global Liquidity: </a:t>
            </a:r>
            <a:r>
              <a:rPr lang="en-US" sz="1400" dirty="0" smtClean="0">
                <a:solidFill>
                  <a:schemeClr val="accent2"/>
                </a:solidFill>
              </a:rPr>
              <a:t>A potential hike in US rates could reduce investors’ leniency. </a:t>
            </a:r>
            <a:endParaRPr lang="en-US" sz="1400" dirty="0">
              <a:solidFill>
                <a:schemeClr val="accent2"/>
              </a:solidFill>
            </a:endParaRPr>
          </a:p>
        </p:txBody>
      </p:sp>
      <p:sp>
        <p:nvSpPr>
          <p:cNvPr id="8" name="Retângulo 7"/>
          <p:cNvSpPr/>
          <p:nvPr/>
        </p:nvSpPr>
        <p:spPr>
          <a:xfrm>
            <a:off x="395289" y="4029074"/>
            <a:ext cx="4140200" cy="954107"/>
          </a:xfrm>
          <a:prstGeom prst="rect">
            <a:avLst/>
          </a:prstGeom>
          <a:ln>
            <a:solidFill>
              <a:srgbClr val="800000"/>
            </a:solidFill>
          </a:ln>
        </p:spPr>
        <p:txBody>
          <a:bodyPr wrap="square">
            <a:spAutoFit/>
          </a:bodyPr>
          <a:lstStyle/>
          <a:p>
            <a:pPr eaLnBrk="0" hangingPunct="0">
              <a:spcBef>
                <a:spcPts val="600"/>
              </a:spcBef>
            </a:pPr>
            <a:r>
              <a:rPr lang="en-US" sz="1400" b="1" dirty="0" smtClean="0">
                <a:solidFill>
                  <a:schemeClr val="accent2"/>
                </a:solidFill>
              </a:rPr>
              <a:t>Price shocks: </a:t>
            </a:r>
            <a:r>
              <a:rPr lang="en-US" sz="1400" dirty="0" smtClean="0">
                <a:solidFill>
                  <a:schemeClr val="accent2"/>
                </a:solidFill>
              </a:rPr>
              <a:t>If the rains normalize, we may see a meaningful reduction in electricity prices in 2017.  But, remaining comfortable when inflation is at close to 6%, means no room for shocks.</a:t>
            </a:r>
            <a:endParaRPr lang="en-US" sz="1400" dirty="0">
              <a:solidFill>
                <a:schemeClr val="accent2"/>
              </a:solidFill>
            </a:endParaRPr>
          </a:p>
        </p:txBody>
      </p:sp>
      <p:sp>
        <p:nvSpPr>
          <p:cNvPr id="9" name="Retângulo 8"/>
          <p:cNvSpPr/>
          <p:nvPr/>
        </p:nvSpPr>
        <p:spPr>
          <a:xfrm>
            <a:off x="407834" y="5095982"/>
            <a:ext cx="4140200" cy="954107"/>
          </a:xfrm>
          <a:prstGeom prst="rect">
            <a:avLst/>
          </a:prstGeom>
          <a:ln>
            <a:solidFill>
              <a:srgbClr val="800000"/>
            </a:solidFill>
          </a:ln>
        </p:spPr>
        <p:txBody>
          <a:bodyPr wrap="square">
            <a:spAutoFit/>
          </a:bodyPr>
          <a:lstStyle/>
          <a:p>
            <a:pPr eaLnBrk="0" hangingPunct="0">
              <a:spcBef>
                <a:spcPts val="600"/>
              </a:spcBef>
            </a:pPr>
            <a:r>
              <a:rPr lang="en-US" sz="1400" b="1" dirty="0" smtClean="0">
                <a:solidFill>
                  <a:schemeClr val="accent2"/>
                </a:solidFill>
              </a:rPr>
              <a:t>Political cycle: </a:t>
            </a:r>
            <a:r>
              <a:rPr lang="en-US" sz="1400" dirty="0">
                <a:solidFill>
                  <a:schemeClr val="accent2"/>
                </a:solidFill>
              </a:rPr>
              <a:t>Cutting </a:t>
            </a:r>
            <a:r>
              <a:rPr lang="en-US" sz="1400" dirty="0" smtClean="0">
                <a:solidFill>
                  <a:schemeClr val="accent2"/>
                </a:solidFill>
              </a:rPr>
              <a:t>interest rates </a:t>
            </a:r>
            <a:r>
              <a:rPr lang="en-US" sz="1400" dirty="0">
                <a:solidFill>
                  <a:schemeClr val="accent2"/>
                </a:solidFill>
              </a:rPr>
              <a:t>before inflation is </a:t>
            </a:r>
            <a:r>
              <a:rPr lang="en-US" sz="1400" dirty="0" smtClean="0">
                <a:solidFill>
                  <a:schemeClr val="accent2"/>
                </a:solidFill>
              </a:rPr>
              <a:t>in a </a:t>
            </a:r>
            <a:r>
              <a:rPr lang="en-US" sz="1400" dirty="0">
                <a:solidFill>
                  <a:schemeClr val="accent2"/>
                </a:solidFill>
              </a:rPr>
              <a:t>comfortable </a:t>
            </a:r>
            <a:r>
              <a:rPr lang="en-US" sz="1400" dirty="0" smtClean="0">
                <a:solidFill>
                  <a:schemeClr val="accent2"/>
                </a:solidFill>
              </a:rPr>
              <a:t>terrain </a:t>
            </a:r>
            <a:r>
              <a:rPr lang="en-US" sz="1400" dirty="0">
                <a:solidFill>
                  <a:schemeClr val="accent2"/>
                </a:solidFill>
              </a:rPr>
              <a:t>increases the chances of a </a:t>
            </a:r>
            <a:r>
              <a:rPr lang="en-US" sz="1400" dirty="0" err="1" smtClean="0">
                <a:solidFill>
                  <a:schemeClr val="accent2"/>
                </a:solidFill>
              </a:rPr>
              <a:t>Selic</a:t>
            </a:r>
            <a:r>
              <a:rPr lang="en-US" sz="1400" dirty="0" smtClean="0">
                <a:solidFill>
                  <a:schemeClr val="accent2"/>
                </a:solidFill>
              </a:rPr>
              <a:t> hike </a:t>
            </a:r>
            <a:r>
              <a:rPr lang="en-US" sz="1400" dirty="0">
                <a:solidFill>
                  <a:schemeClr val="accent2"/>
                </a:solidFill>
              </a:rPr>
              <a:t>in 2018, </a:t>
            </a:r>
            <a:r>
              <a:rPr lang="en-US" sz="1400" dirty="0" smtClean="0">
                <a:solidFill>
                  <a:schemeClr val="accent2"/>
                </a:solidFill>
              </a:rPr>
              <a:t>when a </a:t>
            </a:r>
            <a:r>
              <a:rPr lang="en-US" sz="1400" dirty="0">
                <a:solidFill>
                  <a:schemeClr val="accent2"/>
                </a:solidFill>
              </a:rPr>
              <a:t>recovery may be coming.</a:t>
            </a:r>
          </a:p>
        </p:txBody>
      </p:sp>
      <p:graphicFrame>
        <p:nvGraphicFramePr>
          <p:cNvPr id="10" name="Chart 8"/>
          <p:cNvGraphicFramePr>
            <a:graphicFrameLocks/>
          </p:cNvGraphicFramePr>
          <p:nvPr>
            <p:extLst>
              <p:ext uri="{D42A27DB-BD31-4B8C-83A1-F6EECF244321}">
                <p14:modId xmlns:p14="http://schemas.microsoft.com/office/powerpoint/2010/main" val="32503901"/>
              </p:ext>
            </p:extLst>
          </p:nvPr>
        </p:nvGraphicFramePr>
        <p:xfrm>
          <a:off x="4716463" y="873124"/>
          <a:ext cx="4140200" cy="3635375"/>
        </p:xfrm>
        <a:graphic>
          <a:graphicData uri="http://schemas.openxmlformats.org/drawingml/2006/chart">
            <c:chart xmlns:c="http://schemas.openxmlformats.org/drawingml/2006/chart" xmlns:r="http://schemas.openxmlformats.org/officeDocument/2006/relationships" r:id="rId3"/>
          </a:graphicData>
        </a:graphic>
      </p:graphicFrame>
      <p:sp>
        <p:nvSpPr>
          <p:cNvPr id="11" name="Retângulo 10"/>
          <p:cNvSpPr/>
          <p:nvPr/>
        </p:nvSpPr>
        <p:spPr>
          <a:xfrm>
            <a:off x="4716463" y="4364484"/>
            <a:ext cx="4105275" cy="738664"/>
          </a:xfrm>
          <a:prstGeom prst="rect">
            <a:avLst/>
          </a:prstGeom>
        </p:spPr>
        <p:txBody>
          <a:bodyPr wrap="square">
            <a:spAutoFit/>
          </a:bodyPr>
          <a:lstStyle/>
          <a:p>
            <a:pPr eaLnBrk="0" hangingPunct="0">
              <a:spcBef>
                <a:spcPts val="600"/>
              </a:spcBef>
            </a:pPr>
            <a:r>
              <a:rPr lang="en-US" sz="1400" b="1" dirty="0" smtClean="0">
                <a:solidFill>
                  <a:schemeClr val="accent2"/>
                </a:solidFill>
              </a:rPr>
              <a:t>The worst fiscal result on record, </a:t>
            </a:r>
            <a:r>
              <a:rPr lang="en-US" sz="1400" dirty="0" smtClean="0">
                <a:solidFill>
                  <a:schemeClr val="accent2"/>
                </a:solidFill>
              </a:rPr>
              <a:t>combined  with potential changes in global liquidity, are the main challenges for the BCB to start cutting rates.</a:t>
            </a:r>
            <a:endParaRPr lang="en-US" sz="1400" dirty="0">
              <a:solidFill>
                <a:schemeClr val="accent2"/>
              </a:solidFill>
            </a:endParaRPr>
          </a:p>
        </p:txBody>
      </p:sp>
      <p:sp>
        <p:nvSpPr>
          <p:cNvPr id="12" name="Seta para cima 11"/>
          <p:cNvSpPr/>
          <p:nvPr/>
        </p:nvSpPr>
        <p:spPr>
          <a:xfrm>
            <a:off x="123233" y="1062028"/>
            <a:ext cx="250825"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Seta para baixo 12"/>
          <p:cNvSpPr/>
          <p:nvPr/>
        </p:nvSpPr>
        <p:spPr>
          <a:xfrm>
            <a:off x="123233" y="1916832"/>
            <a:ext cx="250825"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cima 15"/>
          <p:cNvSpPr/>
          <p:nvPr/>
        </p:nvSpPr>
        <p:spPr>
          <a:xfrm>
            <a:off x="123232" y="3510647"/>
            <a:ext cx="250825"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7" name="Seta para cima 16"/>
          <p:cNvSpPr/>
          <p:nvPr/>
        </p:nvSpPr>
        <p:spPr>
          <a:xfrm>
            <a:off x="123231" y="5429019"/>
            <a:ext cx="250825"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8" name="Seta para cima 17"/>
          <p:cNvSpPr/>
          <p:nvPr/>
        </p:nvSpPr>
        <p:spPr>
          <a:xfrm>
            <a:off x="-2182" y="2622888"/>
            <a:ext cx="250825"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Seta para baixo 18"/>
          <p:cNvSpPr/>
          <p:nvPr/>
        </p:nvSpPr>
        <p:spPr>
          <a:xfrm>
            <a:off x="157009" y="2909052"/>
            <a:ext cx="250825"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Seta para baixo 19"/>
          <p:cNvSpPr/>
          <p:nvPr/>
        </p:nvSpPr>
        <p:spPr>
          <a:xfrm>
            <a:off x="123233" y="4364484"/>
            <a:ext cx="250825"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72559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1600"/>
            <a:ext cx="8748712"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Two key assumptions on the global economy and the BRL </a:t>
            </a:r>
            <a:endParaRPr lang="en-US" sz="2000" b="1" dirty="0">
              <a:solidFill>
                <a:schemeClr val="tx2"/>
              </a:solidFill>
              <a:latin typeface="+mj-lt"/>
            </a:endParaRPr>
          </a:p>
        </p:txBody>
      </p:sp>
      <p:sp>
        <p:nvSpPr>
          <p:cNvPr id="10" name="Retângulo 9"/>
          <p:cNvSpPr/>
          <p:nvPr/>
        </p:nvSpPr>
        <p:spPr>
          <a:xfrm>
            <a:off x="395288" y="873125"/>
            <a:ext cx="2815546" cy="338554"/>
          </a:xfrm>
          <a:prstGeom prst="rect">
            <a:avLst/>
          </a:prstGeom>
        </p:spPr>
        <p:txBody>
          <a:bodyPr wrap="square">
            <a:spAutoFit/>
          </a:bodyPr>
          <a:lstStyle/>
          <a:p>
            <a:pPr eaLnBrk="0" hangingPunct="0">
              <a:spcBef>
                <a:spcPts val="600"/>
              </a:spcBef>
              <a:spcAft>
                <a:spcPts val="600"/>
              </a:spcAft>
            </a:pPr>
            <a:r>
              <a:rPr lang="en-US" sz="1600" b="1" dirty="0" smtClean="0">
                <a:solidFill>
                  <a:srgbClr val="C00000"/>
                </a:solidFill>
                <a:latin typeface="+mj-lt"/>
              </a:rPr>
              <a:t>USA: </a:t>
            </a:r>
            <a:r>
              <a:rPr lang="en-US" sz="1600" b="1" dirty="0" smtClean="0">
                <a:latin typeface="+mj-lt"/>
              </a:rPr>
              <a:t>It is all about the Fed</a:t>
            </a:r>
          </a:p>
        </p:txBody>
      </p:sp>
      <p:sp>
        <p:nvSpPr>
          <p:cNvPr id="5" name="Retângulo 4"/>
          <p:cNvSpPr/>
          <p:nvPr/>
        </p:nvSpPr>
        <p:spPr>
          <a:xfrm>
            <a:off x="4716463" y="873125"/>
            <a:ext cx="2808437" cy="338554"/>
          </a:xfrm>
          <a:prstGeom prst="rect">
            <a:avLst/>
          </a:prstGeom>
        </p:spPr>
        <p:txBody>
          <a:bodyPr wrap="square">
            <a:spAutoFit/>
          </a:bodyPr>
          <a:lstStyle/>
          <a:p>
            <a:pPr eaLnBrk="0" hangingPunct="0">
              <a:spcBef>
                <a:spcPts val="600"/>
              </a:spcBef>
            </a:pPr>
            <a:r>
              <a:rPr lang="en-US" sz="1600" b="1" dirty="0" smtClean="0">
                <a:solidFill>
                  <a:srgbClr val="C00000"/>
                </a:solidFill>
                <a:latin typeface="+mj-lt"/>
              </a:rPr>
              <a:t>China:</a:t>
            </a:r>
            <a:r>
              <a:rPr lang="en-US" sz="1600" b="1" dirty="0" smtClean="0">
                <a:latin typeface="+mj-lt"/>
              </a:rPr>
              <a:t> Stimuli?</a:t>
            </a:r>
          </a:p>
        </p:txBody>
      </p:sp>
      <p:graphicFrame>
        <p:nvGraphicFramePr>
          <p:cNvPr id="6" name="Gráfico 5"/>
          <p:cNvGraphicFramePr>
            <a:graphicFrameLocks/>
          </p:cNvGraphicFramePr>
          <p:nvPr/>
        </p:nvGraphicFramePr>
        <p:xfrm>
          <a:off x="4716463" y="1268760"/>
          <a:ext cx="4140200" cy="3635375"/>
        </p:xfrm>
        <a:graphic>
          <a:graphicData uri="http://schemas.openxmlformats.org/drawingml/2006/chart">
            <c:chart xmlns:c="http://schemas.openxmlformats.org/drawingml/2006/chart" xmlns:r="http://schemas.openxmlformats.org/officeDocument/2006/relationships" r:id="rId3"/>
          </a:graphicData>
        </a:graphic>
      </p:graphicFrame>
      <p:sp>
        <p:nvSpPr>
          <p:cNvPr id="8" name="Retângulo 7"/>
          <p:cNvSpPr/>
          <p:nvPr/>
        </p:nvSpPr>
        <p:spPr>
          <a:xfrm>
            <a:off x="4716463" y="5013176"/>
            <a:ext cx="4140200" cy="846386"/>
          </a:xfrm>
          <a:prstGeom prst="rect">
            <a:avLst/>
          </a:prstGeom>
        </p:spPr>
        <p:txBody>
          <a:bodyPr wrap="square">
            <a:spAutoFit/>
          </a:bodyPr>
          <a:lstStyle/>
          <a:p>
            <a:pPr eaLnBrk="0" hangingPunct="0">
              <a:spcBef>
                <a:spcPts val="600"/>
              </a:spcBef>
            </a:pPr>
            <a:r>
              <a:rPr lang="en-US" sz="1400" dirty="0" smtClean="0">
                <a:solidFill>
                  <a:schemeClr val="accent2"/>
                </a:solidFill>
                <a:latin typeface="+mj-lt"/>
              </a:rPr>
              <a:t>In spite of monetary stimuli, credit moderation persists, and so does disinflation (or deflation?)</a:t>
            </a:r>
            <a:r>
              <a:rPr lang="en-US" sz="1400" dirty="0" smtClean="0">
                <a:latin typeface="+mj-lt"/>
              </a:rPr>
              <a:t>.</a:t>
            </a:r>
          </a:p>
          <a:p>
            <a:pPr eaLnBrk="0" hangingPunct="0">
              <a:spcBef>
                <a:spcPts val="600"/>
              </a:spcBef>
            </a:pPr>
            <a:r>
              <a:rPr lang="en-US" sz="1600" i="1" dirty="0" smtClean="0">
                <a:solidFill>
                  <a:srgbClr val="C00000"/>
                </a:solidFill>
              </a:rPr>
              <a:t>Weaker commodity prices</a:t>
            </a:r>
          </a:p>
        </p:txBody>
      </p:sp>
      <p:sp>
        <p:nvSpPr>
          <p:cNvPr id="11" name="Retângulo 10"/>
          <p:cNvSpPr/>
          <p:nvPr/>
        </p:nvSpPr>
        <p:spPr>
          <a:xfrm>
            <a:off x="395288" y="5013176"/>
            <a:ext cx="4140200" cy="1277273"/>
          </a:xfrm>
          <a:prstGeom prst="rect">
            <a:avLst/>
          </a:prstGeom>
        </p:spPr>
        <p:txBody>
          <a:bodyPr wrap="square">
            <a:spAutoFit/>
          </a:bodyPr>
          <a:lstStyle/>
          <a:p>
            <a:pPr eaLnBrk="0" hangingPunct="0">
              <a:spcBef>
                <a:spcPts val="600"/>
              </a:spcBef>
            </a:pPr>
            <a:r>
              <a:rPr lang="en-US" sz="1400" dirty="0" smtClean="0">
                <a:solidFill>
                  <a:schemeClr val="accent2"/>
                </a:solidFill>
                <a:latin typeface="+mj-lt"/>
              </a:rPr>
              <a:t>Recovery in credit markets combined with excessive risk taking supports our forecast for the first hike in the federal funds rate in Dec. 2015</a:t>
            </a:r>
            <a:r>
              <a:rPr lang="en-US" sz="1400" dirty="0" smtClean="0">
                <a:latin typeface="+mj-lt"/>
              </a:rPr>
              <a:t>. </a:t>
            </a:r>
            <a:r>
              <a:rPr lang="en-US" sz="1400" dirty="0">
                <a:solidFill>
                  <a:schemeClr val="accent2"/>
                </a:solidFill>
                <a:latin typeface="+mj-lt"/>
              </a:rPr>
              <a:t>Or later. </a:t>
            </a:r>
          </a:p>
          <a:p>
            <a:pPr eaLnBrk="0" hangingPunct="0">
              <a:spcBef>
                <a:spcPts val="600"/>
              </a:spcBef>
            </a:pPr>
            <a:r>
              <a:rPr lang="en-US" sz="1600" i="1" dirty="0" smtClean="0">
                <a:solidFill>
                  <a:srgbClr val="C00000"/>
                </a:solidFill>
                <a:latin typeface="+mj-lt"/>
              </a:rPr>
              <a:t>Potential change in “market benevolence”?</a:t>
            </a:r>
          </a:p>
        </p:txBody>
      </p:sp>
      <p:graphicFrame>
        <p:nvGraphicFramePr>
          <p:cNvPr id="13" name="Gráfico 12"/>
          <p:cNvGraphicFramePr>
            <a:graphicFrameLocks/>
          </p:cNvGraphicFramePr>
          <p:nvPr/>
        </p:nvGraphicFramePr>
        <p:xfrm>
          <a:off x="395288" y="1304764"/>
          <a:ext cx="4140200" cy="3635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713008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tângulo 15"/>
          <p:cNvSpPr/>
          <p:nvPr/>
        </p:nvSpPr>
        <p:spPr>
          <a:xfrm>
            <a:off x="2627784" y="5590981"/>
            <a:ext cx="6120929" cy="646331"/>
          </a:xfrm>
          <a:prstGeom prst="rect">
            <a:avLst/>
          </a:prstGeom>
        </p:spPr>
        <p:txBody>
          <a:bodyPr wrap="square">
            <a:spAutoFit/>
          </a:bodyPr>
          <a:lstStyle/>
          <a:p>
            <a:pPr algn="r" eaLnBrk="0" hangingPunct="0">
              <a:spcBef>
                <a:spcPct val="50000"/>
              </a:spcBef>
            </a:pPr>
            <a:r>
              <a:rPr lang="en-US" sz="1800" i="1" dirty="0" smtClean="0">
                <a:solidFill>
                  <a:srgbClr val="C00000"/>
                </a:solidFill>
                <a:latin typeface="+mj-lt"/>
              </a:rPr>
              <a:t>The success of the current adjustment should be measured by the rebound in net exports</a:t>
            </a:r>
            <a:r>
              <a:rPr lang="en-US" sz="1800" i="1" dirty="0" smtClean="0">
                <a:solidFill>
                  <a:srgbClr val="C00000"/>
                </a:solidFill>
                <a:latin typeface="Frutiger 55 Roman" pitchFamily="34" charset="0"/>
              </a:rPr>
              <a:t>.</a:t>
            </a:r>
          </a:p>
        </p:txBody>
      </p:sp>
      <p:sp>
        <p:nvSpPr>
          <p:cNvPr id="18" name="Retângulo 17"/>
          <p:cNvSpPr/>
          <p:nvPr/>
        </p:nvSpPr>
        <p:spPr>
          <a:xfrm>
            <a:off x="395288" y="4508500"/>
            <a:ext cx="4105275" cy="738664"/>
          </a:xfrm>
          <a:prstGeom prst="rect">
            <a:avLst/>
          </a:prstGeom>
        </p:spPr>
        <p:txBody>
          <a:bodyPr wrap="square">
            <a:spAutoFit/>
          </a:bodyPr>
          <a:lstStyle/>
          <a:p>
            <a:pPr eaLnBrk="0" hangingPunct="0">
              <a:spcBef>
                <a:spcPts val="600"/>
              </a:spcBef>
            </a:pPr>
            <a:r>
              <a:rPr lang="en-US" sz="1400" b="1" dirty="0" smtClean="0">
                <a:solidFill>
                  <a:schemeClr val="accent2"/>
                </a:solidFill>
              </a:rPr>
              <a:t>Wage deflation? </a:t>
            </a:r>
            <a:r>
              <a:rPr lang="en-US" sz="1400" dirty="0" smtClean="0">
                <a:solidFill>
                  <a:schemeClr val="accent2"/>
                </a:solidFill>
              </a:rPr>
              <a:t>Real wages have barely begun to fall. We expect -4% in 2015 and -3% in 2016 for real wages.</a:t>
            </a:r>
            <a:endParaRPr lang="en-US" sz="1400" dirty="0">
              <a:solidFill>
                <a:schemeClr val="accent2"/>
              </a:solidFill>
            </a:endParaRPr>
          </a:p>
        </p:txBody>
      </p:sp>
      <p:sp>
        <p:nvSpPr>
          <p:cNvPr id="12" name="Retângulo 11"/>
          <p:cNvSpPr/>
          <p:nvPr/>
        </p:nvSpPr>
        <p:spPr>
          <a:xfrm>
            <a:off x="4716463" y="4508500"/>
            <a:ext cx="4105275" cy="738664"/>
          </a:xfrm>
          <a:prstGeom prst="rect">
            <a:avLst/>
          </a:prstGeom>
        </p:spPr>
        <p:txBody>
          <a:bodyPr wrap="square">
            <a:spAutoFit/>
          </a:bodyPr>
          <a:lstStyle/>
          <a:p>
            <a:pPr eaLnBrk="0" hangingPunct="0">
              <a:spcBef>
                <a:spcPts val="600"/>
              </a:spcBef>
            </a:pPr>
            <a:r>
              <a:rPr lang="en-US" sz="1400" b="1" dirty="0" smtClean="0">
                <a:solidFill>
                  <a:schemeClr val="accent2"/>
                </a:solidFill>
              </a:rPr>
              <a:t>Market share. </a:t>
            </a:r>
            <a:r>
              <a:rPr lang="en-US" sz="1400" dirty="0" smtClean="0">
                <a:solidFill>
                  <a:schemeClr val="accent2"/>
                </a:solidFill>
              </a:rPr>
              <a:t>The recovery should come from a </a:t>
            </a:r>
            <a:r>
              <a:rPr lang="en-US" sz="1400" dirty="0" err="1" smtClean="0">
                <a:solidFill>
                  <a:schemeClr val="accent2"/>
                </a:solidFill>
              </a:rPr>
              <a:t>recomposition</a:t>
            </a:r>
            <a:r>
              <a:rPr lang="en-US" sz="1400" dirty="0" smtClean="0">
                <a:solidFill>
                  <a:schemeClr val="accent2"/>
                </a:solidFill>
              </a:rPr>
              <a:t> of the market share lost to imports. That is, GDP may grow without demand growth.</a:t>
            </a:r>
            <a:endParaRPr lang="en-US" sz="1400" dirty="0">
              <a:solidFill>
                <a:schemeClr val="accent2"/>
              </a:solidFill>
            </a:endParaRPr>
          </a:p>
        </p:txBody>
      </p:sp>
      <p:sp>
        <p:nvSpPr>
          <p:cNvPr id="10"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The recovery: Look for profit growth</a:t>
            </a:r>
            <a:endParaRPr lang="en-US" sz="2000" b="1" dirty="0">
              <a:solidFill>
                <a:schemeClr val="tx2"/>
              </a:solidFill>
              <a:latin typeface="+mj-lt"/>
            </a:endParaRPr>
          </a:p>
        </p:txBody>
      </p:sp>
      <p:graphicFrame>
        <p:nvGraphicFramePr>
          <p:cNvPr id="13" name="Gráfico 12"/>
          <p:cNvGraphicFramePr/>
          <p:nvPr>
            <p:extLst>
              <p:ext uri="{D42A27DB-BD31-4B8C-83A1-F6EECF244321}">
                <p14:modId xmlns:p14="http://schemas.microsoft.com/office/powerpoint/2010/main" val="3589722660"/>
              </p:ext>
            </p:extLst>
          </p:nvPr>
        </p:nvGraphicFramePr>
        <p:xfrm>
          <a:off x="395288" y="873125"/>
          <a:ext cx="4105275" cy="35988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1"/>
          <p:cNvGraphicFramePr>
            <a:graphicFrameLocks/>
          </p:cNvGraphicFramePr>
          <p:nvPr>
            <p:extLst>
              <p:ext uri="{D42A27DB-BD31-4B8C-83A1-F6EECF244321}">
                <p14:modId xmlns:p14="http://schemas.microsoft.com/office/powerpoint/2010/main" val="3515129448"/>
              </p:ext>
            </p:extLst>
          </p:nvPr>
        </p:nvGraphicFramePr>
        <p:xfrm>
          <a:off x="4716463" y="873125"/>
          <a:ext cx="4105276" cy="35988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7354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smtClean="0">
                <a:solidFill>
                  <a:schemeClr val="tx2"/>
                </a:solidFill>
                <a:latin typeface="+mj-lt"/>
              </a:rPr>
              <a:t>Being longer-term positive? Why not…</a:t>
            </a:r>
            <a:endParaRPr lang="en-US" sz="2000" b="1">
              <a:solidFill>
                <a:schemeClr val="tx2"/>
              </a:solidFill>
              <a:latin typeface="+mj-lt"/>
            </a:endParaRPr>
          </a:p>
        </p:txBody>
      </p:sp>
      <p:sp>
        <p:nvSpPr>
          <p:cNvPr id="8" name="Retângulo 7"/>
          <p:cNvSpPr/>
          <p:nvPr/>
        </p:nvSpPr>
        <p:spPr>
          <a:xfrm>
            <a:off x="647564" y="1340768"/>
            <a:ext cx="7956884" cy="4816703"/>
          </a:xfrm>
          <a:prstGeom prst="rect">
            <a:avLst/>
          </a:prstGeom>
        </p:spPr>
        <p:txBody>
          <a:bodyPr wrap="square">
            <a:spAutoFit/>
          </a:bodyPr>
          <a:lstStyle/>
          <a:p>
            <a:pPr eaLnBrk="0" hangingPunct="0">
              <a:spcBef>
                <a:spcPts val="600"/>
              </a:spcBef>
            </a:pPr>
            <a:r>
              <a:rPr lang="en-US" sz="1600" b="1" dirty="0" smtClean="0">
                <a:solidFill>
                  <a:schemeClr val="accent2"/>
                </a:solidFill>
              </a:rPr>
              <a:t>No housing bubble/no broken banking system: </a:t>
            </a:r>
            <a:r>
              <a:rPr lang="en-US" sz="1600" dirty="0" smtClean="0">
                <a:solidFill>
                  <a:schemeClr val="accent2"/>
                </a:solidFill>
              </a:rPr>
              <a:t>If anything, this a very strong feature, since it will allow Brazil to re-leverage again (credit cycle). With decent fiscal and inflation indicators, the surprise can be only seen on the upside once this happens. </a:t>
            </a:r>
          </a:p>
          <a:p>
            <a:pPr eaLnBrk="0" hangingPunct="0">
              <a:spcBef>
                <a:spcPts val="600"/>
              </a:spcBef>
            </a:pPr>
            <a:endParaRPr lang="en-US" sz="1600" dirty="0" smtClean="0">
              <a:solidFill>
                <a:schemeClr val="accent2"/>
              </a:solidFill>
            </a:endParaRPr>
          </a:p>
          <a:p>
            <a:pPr eaLnBrk="0" hangingPunct="0">
              <a:spcBef>
                <a:spcPts val="600"/>
              </a:spcBef>
            </a:pPr>
            <a:r>
              <a:rPr lang="en-US" sz="1600" b="1" dirty="0" smtClean="0">
                <a:solidFill>
                  <a:schemeClr val="accent2"/>
                </a:solidFill>
              </a:rPr>
              <a:t>Unconventional monetary policy: </a:t>
            </a:r>
            <a:r>
              <a:rPr lang="en-US" sz="1600" dirty="0" smtClean="0">
                <a:solidFill>
                  <a:schemeClr val="accent2"/>
                </a:solidFill>
              </a:rPr>
              <a:t>Although </a:t>
            </a:r>
            <a:r>
              <a:rPr lang="en-US" sz="1600" smtClean="0">
                <a:solidFill>
                  <a:schemeClr val="accent2"/>
                </a:solidFill>
              </a:rPr>
              <a:t>Brazil is QE-like </a:t>
            </a:r>
            <a:r>
              <a:rPr lang="en-US" sz="1600" dirty="0" smtClean="0">
                <a:solidFill>
                  <a:schemeClr val="accent2"/>
                </a:solidFill>
              </a:rPr>
              <a:t>in its BNDES balance sheet expansion, this is more a fiscal problem than a major distorting monetary policy process. And it has totaled around 9% of GDP. </a:t>
            </a:r>
          </a:p>
          <a:p>
            <a:pPr eaLnBrk="0" hangingPunct="0">
              <a:spcBef>
                <a:spcPts val="600"/>
              </a:spcBef>
            </a:pPr>
            <a:endParaRPr lang="en-US" sz="1600" dirty="0">
              <a:solidFill>
                <a:schemeClr val="accent2"/>
              </a:solidFill>
            </a:endParaRPr>
          </a:p>
          <a:p>
            <a:pPr eaLnBrk="0" hangingPunct="0">
              <a:spcBef>
                <a:spcPts val="600"/>
              </a:spcBef>
            </a:pPr>
            <a:r>
              <a:rPr lang="en-US" sz="1600" b="1" dirty="0" smtClean="0">
                <a:solidFill>
                  <a:schemeClr val="accent2"/>
                </a:solidFill>
              </a:rPr>
              <a:t>Misallocation of capital/</a:t>
            </a:r>
            <a:r>
              <a:rPr lang="en-US" sz="1600" b="1" dirty="0" err="1" smtClean="0">
                <a:solidFill>
                  <a:schemeClr val="accent2"/>
                </a:solidFill>
              </a:rPr>
              <a:t>malinvestments</a:t>
            </a:r>
            <a:r>
              <a:rPr lang="en-US" sz="1600" b="1" dirty="0" smtClean="0">
                <a:solidFill>
                  <a:schemeClr val="accent2"/>
                </a:solidFill>
              </a:rPr>
              <a:t>:</a:t>
            </a:r>
            <a:r>
              <a:rPr lang="en-US" sz="1600" dirty="0" smtClean="0">
                <a:solidFill>
                  <a:schemeClr val="accent2"/>
                </a:solidFill>
              </a:rPr>
              <a:t> This process is probably proportional to the level of investment. Brazil never invested more than 19% of GDP. Somewhat well-behaved even in good times. </a:t>
            </a:r>
          </a:p>
          <a:p>
            <a:pPr eaLnBrk="0" hangingPunct="0">
              <a:spcBef>
                <a:spcPts val="600"/>
              </a:spcBef>
            </a:pPr>
            <a:endParaRPr lang="en-US" sz="1600" dirty="0">
              <a:solidFill>
                <a:schemeClr val="accent2"/>
              </a:solidFill>
            </a:endParaRPr>
          </a:p>
          <a:p>
            <a:pPr eaLnBrk="0" hangingPunct="0">
              <a:spcBef>
                <a:spcPts val="600"/>
              </a:spcBef>
            </a:pPr>
            <a:r>
              <a:rPr lang="en-US" sz="1600" b="1" dirty="0" smtClean="0">
                <a:solidFill>
                  <a:schemeClr val="accent2"/>
                </a:solidFill>
              </a:rPr>
              <a:t>Not as “debt-infested”</a:t>
            </a:r>
            <a:r>
              <a:rPr lang="en-US" sz="1600" dirty="0" smtClean="0">
                <a:solidFill>
                  <a:schemeClr val="accent2"/>
                </a:solidFill>
              </a:rPr>
              <a:t>: According to McKinsey (</a:t>
            </a:r>
            <a:r>
              <a:rPr lang="en-US" sz="1600" dirty="0" err="1" smtClean="0">
                <a:solidFill>
                  <a:schemeClr val="accent2"/>
                </a:solidFill>
              </a:rPr>
              <a:t>MGI</a:t>
            </a:r>
            <a:r>
              <a:rPr lang="en-US" sz="1600" dirty="0" smtClean="0">
                <a:solidFill>
                  <a:schemeClr val="accent2"/>
                </a:solidFill>
              </a:rPr>
              <a:t> report, Feb. 2015), Brazil ranked 34</a:t>
            </a:r>
            <a:r>
              <a:rPr lang="en-US" sz="1600" baseline="30000" dirty="0" smtClean="0">
                <a:solidFill>
                  <a:schemeClr val="accent2"/>
                </a:solidFill>
              </a:rPr>
              <a:t>th</a:t>
            </a:r>
            <a:r>
              <a:rPr lang="en-US" sz="1600" dirty="0" smtClean="0">
                <a:solidFill>
                  <a:schemeClr val="accent2"/>
                </a:solidFill>
              </a:rPr>
              <a:t> among 47 countries that leveraged more their economies between 2007 and 2014.</a:t>
            </a:r>
            <a:endParaRPr lang="en-US" sz="1600" dirty="0">
              <a:solidFill>
                <a:schemeClr val="accent2"/>
              </a:solidFill>
            </a:endParaRPr>
          </a:p>
          <a:p>
            <a:pPr eaLnBrk="0" hangingPunct="0">
              <a:spcBef>
                <a:spcPts val="600"/>
              </a:spcBef>
            </a:pPr>
            <a:endParaRPr lang="en-US" sz="1600" dirty="0">
              <a:solidFill>
                <a:schemeClr val="accent2"/>
              </a:solidFill>
            </a:endParaRPr>
          </a:p>
        </p:txBody>
      </p:sp>
    </p:spTree>
    <p:extLst>
      <p:ext uri="{BB962C8B-B14F-4D97-AF65-F5344CB8AC3E}">
        <p14:creationId xmlns:p14="http://schemas.microsoft.com/office/powerpoint/2010/main" val="3974588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2000" y="291600"/>
            <a:ext cx="8748712"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Main macroeconomic forecasts</a:t>
            </a:r>
            <a:endParaRPr lang="en-US" sz="2000" b="1" dirty="0">
              <a:solidFill>
                <a:schemeClr val="tx2"/>
              </a:solidFill>
              <a:latin typeface="+mj-lt"/>
            </a:endParaRPr>
          </a:p>
        </p:txBody>
      </p:sp>
      <p:pic>
        <p:nvPicPr>
          <p:cNvPr id="102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0424" y="2132856"/>
            <a:ext cx="7471864" cy="2013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68103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0" y="3066227"/>
            <a:ext cx="9144000" cy="436562"/>
          </a:xfrm>
          <a:prstGeom prst="rect">
            <a:avLst/>
          </a:prstGeom>
          <a:noFill/>
          <a:ln>
            <a:noFill/>
          </a:ln>
          <a:effectLst/>
        </p:spPr>
        <p:txBody>
          <a:bodyPr vert="horz" lIns="0" tIns="36000" rIns="0" bIns="36000" rtlCol="0" anchor="b">
            <a:noAutofit/>
          </a:bodyPr>
          <a:lstStyle/>
          <a:p>
            <a:pPr algn="ctr" fontAlgn="base">
              <a:lnSpc>
                <a:spcPts val="2100"/>
              </a:lnSpc>
              <a:spcAft>
                <a:spcPct val="0"/>
              </a:spcAft>
            </a:pPr>
            <a:r>
              <a:rPr lang="en-US" sz="2000" b="1" dirty="0" smtClean="0">
                <a:solidFill>
                  <a:schemeClr val="tx2"/>
                </a:solidFill>
                <a:latin typeface="+mj-lt"/>
              </a:rPr>
              <a:t>Appendix</a:t>
            </a:r>
            <a:endParaRPr lang="en-US" sz="2000" b="1" dirty="0">
              <a:solidFill>
                <a:schemeClr val="tx2"/>
              </a:solidFill>
              <a:latin typeface="+mj-lt"/>
            </a:endParaRPr>
          </a:p>
        </p:txBody>
      </p:sp>
    </p:spTree>
    <p:extLst>
      <p:ext uri="{BB962C8B-B14F-4D97-AF65-F5344CB8AC3E}">
        <p14:creationId xmlns:p14="http://schemas.microsoft.com/office/powerpoint/2010/main" val="3578329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2000"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Public finances in 2016: A summary </a:t>
            </a:r>
            <a:endParaRPr lang="en-US" sz="2000" b="1" dirty="0">
              <a:solidFill>
                <a:schemeClr val="tx2"/>
              </a:solidFill>
              <a:latin typeface="+mj-lt"/>
            </a:endParaRPr>
          </a:p>
        </p:txBody>
      </p:sp>
      <p:sp>
        <p:nvSpPr>
          <p:cNvPr id="14" name="Retângulo 13"/>
          <p:cNvSpPr/>
          <p:nvPr/>
        </p:nvSpPr>
        <p:spPr>
          <a:xfrm>
            <a:off x="395288" y="764704"/>
            <a:ext cx="2200593"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Feb/2015 – Head of  Lower house election</a:t>
            </a:r>
          </a:p>
        </p:txBody>
      </p:sp>
      <p:sp>
        <p:nvSpPr>
          <p:cNvPr id="15" name="Retângulo 14"/>
          <p:cNvSpPr/>
          <p:nvPr/>
        </p:nvSpPr>
        <p:spPr>
          <a:xfrm>
            <a:off x="2665626" y="764704"/>
            <a:ext cx="5506774"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PT’s candidate </a:t>
            </a:r>
            <a:r>
              <a:rPr lang="en-US" sz="1400" kern="0" dirty="0" err="1" smtClean="0">
                <a:solidFill>
                  <a:schemeClr val="accent2"/>
                </a:solidFill>
              </a:rPr>
              <a:t>Arlindo</a:t>
            </a:r>
            <a:r>
              <a:rPr lang="en-US" sz="1400" kern="0" dirty="0" smtClean="0">
                <a:solidFill>
                  <a:schemeClr val="accent2"/>
                </a:solidFill>
              </a:rPr>
              <a:t> </a:t>
            </a:r>
            <a:r>
              <a:rPr lang="en-US" sz="1400" kern="0" dirty="0" err="1" smtClean="0">
                <a:solidFill>
                  <a:schemeClr val="accent2"/>
                </a:solidFill>
              </a:rPr>
              <a:t>Chinaglia</a:t>
            </a:r>
            <a:r>
              <a:rPr lang="en-US" sz="1400" kern="0" dirty="0" smtClean="0">
                <a:solidFill>
                  <a:schemeClr val="accent2"/>
                </a:solidFill>
              </a:rPr>
              <a:t> lost to Eduardo Cunha (PMDB)</a:t>
            </a:r>
            <a:endParaRPr lang="en-US" sz="1400" kern="0" dirty="0">
              <a:solidFill>
                <a:schemeClr val="accent2"/>
              </a:solidFill>
            </a:endParaRPr>
          </a:p>
        </p:txBody>
      </p:sp>
      <p:sp>
        <p:nvSpPr>
          <p:cNvPr id="16" name="Retângulo 15"/>
          <p:cNvSpPr/>
          <p:nvPr/>
        </p:nvSpPr>
        <p:spPr>
          <a:xfrm>
            <a:off x="395288" y="1362024"/>
            <a:ext cx="2200593" cy="684076"/>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Feb/2015 – “Mandatory Budget”</a:t>
            </a:r>
          </a:p>
        </p:txBody>
      </p:sp>
      <p:sp>
        <p:nvSpPr>
          <p:cNvPr id="17" name="Retângulo 16"/>
          <p:cNvSpPr/>
          <p:nvPr/>
        </p:nvSpPr>
        <p:spPr>
          <a:xfrm>
            <a:off x="2665626" y="1362024"/>
            <a:ext cx="5506774" cy="684076"/>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Approval of a constitutional </a:t>
            </a:r>
            <a:r>
              <a:rPr lang="en-US" sz="1400" kern="0" dirty="0">
                <a:solidFill>
                  <a:schemeClr val="accent2"/>
                </a:solidFill>
              </a:rPr>
              <a:t>a</a:t>
            </a:r>
            <a:r>
              <a:rPr lang="en-US" sz="1400" kern="0" dirty="0" smtClean="0">
                <a:solidFill>
                  <a:schemeClr val="accent2"/>
                </a:solidFill>
              </a:rPr>
              <a:t>mendment that forces the payment of congressional amendments to the budget, up to 1.2% of net revenues (previous amendments were targets for budget cuts)</a:t>
            </a:r>
            <a:endParaRPr lang="en-US" sz="1400" kern="0" dirty="0">
              <a:solidFill>
                <a:schemeClr val="accent2"/>
              </a:solidFill>
            </a:endParaRPr>
          </a:p>
        </p:txBody>
      </p:sp>
      <p:sp>
        <p:nvSpPr>
          <p:cNvPr id="19" name="Retângulo 18"/>
          <p:cNvSpPr/>
          <p:nvPr/>
        </p:nvSpPr>
        <p:spPr>
          <a:xfrm>
            <a:off x="395288" y="2118108"/>
            <a:ext cx="2200593"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Feb/2015 – Ministerial Audiences</a:t>
            </a:r>
          </a:p>
        </p:txBody>
      </p:sp>
      <p:sp>
        <p:nvSpPr>
          <p:cNvPr id="20" name="Retângulo 19"/>
          <p:cNvSpPr/>
          <p:nvPr/>
        </p:nvSpPr>
        <p:spPr>
          <a:xfrm>
            <a:off x="2665626" y="2118108"/>
            <a:ext cx="5506774"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39 ministers need to go on a regular basis to Congress to explain how their ministries are performing</a:t>
            </a:r>
            <a:endParaRPr lang="en-US" sz="1400" kern="0" dirty="0">
              <a:solidFill>
                <a:schemeClr val="accent2"/>
              </a:solidFill>
            </a:endParaRPr>
          </a:p>
        </p:txBody>
      </p:sp>
      <p:sp>
        <p:nvSpPr>
          <p:cNvPr id="21" name="Retângulo 20"/>
          <p:cNvSpPr/>
          <p:nvPr/>
        </p:nvSpPr>
        <p:spPr>
          <a:xfrm>
            <a:off x="395288" y="2744924"/>
            <a:ext cx="2200593"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Mar/2015 – Merging </a:t>
            </a:r>
          </a:p>
          <a:p>
            <a:pPr marL="85725" lvl="1" fontAlgn="base">
              <a:spcBef>
                <a:spcPts val="200"/>
              </a:spcBef>
              <a:buClr>
                <a:srgbClr val="CC092F"/>
              </a:buClr>
            </a:pPr>
            <a:r>
              <a:rPr lang="en-US" sz="1400" kern="0" dirty="0" smtClean="0">
                <a:solidFill>
                  <a:schemeClr val="accent2"/>
                </a:solidFill>
              </a:rPr>
              <a:t>political parties</a:t>
            </a:r>
          </a:p>
        </p:txBody>
      </p:sp>
      <p:sp>
        <p:nvSpPr>
          <p:cNvPr id="22" name="Retângulo 21"/>
          <p:cNvSpPr/>
          <p:nvPr/>
        </p:nvSpPr>
        <p:spPr>
          <a:xfrm>
            <a:off x="2665626" y="2744924"/>
            <a:ext cx="5506774"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The project stipulates that a new party can merge with an existing </a:t>
            </a:r>
            <a:r>
              <a:rPr lang="en-US" sz="1400" kern="0" dirty="0">
                <a:solidFill>
                  <a:schemeClr val="accent2"/>
                </a:solidFill>
              </a:rPr>
              <a:t>one only after 5 </a:t>
            </a:r>
            <a:r>
              <a:rPr lang="en-US" sz="1400" kern="0" dirty="0" smtClean="0">
                <a:solidFill>
                  <a:schemeClr val="accent2"/>
                </a:solidFill>
              </a:rPr>
              <a:t>years</a:t>
            </a:r>
            <a:endParaRPr lang="en-US" sz="1400" kern="0" dirty="0">
              <a:solidFill>
                <a:schemeClr val="accent2"/>
              </a:solidFill>
            </a:endParaRPr>
          </a:p>
        </p:txBody>
      </p:sp>
      <p:sp>
        <p:nvSpPr>
          <p:cNvPr id="23" name="Retângulo 22"/>
          <p:cNvSpPr/>
          <p:nvPr/>
        </p:nvSpPr>
        <p:spPr>
          <a:xfrm>
            <a:off x="395288" y="4005064"/>
            <a:ext cx="2200593"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Apr/2015 – Outsourcing</a:t>
            </a:r>
          </a:p>
        </p:txBody>
      </p:sp>
      <p:sp>
        <p:nvSpPr>
          <p:cNvPr id="24" name="Retângulo 23"/>
          <p:cNvSpPr/>
          <p:nvPr/>
        </p:nvSpPr>
        <p:spPr>
          <a:xfrm>
            <a:off x="2665626" y="4005064"/>
            <a:ext cx="5506774"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The lower house approved a bill that will allow the outsourcing of a company’s core business</a:t>
            </a:r>
            <a:endParaRPr lang="en-US" sz="1400" kern="0" dirty="0">
              <a:solidFill>
                <a:schemeClr val="accent2"/>
              </a:solidFill>
            </a:endParaRPr>
          </a:p>
        </p:txBody>
      </p:sp>
      <p:sp>
        <p:nvSpPr>
          <p:cNvPr id="25" name="Retângulo 24"/>
          <p:cNvSpPr/>
          <p:nvPr/>
        </p:nvSpPr>
        <p:spPr>
          <a:xfrm>
            <a:off x="395288" y="4617132"/>
            <a:ext cx="2200593"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May/2015 – Retirement age for judges</a:t>
            </a:r>
          </a:p>
        </p:txBody>
      </p:sp>
      <p:sp>
        <p:nvSpPr>
          <p:cNvPr id="26" name="Retângulo 25"/>
          <p:cNvSpPr/>
          <p:nvPr/>
        </p:nvSpPr>
        <p:spPr>
          <a:xfrm>
            <a:off x="2665626" y="4617132"/>
            <a:ext cx="5506774"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The constitutional amendment increases the retirement age from 70 to 75 years old for judges at the Supreme Court</a:t>
            </a:r>
            <a:endParaRPr lang="en-US" sz="1400" kern="0" dirty="0">
              <a:solidFill>
                <a:schemeClr val="accent2"/>
              </a:solidFill>
            </a:endParaRPr>
          </a:p>
        </p:txBody>
      </p:sp>
      <p:sp>
        <p:nvSpPr>
          <p:cNvPr id="27" name="Retângulo 26"/>
          <p:cNvSpPr/>
          <p:nvPr/>
        </p:nvSpPr>
        <p:spPr>
          <a:xfrm>
            <a:off x="395288" y="3356992"/>
            <a:ext cx="2200593"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Mar/2015 – Payroll tax cuts</a:t>
            </a:r>
          </a:p>
        </p:txBody>
      </p:sp>
      <p:sp>
        <p:nvSpPr>
          <p:cNvPr id="28" name="Retângulo 27"/>
          <p:cNvSpPr/>
          <p:nvPr/>
        </p:nvSpPr>
        <p:spPr>
          <a:xfrm>
            <a:off x="2665626" y="3356992"/>
            <a:ext cx="5506774"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Senate rejected a provisional measure to roll back payroll tax cuts. The PM had to be resent as a bill, with a lengthier approval process</a:t>
            </a:r>
            <a:endParaRPr lang="en-US" sz="1400" kern="0" dirty="0">
              <a:solidFill>
                <a:schemeClr val="accent2"/>
              </a:solidFill>
            </a:endParaRPr>
          </a:p>
        </p:txBody>
      </p:sp>
      <p:sp>
        <p:nvSpPr>
          <p:cNvPr id="29" name="Retângulo 28"/>
          <p:cNvSpPr/>
          <p:nvPr/>
        </p:nvSpPr>
        <p:spPr>
          <a:xfrm>
            <a:off x="395288" y="5229200"/>
            <a:ext cx="2200593"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9388" lvl="1" indent="-93663" fontAlgn="base">
              <a:spcBef>
                <a:spcPts val="200"/>
              </a:spcBef>
              <a:buClr>
                <a:srgbClr val="CC092F"/>
              </a:buClr>
              <a:buFont typeface="Arial" pitchFamily="34" charset="0"/>
              <a:buChar char="•"/>
            </a:pPr>
            <a:r>
              <a:rPr lang="en-US" sz="1400" kern="0" dirty="0" smtClean="0">
                <a:solidFill>
                  <a:schemeClr val="accent2"/>
                </a:solidFill>
              </a:rPr>
              <a:t>May/2015 –Fiscal Adjustment</a:t>
            </a:r>
          </a:p>
        </p:txBody>
      </p:sp>
      <p:sp>
        <p:nvSpPr>
          <p:cNvPr id="30" name="Retângulo 29"/>
          <p:cNvSpPr/>
          <p:nvPr/>
        </p:nvSpPr>
        <p:spPr>
          <a:xfrm>
            <a:off x="2665626" y="5229200"/>
            <a:ext cx="5506774" cy="54006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1" indent="-93663" fontAlgn="base">
              <a:spcBef>
                <a:spcPts val="300"/>
              </a:spcBef>
              <a:buClr>
                <a:srgbClr val="CC092F"/>
              </a:buClr>
              <a:buFont typeface="Arial" pitchFamily="34" charset="0"/>
              <a:buChar char="•"/>
            </a:pPr>
            <a:r>
              <a:rPr lang="en-US" sz="1400" kern="0" dirty="0" smtClean="0">
                <a:solidFill>
                  <a:schemeClr val="accent2"/>
                </a:solidFill>
              </a:rPr>
              <a:t>The lower house approved a diluted versions of MP 664 and 665. </a:t>
            </a:r>
            <a:r>
              <a:rPr lang="en-US" sz="1400" kern="0" dirty="0" err="1" smtClean="0">
                <a:solidFill>
                  <a:schemeClr val="accent2"/>
                </a:solidFill>
              </a:rPr>
              <a:t>Fator</a:t>
            </a:r>
            <a:r>
              <a:rPr lang="en-US" sz="1400" kern="0" dirty="0" smtClean="0">
                <a:solidFill>
                  <a:schemeClr val="accent2"/>
                </a:solidFill>
              </a:rPr>
              <a:t> </a:t>
            </a:r>
            <a:r>
              <a:rPr lang="en-US" sz="1400" kern="0" dirty="0" err="1" smtClean="0">
                <a:solidFill>
                  <a:schemeClr val="accent2"/>
                </a:solidFill>
              </a:rPr>
              <a:t>previdenciário</a:t>
            </a:r>
            <a:r>
              <a:rPr lang="en-US" sz="1400" kern="0" dirty="0" smtClean="0">
                <a:solidFill>
                  <a:schemeClr val="accent2"/>
                </a:solidFill>
              </a:rPr>
              <a:t> is revoked (pension’s actuarial rule).</a:t>
            </a:r>
            <a:endParaRPr lang="en-US" sz="1400" kern="0" dirty="0">
              <a:solidFill>
                <a:schemeClr val="accent2"/>
              </a:solidFill>
            </a:endParaRPr>
          </a:p>
        </p:txBody>
      </p:sp>
      <p:grpSp>
        <p:nvGrpSpPr>
          <p:cNvPr id="31" name="Group 120"/>
          <p:cNvGrpSpPr>
            <a:grpSpLocks noChangeAspect="1"/>
          </p:cNvGrpSpPr>
          <p:nvPr/>
        </p:nvGrpSpPr>
        <p:grpSpPr>
          <a:xfrm>
            <a:off x="8352420" y="863424"/>
            <a:ext cx="313037" cy="369332"/>
            <a:chOff x="3514035" y="2419924"/>
            <a:chExt cx="474562" cy="543439"/>
          </a:xfrm>
        </p:grpSpPr>
        <p:grpSp>
          <p:nvGrpSpPr>
            <p:cNvPr id="32" name="Group 121"/>
            <p:cNvGrpSpPr/>
            <p:nvPr/>
          </p:nvGrpSpPr>
          <p:grpSpPr>
            <a:xfrm>
              <a:off x="3514035" y="2488203"/>
              <a:ext cx="474562" cy="410904"/>
              <a:chOff x="1032759" y="3591022"/>
              <a:chExt cx="1347816" cy="1167016"/>
            </a:xfrm>
          </p:grpSpPr>
          <p:sp>
            <p:nvSpPr>
              <p:cNvPr id="34" name="Oval 126"/>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35" name="Oval 127"/>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33" name="Text Box 38"/>
            <p:cNvSpPr txBox="1">
              <a:spLocks noChangeArrowheads="1"/>
            </p:cNvSpPr>
            <p:nvPr/>
          </p:nvSpPr>
          <p:spPr bwMode="auto">
            <a:xfrm>
              <a:off x="3602516" y="2419924"/>
              <a:ext cx="296477" cy="54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FF0000"/>
                  </a:solidFill>
                  <a:effectLst>
                    <a:innerShdw blurRad="69850" dist="43180" dir="5400000">
                      <a:srgbClr val="000000">
                        <a:alpha val="65000"/>
                      </a:srgbClr>
                    </a:innerShdw>
                  </a:effectLst>
                  <a:uLnTx/>
                  <a:uFillTx/>
                  <a:latin typeface="Wingdings" pitchFamily="2" charset="2"/>
                  <a:cs typeface="Arial" pitchFamily="34" charset="0"/>
                  <a:sym typeface="Wingdings" pitchFamily="2" charset="2"/>
                </a:rPr>
                <a:t>û</a:t>
              </a:r>
              <a:endParaRPr kumimoji="0" lang="pt-BR" sz="2400" b="0" i="0" u="none" strike="noStrike" kern="0" cap="none" spc="0" normalizeH="0" baseline="0" noProof="0" dirty="0">
                <a:ln w="1905"/>
                <a:solidFill>
                  <a:srgbClr val="FF0000"/>
                </a:solidFill>
                <a:effectLst>
                  <a:innerShdw blurRad="69850" dist="43180" dir="5400000">
                    <a:srgbClr val="000000">
                      <a:alpha val="65000"/>
                    </a:srgbClr>
                  </a:innerShdw>
                </a:effectLst>
                <a:uLnTx/>
                <a:uFillTx/>
                <a:cs typeface="Arial" pitchFamily="34" charset="0"/>
                <a:sym typeface="Wingdings" pitchFamily="2" charset="2"/>
              </a:endParaRPr>
            </a:p>
          </p:txBody>
        </p:sp>
      </p:grpSp>
      <p:grpSp>
        <p:nvGrpSpPr>
          <p:cNvPr id="36" name="Group 105"/>
          <p:cNvGrpSpPr>
            <a:grpSpLocks noChangeAspect="1"/>
          </p:cNvGrpSpPr>
          <p:nvPr/>
        </p:nvGrpSpPr>
        <p:grpSpPr>
          <a:xfrm>
            <a:off x="8357373" y="5327920"/>
            <a:ext cx="314131" cy="369332"/>
            <a:chOff x="3514029" y="2393982"/>
            <a:chExt cx="476217" cy="543437"/>
          </a:xfrm>
        </p:grpSpPr>
        <p:grpSp>
          <p:nvGrpSpPr>
            <p:cNvPr id="37" name="Group 106"/>
            <p:cNvGrpSpPr/>
            <p:nvPr/>
          </p:nvGrpSpPr>
          <p:grpSpPr>
            <a:xfrm>
              <a:off x="3514029" y="2488203"/>
              <a:ext cx="474562" cy="410904"/>
              <a:chOff x="1032759" y="3591022"/>
              <a:chExt cx="1347816" cy="1167016"/>
            </a:xfrm>
          </p:grpSpPr>
          <p:sp>
            <p:nvSpPr>
              <p:cNvPr id="39" name="Oval 131"/>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40" name="Oval 132"/>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38" name="Text Box 38"/>
            <p:cNvSpPr txBox="1">
              <a:spLocks noChangeArrowheads="1"/>
            </p:cNvSpPr>
            <p:nvPr/>
          </p:nvSpPr>
          <p:spPr bwMode="auto">
            <a:xfrm>
              <a:off x="3623298" y="2393982"/>
              <a:ext cx="366948" cy="54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8FC850"/>
                  </a:solidFill>
                  <a:effectLst>
                    <a:innerShdw blurRad="69850" dist="43180" dir="5400000">
                      <a:srgbClr val="000000">
                        <a:alpha val="65000"/>
                      </a:srgbClr>
                    </a:innerShdw>
                  </a:effectLst>
                  <a:uLnTx/>
                  <a:uFillTx/>
                  <a:latin typeface="Wingdings" pitchFamily="2" charset="2"/>
                  <a:cs typeface="Arial" pitchFamily="34" charset="0"/>
                </a:rPr>
                <a:t>ü</a:t>
              </a:r>
              <a:endParaRPr kumimoji="0" lang="pt-BR" sz="2400" b="0" i="0" u="none" strike="noStrike" kern="0" cap="none" spc="0" normalizeH="0" baseline="0" noProof="0" dirty="0">
                <a:ln w="1905"/>
                <a:solidFill>
                  <a:srgbClr val="8FC850"/>
                </a:solidFill>
                <a:effectLst>
                  <a:innerShdw blurRad="69850" dist="43180" dir="5400000">
                    <a:srgbClr val="000000">
                      <a:alpha val="65000"/>
                    </a:srgbClr>
                  </a:innerShdw>
                </a:effectLst>
                <a:uLnTx/>
                <a:uFillTx/>
                <a:cs typeface="Arial" pitchFamily="34" charset="0"/>
                <a:sym typeface="Wingdings" pitchFamily="2" charset="2"/>
              </a:endParaRPr>
            </a:p>
          </p:txBody>
        </p:sp>
      </p:grpSp>
      <p:grpSp>
        <p:nvGrpSpPr>
          <p:cNvPr id="41" name="Group 120"/>
          <p:cNvGrpSpPr>
            <a:grpSpLocks noChangeAspect="1"/>
          </p:cNvGrpSpPr>
          <p:nvPr/>
        </p:nvGrpSpPr>
        <p:grpSpPr>
          <a:xfrm>
            <a:off x="8352420" y="1520788"/>
            <a:ext cx="313037" cy="369332"/>
            <a:chOff x="3514035" y="2419924"/>
            <a:chExt cx="474562" cy="543439"/>
          </a:xfrm>
        </p:grpSpPr>
        <p:grpSp>
          <p:nvGrpSpPr>
            <p:cNvPr id="42" name="Group 121"/>
            <p:cNvGrpSpPr/>
            <p:nvPr/>
          </p:nvGrpSpPr>
          <p:grpSpPr>
            <a:xfrm>
              <a:off x="3514035" y="2488203"/>
              <a:ext cx="474562" cy="410904"/>
              <a:chOff x="1032759" y="3591022"/>
              <a:chExt cx="1347816" cy="1167016"/>
            </a:xfrm>
          </p:grpSpPr>
          <p:sp>
            <p:nvSpPr>
              <p:cNvPr id="44" name="Oval 126"/>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45" name="Oval 127"/>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43" name="Text Box 38"/>
            <p:cNvSpPr txBox="1">
              <a:spLocks noChangeArrowheads="1"/>
            </p:cNvSpPr>
            <p:nvPr/>
          </p:nvSpPr>
          <p:spPr bwMode="auto">
            <a:xfrm>
              <a:off x="3602516" y="2419924"/>
              <a:ext cx="296477" cy="54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FF0000"/>
                  </a:solidFill>
                  <a:effectLst>
                    <a:innerShdw blurRad="69850" dist="43180" dir="5400000">
                      <a:srgbClr val="000000">
                        <a:alpha val="65000"/>
                      </a:srgbClr>
                    </a:innerShdw>
                  </a:effectLst>
                  <a:uLnTx/>
                  <a:uFillTx/>
                  <a:latin typeface="Wingdings" pitchFamily="2" charset="2"/>
                  <a:cs typeface="Arial" pitchFamily="34" charset="0"/>
                  <a:sym typeface="Wingdings" pitchFamily="2" charset="2"/>
                </a:rPr>
                <a:t>û</a:t>
              </a:r>
              <a:endParaRPr kumimoji="0" lang="pt-BR" sz="2400" b="0" i="0" u="none" strike="noStrike" kern="0" cap="none" spc="0" normalizeH="0" baseline="0" noProof="0" dirty="0">
                <a:ln w="1905"/>
                <a:solidFill>
                  <a:srgbClr val="FF0000"/>
                </a:solidFill>
                <a:effectLst>
                  <a:innerShdw blurRad="69850" dist="43180" dir="5400000">
                    <a:srgbClr val="000000">
                      <a:alpha val="65000"/>
                    </a:srgbClr>
                  </a:innerShdw>
                </a:effectLst>
                <a:uLnTx/>
                <a:uFillTx/>
                <a:cs typeface="Arial" pitchFamily="34" charset="0"/>
                <a:sym typeface="Wingdings" pitchFamily="2" charset="2"/>
              </a:endParaRPr>
            </a:p>
          </p:txBody>
        </p:sp>
      </p:grpSp>
      <p:grpSp>
        <p:nvGrpSpPr>
          <p:cNvPr id="47" name="Group 120"/>
          <p:cNvGrpSpPr>
            <a:grpSpLocks noChangeAspect="1"/>
          </p:cNvGrpSpPr>
          <p:nvPr/>
        </p:nvGrpSpPr>
        <p:grpSpPr>
          <a:xfrm>
            <a:off x="8357920" y="2204864"/>
            <a:ext cx="313037" cy="369332"/>
            <a:chOff x="3514035" y="2419924"/>
            <a:chExt cx="474562" cy="543439"/>
          </a:xfrm>
        </p:grpSpPr>
        <p:grpSp>
          <p:nvGrpSpPr>
            <p:cNvPr id="48" name="Group 121"/>
            <p:cNvGrpSpPr/>
            <p:nvPr/>
          </p:nvGrpSpPr>
          <p:grpSpPr>
            <a:xfrm>
              <a:off x="3514035" y="2488203"/>
              <a:ext cx="474562" cy="410904"/>
              <a:chOff x="1032759" y="3591022"/>
              <a:chExt cx="1347816" cy="1167016"/>
            </a:xfrm>
          </p:grpSpPr>
          <p:sp>
            <p:nvSpPr>
              <p:cNvPr id="50" name="Oval 126"/>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51" name="Oval 127"/>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49" name="Text Box 38"/>
            <p:cNvSpPr txBox="1">
              <a:spLocks noChangeArrowheads="1"/>
            </p:cNvSpPr>
            <p:nvPr/>
          </p:nvSpPr>
          <p:spPr bwMode="auto">
            <a:xfrm>
              <a:off x="3602516" y="2419924"/>
              <a:ext cx="296477" cy="54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FF0000"/>
                  </a:solidFill>
                  <a:effectLst>
                    <a:innerShdw blurRad="69850" dist="43180" dir="5400000">
                      <a:srgbClr val="000000">
                        <a:alpha val="65000"/>
                      </a:srgbClr>
                    </a:innerShdw>
                  </a:effectLst>
                  <a:uLnTx/>
                  <a:uFillTx/>
                  <a:latin typeface="Wingdings" pitchFamily="2" charset="2"/>
                  <a:cs typeface="Arial" pitchFamily="34" charset="0"/>
                  <a:sym typeface="Wingdings" pitchFamily="2" charset="2"/>
                </a:rPr>
                <a:t>û</a:t>
              </a:r>
              <a:endParaRPr kumimoji="0" lang="pt-BR" sz="2400" b="0" i="0" u="none" strike="noStrike" kern="0" cap="none" spc="0" normalizeH="0" baseline="0" noProof="0" dirty="0">
                <a:ln w="1905"/>
                <a:solidFill>
                  <a:srgbClr val="FF0000"/>
                </a:solidFill>
                <a:effectLst>
                  <a:innerShdw blurRad="69850" dist="43180" dir="5400000">
                    <a:srgbClr val="000000">
                      <a:alpha val="65000"/>
                    </a:srgbClr>
                  </a:innerShdw>
                </a:effectLst>
                <a:uLnTx/>
                <a:uFillTx/>
                <a:cs typeface="Arial" pitchFamily="34" charset="0"/>
                <a:sym typeface="Wingdings" pitchFamily="2" charset="2"/>
              </a:endParaRPr>
            </a:p>
          </p:txBody>
        </p:sp>
      </p:grpSp>
      <p:grpSp>
        <p:nvGrpSpPr>
          <p:cNvPr id="52" name="Group 120"/>
          <p:cNvGrpSpPr>
            <a:grpSpLocks noChangeAspect="1"/>
          </p:cNvGrpSpPr>
          <p:nvPr/>
        </p:nvGrpSpPr>
        <p:grpSpPr>
          <a:xfrm>
            <a:off x="8357920" y="2829475"/>
            <a:ext cx="313037" cy="369332"/>
            <a:chOff x="3514035" y="2419924"/>
            <a:chExt cx="474562" cy="543439"/>
          </a:xfrm>
        </p:grpSpPr>
        <p:grpSp>
          <p:nvGrpSpPr>
            <p:cNvPr id="53" name="Group 121"/>
            <p:cNvGrpSpPr/>
            <p:nvPr/>
          </p:nvGrpSpPr>
          <p:grpSpPr>
            <a:xfrm>
              <a:off x="3514035" y="2488203"/>
              <a:ext cx="474562" cy="410904"/>
              <a:chOff x="1032759" y="3591022"/>
              <a:chExt cx="1347816" cy="1167016"/>
            </a:xfrm>
          </p:grpSpPr>
          <p:sp>
            <p:nvSpPr>
              <p:cNvPr id="55" name="Oval 126"/>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56" name="Oval 127"/>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54" name="Text Box 38"/>
            <p:cNvSpPr txBox="1">
              <a:spLocks noChangeArrowheads="1"/>
            </p:cNvSpPr>
            <p:nvPr/>
          </p:nvSpPr>
          <p:spPr bwMode="auto">
            <a:xfrm>
              <a:off x="3602516" y="2419924"/>
              <a:ext cx="296477" cy="54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FF0000"/>
                  </a:solidFill>
                  <a:effectLst>
                    <a:innerShdw blurRad="69850" dist="43180" dir="5400000">
                      <a:srgbClr val="000000">
                        <a:alpha val="65000"/>
                      </a:srgbClr>
                    </a:innerShdw>
                  </a:effectLst>
                  <a:uLnTx/>
                  <a:uFillTx/>
                  <a:latin typeface="Wingdings" pitchFamily="2" charset="2"/>
                  <a:cs typeface="Arial" pitchFamily="34" charset="0"/>
                  <a:sym typeface="Wingdings" pitchFamily="2" charset="2"/>
                </a:rPr>
                <a:t>û</a:t>
              </a:r>
              <a:endParaRPr kumimoji="0" lang="pt-BR" sz="2400" b="0" i="0" u="none" strike="noStrike" kern="0" cap="none" spc="0" normalizeH="0" baseline="0" noProof="0" dirty="0">
                <a:ln w="1905"/>
                <a:solidFill>
                  <a:srgbClr val="FF0000"/>
                </a:solidFill>
                <a:effectLst>
                  <a:innerShdw blurRad="69850" dist="43180" dir="5400000">
                    <a:srgbClr val="000000">
                      <a:alpha val="65000"/>
                    </a:srgbClr>
                  </a:innerShdw>
                </a:effectLst>
                <a:uLnTx/>
                <a:uFillTx/>
                <a:cs typeface="Arial" pitchFamily="34" charset="0"/>
                <a:sym typeface="Wingdings" pitchFamily="2" charset="2"/>
              </a:endParaRPr>
            </a:p>
          </p:txBody>
        </p:sp>
      </p:grpSp>
      <p:grpSp>
        <p:nvGrpSpPr>
          <p:cNvPr id="57" name="Group 120"/>
          <p:cNvGrpSpPr>
            <a:grpSpLocks noChangeAspect="1"/>
          </p:cNvGrpSpPr>
          <p:nvPr/>
        </p:nvGrpSpPr>
        <p:grpSpPr>
          <a:xfrm>
            <a:off x="8357920" y="3454086"/>
            <a:ext cx="313037" cy="369332"/>
            <a:chOff x="3514035" y="2419924"/>
            <a:chExt cx="474562" cy="543439"/>
          </a:xfrm>
        </p:grpSpPr>
        <p:grpSp>
          <p:nvGrpSpPr>
            <p:cNvPr id="58" name="Group 121"/>
            <p:cNvGrpSpPr/>
            <p:nvPr/>
          </p:nvGrpSpPr>
          <p:grpSpPr>
            <a:xfrm>
              <a:off x="3514035" y="2488203"/>
              <a:ext cx="474562" cy="410904"/>
              <a:chOff x="1032759" y="3591022"/>
              <a:chExt cx="1347816" cy="1167016"/>
            </a:xfrm>
          </p:grpSpPr>
          <p:sp>
            <p:nvSpPr>
              <p:cNvPr id="60" name="Oval 126"/>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61" name="Oval 127"/>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59" name="Text Box 38"/>
            <p:cNvSpPr txBox="1">
              <a:spLocks noChangeArrowheads="1"/>
            </p:cNvSpPr>
            <p:nvPr/>
          </p:nvSpPr>
          <p:spPr bwMode="auto">
            <a:xfrm>
              <a:off x="3602516" y="2419924"/>
              <a:ext cx="296477" cy="54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FF0000"/>
                  </a:solidFill>
                  <a:effectLst>
                    <a:innerShdw blurRad="69850" dist="43180" dir="5400000">
                      <a:srgbClr val="000000">
                        <a:alpha val="65000"/>
                      </a:srgbClr>
                    </a:innerShdw>
                  </a:effectLst>
                  <a:uLnTx/>
                  <a:uFillTx/>
                  <a:latin typeface="Wingdings" pitchFamily="2" charset="2"/>
                  <a:cs typeface="Arial" pitchFamily="34" charset="0"/>
                  <a:sym typeface="Wingdings" pitchFamily="2" charset="2"/>
                </a:rPr>
                <a:t>û</a:t>
              </a:r>
              <a:endParaRPr kumimoji="0" lang="pt-BR" sz="2400" b="0" i="0" u="none" strike="noStrike" kern="0" cap="none" spc="0" normalizeH="0" baseline="0" noProof="0" dirty="0">
                <a:ln w="1905"/>
                <a:solidFill>
                  <a:srgbClr val="FF0000"/>
                </a:solidFill>
                <a:effectLst>
                  <a:innerShdw blurRad="69850" dist="43180" dir="5400000">
                    <a:srgbClr val="000000">
                      <a:alpha val="65000"/>
                    </a:srgbClr>
                  </a:innerShdw>
                </a:effectLst>
                <a:uLnTx/>
                <a:uFillTx/>
                <a:cs typeface="Arial" pitchFamily="34" charset="0"/>
                <a:sym typeface="Wingdings" pitchFamily="2" charset="2"/>
              </a:endParaRPr>
            </a:p>
          </p:txBody>
        </p:sp>
      </p:grpSp>
      <p:grpSp>
        <p:nvGrpSpPr>
          <p:cNvPr id="62" name="Group 120"/>
          <p:cNvGrpSpPr>
            <a:grpSpLocks noChangeAspect="1"/>
          </p:cNvGrpSpPr>
          <p:nvPr/>
        </p:nvGrpSpPr>
        <p:grpSpPr>
          <a:xfrm>
            <a:off x="8357920" y="4078697"/>
            <a:ext cx="313037" cy="369332"/>
            <a:chOff x="3514035" y="2419924"/>
            <a:chExt cx="474562" cy="543439"/>
          </a:xfrm>
        </p:grpSpPr>
        <p:grpSp>
          <p:nvGrpSpPr>
            <p:cNvPr id="63" name="Group 121"/>
            <p:cNvGrpSpPr/>
            <p:nvPr/>
          </p:nvGrpSpPr>
          <p:grpSpPr>
            <a:xfrm>
              <a:off x="3514035" y="2488203"/>
              <a:ext cx="474562" cy="410904"/>
              <a:chOff x="1032759" y="3591022"/>
              <a:chExt cx="1347816" cy="1167016"/>
            </a:xfrm>
          </p:grpSpPr>
          <p:sp>
            <p:nvSpPr>
              <p:cNvPr id="65" name="Oval 126"/>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66" name="Oval 127"/>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64" name="Text Box 38"/>
            <p:cNvSpPr txBox="1">
              <a:spLocks noChangeArrowheads="1"/>
            </p:cNvSpPr>
            <p:nvPr/>
          </p:nvSpPr>
          <p:spPr bwMode="auto">
            <a:xfrm>
              <a:off x="3602516" y="2419924"/>
              <a:ext cx="296477" cy="54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FF0000"/>
                  </a:solidFill>
                  <a:effectLst>
                    <a:innerShdw blurRad="69850" dist="43180" dir="5400000">
                      <a:srgbClr val="000000">
                        <a:alpha val="65000"/>
                      </a:srgbClr>
                    </a:innerShdw>
                  </a:effectLst>
                  <a:uLnTx/>
                  <a:uFillTx/>
                  <a:latin typeface="Wingdings" pitchFamily="2" charset="2"/>
                  <a:cs typeface="Arial" pitchFamily="34" charset="0"/>
                  <a:sym typeface="Wingdings" pitchFamily="2" charset="2"/>
                </a:rPr>
                <a:t>û</a:t>
              </a:r>
              <a:endParaRPr kumimoji="0" lang="pt-BR" sz="2400" b="0" i="0" u="none" strike="noStrike" kern="0" cap="none" spc="0" normalizeH="0" baseline="0" noProof="0" dirty="0">
                <a:ln w="1905"/>
                <a:solidFill>
                  <a:srgbClr val="FF0000"/>
                </a:solidFill>
                <a:effectLst>
                  <a:innerShdw blurRad="69850" dist="43180" dir="5400000">
                    <a:srgbClr val="000000">
                      <a:alpha val="65000"/>
                    </a:srgbClr>
                  </a:innerShdw>
                </a:effectLst>
                <a:uLnTx/>
                <a:uFillTx/>
                <a:cs typeface="Arial" pitchFamily="34" charset="0"/>
                <a:sym typeface="Wingdings" pitchFamily="2" charset="2"/>
              </a:endParaRPr>
            </a:p>
          </p:txBody>
        </p:sp>
      </p:grpSp>
      <p:grpSp>
        <p:nvGrpSpPr>
          <p:cNvPr id="67" name="Group 120"/>
          <p:cNvGrpSpPr>
            <a:grpSpLocks noChangeAspect="1"/>
          </p:cNvGrpSpPr>
          <p:nvPr/>
        </p:nvGrpSpPr>
        <p:grpSpPr>
          <a:xfrm>
            <a:off x="8357920" y="4703308"/>
            <a:ext cx="313037" cy="369332"/>
            <a:chOff x="3514035" y="2419924"/>
            <a:chExt cx="474562" cy="543439"/>
          </a:xfrm>
        </p:grpSpPr>
        <p:grpSp>
          <p:nvGrpSpPr>
            <p:cNvPr id="68" name="Group 121"/>
            <p:cNvGrpSpPr/>
            <p:nvPr/>
          </p:nvGrpSpPr>
          <p:grpSpPr>
            <a:xfrm>
              <a:off x="3514035" y="2488203"/>
              <a:ext cx="474562" cy="410904"/>
              <a:chOff x="1032759" y="3591022"/>
              <a:chExt cx="1347816" cy="1167016"/>
            </a:xfrm>
          </p:grpSpPr>
          <p:sp>
            <p:nvSpPr>
              <p:cNvPr id="70" name="Oval 126"/>
              <p:cNvSpPr/>
              <p:nvPr/>
            </p:nvSpPr>
            <p:spPr>
              <a:xfrm>
                <a:off x="1032759" y="3591022"/>
                <a:ext cx="1347816" cy="1167016"/>
              </a:xfrm>
              <a:prstGeom prst="ellipse">
                <a:avLst/>
              </a:prstGeom>
              <a:solidFill>
                <a:srgbClr val="3B1A80"/>
              </a:solidFill>
              <a:ln w="25400" cap="flat" cmpd="sng" algn="ctr">
                <a:noFill/>
                <a:prstDash val="solid"/>
              </a:ln>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Calibri"/>
                </a:endParaRPr>
              </a:p>
            </p:txBody>
          </p:sp>
          <p:sp>
            <p:nvSpPr>
              <p:cNvPr id="71" name="Oval 127"/>
              <p:cNvSpPr/>
              <p:nvPr/>
            </p:nvSpPr>
            <p:spPr>
              <a:xfrm>
                <a:off x="1167541" y="3707723"/>
                <a:ext cx="1078253" cy="933613"/>
              </a:xfrm>
              <a:prstGeom prst="ellipse">
                <a:avLst/>
              </a:prstGeom>
              <a:solidFill>
                <a:srgbClr val="FFFFFF"/>
              </a:solidFill>
              <a:ln w="25400" cap="flat" cmpd="sng" algn="ctr">
                <a:solidFill>
                  <a:srgbClr val="3B1A80">
                    <a:shade val="50000"/>
                  </a:srgbClr>
                </a:solidFill>
                <a:prstDash val="solid"/>
              </a:ln>
              <a:effectLst>
                <a:innerShdw blurRad="114300">
                  <a:prstClr val="black"/>
                </a:innerShdw>
              </a:effectLst>
            </p:spPr>
            <p:txBody>
              <a:bodyPr rtlCol="0" anchor="ctr"/>
              <a:lstStyle/>
              <a:p>
                <a:pPr marL="0" marR="0" lvl="0" indent="0" algn="ctr" defTabSz="1018453" eaLnBrk="1" fontAlgn="auto" latinLnBrk="0" hangingPunct="1">
                  <a:lnSpc>
                    <a:spcPct val="100000"/>
                  </a:lnSpc>
                  <a:spcBef>
                    <a:spcPts val="0"/>
                  </a:spcBef>
                  <a:spcAft>
                    <a:spcPts val="0"/>
                  </a:spcAft>
                  <a:buClrTx/>
                  <a:buSzTx/>
                  <a:buFontTx/>
                  <a:buNone/>
                  <a:tabLst/>
                  <a:defRPr/>
                </a:pPr>
                <a:endParaRPr kumimoji="0" lang="en-US" sz="3100" b="0" i="0" u="none" strike="noStrike" kern="0" cap="all" spc="0" normalizeH="0" baseline="0" noProof="0" dirty="0" smtClean="0">
                  <a:ln w="9000" cmpd="sng">
                    <a:solidFill>
                      <a:srgbClr val="CCE6B0">
                        <a:shade val="50000"/>
                        <a:satMod val="120000"/>
                      </a:srgbClr>
                    </a:solidFill>
                    <a:prstDash val="solid"/>
                  </a:ln>
                  <a:gradFill>
                    <a:gsLst>
                      <a:gs pos="0">
                        <a:srgbClr val="CCE6B0">
                          <a:shade val="20000"/>
                          <a:satMod val="245000"/>
                        </a:srgbClr>
                      </a:gs>
                      <a:gs pos="43000">
                        <a:srgbClr val="CCE6B0">
                          <a:satMod val="255000"/>
                        </a:srgbClr>
                      </a:gs>
                      <a:gs pos="48000">
                        <a:srgbClr val="CCE6B0">
                          <a:shade val="85000"/>
                          <a:satMod val="255000"/>
                        </a:srgbClr>
                      </a:gs>
                      <a:gs pos="100000">
                        <a:srgbClr val="CCE6B0">
                          <a:shade val="20000"/>
                          <a:satMod val="245000"/>
                        </a:srgbClr>
                      </a:gs>
                    </a:gsLst>
                    <a:lin ang="5400000"/>
                  </a:gradFill>
                  <a:effectLst>
                    <a:reflection blurRad="12700" stA="28000" endPos="45000" dist="1000" dir="5400000" sy="-100000" algn="bl" rotWithShape="0"/>
                  </a:effectLst>
                  <a:uLnTx/>
                  <a:uFillTx/>
                  <a:latin typeface="Calibri"/>
                </a:endParaRPr>
              </a:p>
            </p:txBody>
          </p:sp>
        </p:grpSp>
        <p:sp>
          <p:nvSpPr>
            <p:cNvPr id="69" name="Text Box 38"/>
            <p:cNvSpPr txBox="1">
              <a:spLocks noChangeArrowheads="1"/>
            </p:cNvSpPr>
            <p:nvPr/>
          </p:nvSpPr>
          <p:spPr bwMode="auto">
            <a:xfrm>
              <a:off x="3602516" y="2419924"/>
              <a:ext cx="296477" cy="54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1018453" eaLnBrk="1" fontAlgn="auto" latinLnBrk="0" hangingPunct="1">
                <a:lnSpc>
                  <a:spcPct val="100000"/>
                </a:lnSpc>
                <a:spcBef>
                  <a:spcPts val="0"/>
                </a:spcBef>
                <a:spcAft>
                  <a:spcPts val="0"/>
                </a:spcAft>
                <a:buClr>
                  <a:srgbClr val="8FC850"/>
                </a:buClr>
                <a:buSzTx/>
                <a:buFontTx/>
                <a:buNone/>
                <a:tabLst/>
                <a:defRPr/>
              </a:pPr>
              <a:r>
                <a:rPr kumimoji="0" lang="pt-BR" sz="2400" b="0" i="0" u="none" strike="noStrike" kern="0" cap="none" spc="0" normalizeH="0" baseline="0" noProof="0" dirty="0" smtClean="0">
                  <a:ln w="1905"/>
                  <a:solidFill>
                    <a:srgbClr val="FF0000"/>
                  </a:solidFill>
                  <a:effectLst>
                    <a:innerShdw blurRad="69850" dist="43180" dir="5400000">
                      <a:srgbClr val="000000">
                        <a:alpha val="65000"/>
                      </a:srgbClr>
                    </a:innerShdw>
                  </a:effectLst>
                  <a:uLnTx/>
                  <a:uFillTx/>
                  <a:latin typeface="Wingdings" pitchFamily="2" charset="2"/>
                  <a:cs typeface="Arial" pitchFamily="34" charset="0"/>
                  <a:sym typeface="Wingdings" pitchFamily="2" charset="2"/>
                </a:rPr>
                <a:t>û</a:t>
              </a:r>
              <a:endParaRPr kumimoji="0" lang="pt-BR" sz="2400" b="0" i="0" u="none" strike="noStrike" kern="0" cap="none" spc="0" normalizeH="0" baseline="0" noProof="0" dirty="0">
                <a:ln w="1905"/>
                <a:solidFill>
                  <a:srgbClr val="FF0000"/>
                </a:solidFill>
                <a:effectLst>
                  <a:innerShdw blurRad="69850" dist="43180" dir="5400000">
                    <a:srgbClr val="000000">
                      <a:alpha val="65000"/>
                    </a:srgbClr>
                  </a:innerShdw>
                </a:effectLst>
                <a:uLnTx/>
                <a:uFillTx/>
                <a:cs typeface="Arial" pitchFamily="34" charset="0"/>
                <a:sym typeface="Wingdings" pitchFamily="2" charset="2"/>
              </a:endParaRPr>
            </a:p>
          </p:txBody>
        </p:sp>
      </p:grpSp>
    </p:spTree>
    <p:extLst>
      <p:ext uri="{BB962C8B-B14F-4D97-AF65-F5344CB8AC3E}">
        <p14:creationId xmlns:p14="http://schemas.microsoft.com/office/powerpoint/2010/main" val="23661480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323528" y="296652"/>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Adjustments: three building blocks, constraints and phases</a:t>
            </a:r>
            <a:endParaRPr lang="en-US" sz="2000" b="1" dirty="0">
              <a:solidFill>
                <a:schemeClr val="tx2"/>
              </a:solidFill>
              <a:latin typeface="+mj-lt"/>
            </a:endParaRPr>
          </a:p>
        </p:txBody>
      </p:sp>
      <p:sp>
        <p:nvSpPr>
          <p:cNvPr id="19" name="CaixaDeTexto 18"/>
          <p:cNvSpPr txBox="1"/>
          <p:nvPr/>
        </p:nvSpPr>
        <p:spPr>
          <a:xfrm>
            <a:off x="1232738" y="940387"/>
            <a:ext cx="2232248" cy="612000"/>
          </a:xfrm>
          <a:prstGeom prst="rect">
            <a:avLst/>
          </a:prstGeom>
          <a:solidFill>
            <a:srgbClr val="FFFFFF">
              <a:shade val="85000"/>
            </a:srgbClr>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Macroeconomic Adjustment</a:t>
            </a:r>
          </a:p>
        </p:txBody>
      </p:sp>
      <p:sp>
        <p:nvSpPr>
          <p:cNvPr id="20" name="CaixaDeTexto 19"/>
          <p:cNvSpPr txBox="1"/>
          <p:nvPr/>
        </p:nvSpPr>
        <p:spPr>
          <a:xfrm>
            <a:off x="3860521" y="940387"/>
            <a:ext cx="2232248" cy="612000"/>
          </a:xfrm>
          <a:prstGeom prst="rect">
            <a:avLst/>
          </a:prstGeom>
          <a:solidFill>
            <a:srgbClr val="FFFFFF">
              <a:shade val="85000"/>
            </a:srgbClr>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Microeconomic Adjustment</a:t>
            </a:r>
          </a:p>
        </p:txBody>
      </p:sp>
      <p:sp>
        <p:nvSpPr>
          <p:cNvPr id="21" name="CaixaDeTexto 20"/>
          <p:cNvSpPr txBox="1"/>
          <p:nvPr/>
        </p:nvSpPr>
        <p:spPr>
          <a:xfrm>
            <a:off x="6497996" y="940387"/>
            <a:ext cx="2232248" cy="612000"/>
          </a:xfrm>
          <a:prstGeom prst="rect">
            <a:avLst/>
          </a:prstGeom>
          <a:solidFill>
            <a:srgbClr val="FFFFFF">
              <a:shade val="85000"/>
            </a:srgbClr>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Capital Allocation Governance</a:t>
            </a:r>
          </a:p>
        </p:txBody>
      </p:sp>
      <p:sp>
        <p:nvSpPr>
          <p:cNvPr id="22" name="Retângulo 21"/>
          <p:cNvSpPr/>
          <p:nvPr/>
        </p:nvSpPr>
        <p:spPr>
          <a:xfrm>
            <a:off x="1232738" y="1714255"/>
            <a:ext cx="2547174" cy="800219"/>
          </a:xfrm>
          <a:prstGeom prst="rect">
            <a:avLst/>
          </a:prstGeom>
        </p:spPr>
        <p:txBody>
          <a:bodyPr wrap="square">
            <a:spAutoFit/>
          </a:bodyPr>
          <a:lstStyle/>
          <a:p>
            <a:pPr eaLnBrk="0" hangingPunct="0">
              <a:spcBef>
                <a:spcPts val="600"/>
              </a:spcBef>
              <a:spcAft>
                <a:spcPts val="600"/>
              </a:spcAft>
            </a:pPr>
            <a:r>
              <a:rPr lang="en-US" sz="1200" dirty="0" smtClean="0">
                <a:latin typeface="Frutiger 55 Roman" pitchFamily="34" charset="0"/>
              </a:rPr>
              <a:t>Realigning demand and supply growth</a:t>
            </a:r>
          </a:p>
          <a:p>
            <a:pPr eaLnBrk="0" hangingPunct="0">
              <a:spcBef>
                <a:spcPts val="600"/>
              </a:spcBef>
              <a:spcAft>
                <a:spcPts val="600"/>
              </a:spcAft>
            </a:pPr>
            <a:r>
              <a:rPr lang="en-US" sz="1200" dirty="0" smtClean="0">
                <a:latin typeface="Frutiger 55 Roman" pitchFamily="34" charset="0"/>
              </a:rPr>
              <a:t> </a:t>
            </a:r>
          </a:p>
        </p:txBody>
      </p:sp>
      <p:sp>
        <p:nvSpPr>
          <p:cNvPr id="9" name="Retângulo 8"/>
          <p:cNvSpPr/>
          <p:nvPr/>
        </p:nvSpPr>
        <p:spPr>
          <a:xfrm>
            <a:off x="3860521" y="1714255"/>
            <a:ext cx="2439671" cy="723275"/>
          </a:xfrm>
          <a:prstGeom prst="rect">
            <a:avLst/>
          </a:prstGeom>
        </p:spPr>
        <p:txBody>
          <a:bodyPr wrap="square">
            <a:spAutoFit/>
          </a:bodyPr>
          <a:lstStyle/>
          <a:p>
            <a:pPr eaLnBrk="0" hangingPunct="0">
              <a:spcBef>
                <a:spcPts val="600"/>
              </a:spcBef>
              <a:spcAft>
                <a:spcPts val="0"/>
              </a:spcAft>
            </a:pPr>
            <a:r>
              <a:rPr lang="en-US" sz="1200" dirty="0" smtClean="0">
                <a:latin typeface="Frutiger 55 Roman" pitchFamily="34" charset="0"/>
              </a:rPr>
              <a:t>“Normalization” of  administered prices</a:t>
            </a:r>
          </a:p>
          <a:p>
            <a:pPr eaLnBrk="0" hangingPunct="0">
              <a:spcBef>
                <a:spcPts val="600"/>
              </a:spcBef>
              <a:spcAft>
                <a:spcPts val="0"/>
              </a:spcAft>
            </a:pPr>
            <a:r>
              <a:rPr lang="en-US" sz="1200" dirty="0" smtClean="0">
                <a:latin typeface="Frutiger 55 Roman" pitchFamily="34" charset="0"/>
              </a:rPr>
              <a:t>Removal of tax distortions</a:t>
            </a:r>
          </a:p>
        </p:txBody>
      </p:sp>
      <p:sp>
        <p:nvSpPr>
          <p:cNvPr id="10" name="Retângulo 9"/>
          <p:cNvSpPr/>
          <p:nvPr/>
        </p:nvSpPr>
        <p:spPr>
          <a:xfrm>
            <a:off x="6497996" y="1714255"/>
            <a:ext cx="2466492" cy="646331"/>
          </a:xfrm>
          <a:prstGeom prst="rect">
            <a:avLst/>
          </a:prstGeom>
        </p:spPr>
        <p:txBody>
          <a:bodyPr wrap="square">
            <a:spAutoFit/>
          </a:bodyPr>
          <a:lstStyle/>
          <a:p>
            <a:pPr eaLnBrk="0" hangingPunct="0">
              <a:spcBef>
                <a:spcPts val="600"/>
              </a:spcBef>
              <a:spcAft>
                <a:spcPts val="600"/>
              </a:spcAft>
            </a:pPr>
            <a:r>
              <a:rPr lang="en-US" sz="1200" dirty="0" smtClean="0">
                <a:latin typeface="Frutiger 55 Roman" pitchFamily="34" charset="0"/>
              </a:rPr>
              <a:t>Definition of government’s and market’s stakes in the process of allocating capital in the economy</a:t>
            </a:r>
          </a:p>
        </p:txBody>
      </p:sp>
      <p:sp>
        <p:nvSpPr>
          <p:cNvPr id="12" name="Retângulo 11"/>
          <p:cNvSpPr/>
          <p:nvPr/>
        </p:nvSpPr>
        <p:spPr>
          <a:xfrm>
            <a:off x="1232738" y="2638656"/>
            <a:ext cx="2232000" cy="612000"/>
          </a:xfrm>
          <a:prstGeom prst="rect">
            <a:avLst/>
          </a:prstGeom>
          <a:solidFill>
            <a:srgbClr val="D5D5D5"/>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Fiscal Limits</a:t>
            </a:r>
          </a:p>
        </p:txBody>
      </p:sp>
      <p:sp>
        <p:nvSpPr>
          <p:cNvPr id="13" name="Retângulo 12"/>
          <p:cNvSpPr/>
          <p:nvPr/>
        </p:nvSpPr>
        <p:spPr>
          <a:xfrm>
            <a:off x="3860521" y="2638656"/>
            <a:ext cx="2232000" cy="612000"/>
          </a:xfrm>
          <a:prstGeom prst="rect">
            <a:avLst/>
          </a:prstGeom>
          <a:solidFill>
            <a:srgbClr val="D5D5D5"/>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Popular Support </a:t>
            </a:r>
          </a:p>
        </p:txBody>
      </p:sp>
      <p:sp>
        <p:nvSpPr>
          <p:cNvPr id="14" name="Retângulo 13"/>
          <p:cNvSpPr/>
          <p:nvPr/>
        </p:nvSpPr>
        <p:spPr>
          <a:xfrm>
            <a:off x="6497995" y="2638656"/>
            <a:ext cx="2232000" cy="612000"/>
          </a:xfrm>
          <a:prstGeom prst="rect">
            <a:avLst/>
          </a:prstGeom>
          <a:solidFill>
            <a:srgbClr val="D5D5D5"/>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Global Liquidity </a:t>
            </a:r>
          </a:p>
        </p:txBody>
      </p:sp>
      <p:sp>
        <p:nvSpPr>
          <p:cNvPr id="15" name="Retângulo 14"/>
          <p:cNvSpPr/>
          <p:nvPr/>
        </p:nvSpPr>
        <p:spPr>
          <a:xfrm>
            <a:off x="1232738" y="4184976"/>
            <a:ext cx="2232000" cy="612000"/>
          </a:xfrm>
          <a:prstGeom prst="rect">
            <a:avLst/>
          </a:prstGeom>
          <a:solidFill>
            <a:srgbClr val="A5A5A5"/>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Phase 1: Announcement</a:t>
            </a:r>
          </a:p>
        </p:txBody>
      </p:sp>
      <p:sp>
        <p:nvSpPr>
          <p:cNvPr id="16" name="Retângulo 15"/>
          <p:cNvSpPr/>
          <p:nvPr/>
        </p:nvSpPr>
        <p:spPr>
          <a:xfrm>
            <a:off x="3860521" y="4184976"/>
            <a:ext cx="2232000" cy="612000"/>
          </a:xfrm>
          <a:prstGeom prst="rect">
            <a:avLst/>
          </a:prstGeom>
          <a:solidFill>
            <a:srgbClr val="A5A5A5"/>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Phase 2: Impacts</a:t>
            </a:r>
          </a:p>
        </p:txBody>
      </p:sp>
      <p:sp>
        <p:nvSpPr>
          <p:cNvPr id="17" name="Retângulo 16"/>
          <p:cNvSpPr/>
          <p:nvPr/>
        </p:nvSpPr>
        <p:spPr>
          <a:xfrm>
            <a:off x="6497995" y="4184976"/>
            <a:ext cx="2232000" cy="612000"/>
          </a:xfrm>
          <a:prstGeom prst="rect">
            <a:avLst/>
          </a:prstGeom>
          <a:solidFill>
            <a:srgbClr val="A5A5A5"/>
          </a:solidFill>
          <a:ln w="50800" cap="sq">
            <a:solidFill>
              <a:srgbClr val="FFFFFF"/>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r>
              <a:rPr lang="en-US" sz="1600" b="1" i="1" dirty="0" smtClean="0">
                <a:solidFill>
                  <a:schemeClr val="tx1">
                    <a:lumMod val="75000"/>
                    <a:lumOff val="25000"/>
                  </a:schemeClr>
                </a:solidFill>
                <a:latin typeface="Frutiger 55 Roman" pitchFamily="34" charset="0"/>
              </a:rPr>
              <a:t>Phase 3: Recovery</a:t>
            </a:r>
          </a:p>
        </p:txBody>
      </p:sp>
      <p:cxnSp>
        <p:nvCxnSpPr>
          <p:cNvPr id="23" name="Conector reto 22"/>
          <p:cNvCxnSpPr/>
          <p:nvPr/>
        </p:nvCxnSpPr>
        <p:spPr bwMode="auto">
          <a:xfrm flipH="1">
            <a:off x="395288" y="2534109"/>
            <a:ext cx="8353425" cy="0"/>
          </a:xfrm>
          <a:prstGeom prst="line">
            <a:avLst/>
          </a:prstGeom>
          <a:noFill/>
          <a:ln w="25400" cap="flat" cmpd="sng" algn="ctr">
            <a:solidFill>
              <a:schemeClr val="tx1"/>
            </a:solidFill>
            <a:prstDash val="sysDash"/>
            <a:round/>
            <a:headEnd type="none" w="med" len="med"/>
            <a:tailEnd type="none" w="med" len="med"/>
          </a:ln>
          <a:effectLst/>
        </p:spPr>
      </p:cxnSp>
      <p:cxnSp>
        <p:nvCxnSpPr>
          <p:cNvPr id="24" name="Conector reto 23"/>
          <p:cNvCxnSpPr/>
          <p:nvPr/>
        </p:nvCxnSpPr>
        <p:spPr bwMode="auto">
          <a:xfrm flipH="1">
            <a:off x="395288" y="4077072"/>
            <a:ext cx="8353425" cy="0"/>
          </a:xfrm>
          <a:prstGeom prst="line">
            <a:avLst/>
          </a:prstGeom>
          <a:noFill/>
          <a:ln w="25400" cap="flat" cmpd="sng" algn="ctr">
            <a:solidFill>
              <a:schemeClr val="tx1"/>
            </a:solidFill>
            <a:prstDash val="sysDash"/>
            <a:round/>
            <a:headEnd type="none" w="med" len="med"/>
            <a:tailEnd type="none" w="med" len="med"/>
          </a:ln>
          <a:effectLst/>
        </p:spPr>
      </p:cxnSp>
      <p:sp>
        <p:nvSpPr>
          <p:cNvPr id="25" name="Retângulo 24"/>
          <p:cNvSpPr/>
          <p:nvPr/>
        </p:nvSpPr>
        <p:spPr>
          <a:xfrm>
            <a:off x="1232738" y="4869160"/>
            <a:ext cx="1971110" cy="538609"/>
          </a:xfrm>
          <a:prstGeom prst="rect">
            <a:avLst/>
          </a:prstGeom>
        </p:spPr>
        <p:txBody>
          <a:bodyPr wrap="square">
            <a:spAutoFit/>
          </a:bodyPr>
          <a:lstStyle/>
          <a:p>
            <a:pPr eaLnBrk="0" hangingPunct="0">
              <a:spcBef>
                <a:spcPts val="600"/>
              </a:spcBef>
              <a:spcAft>
                <a:spcPts val="0"/>
              </a:spcAft>
            </a:pPr>
            <a:r>
              <a:rPr lang="en-US" sz="1200" dirty="0" smtClean="0">
                <a:latin typeface="Frutiger 55 Roman" pitchFamily="34" charset="0"/>
              </a:rPr>
              <a:t>1 quarter</a:t>
            </a:r>
          </a:p>
          <a:p>
            <a:pPr eaLnBrk="0" hangingPunct="0">
              <a:spcBef>
                <a:spcPts val="600"/>
              </a:spcBef>
              <a:spcAft>
                <a:spcPts val="0"/>
              </a:spcAft>
            </a:pPr>
            <a:r>
              <a:rPr lang="en-US" sz="1200" dirty="0" smtClean="0">
                <a:latin typeface="Frutiger 55 Roman" pitchFamily="34" charset="0"/>
              </a:rPr>
              <a:t>More to come</a:t>
            </a:r>
          </a:p>
        </p:txBody>
      </p:sp>
      <p:sp>
        <p:nvSpPr>
          <p:cNvPr id="26" name="Retângulo 25"/>
          <p:cNvSpPr/>
          <p:nvPr/>
        </p:nvSpPr>
        <p:spPr>
          <a:xfrm>
            <a:off x="3825160" y="4869160"/>
            <a:ext cx="2259007" cy="1169551"/>
          </a:xfrm>
          <a:prstGeom prst="rect">
            <a:avLst/>
          </a:prstGeom>
        </p:spPr>
        <p:txBody>
          <a:bodyPr wrap="square">
            <a:spAutoFit/>
          </a:bodyPr>
          <a:lstStyle/>
          <a:p>
            <a:pPr eaLnBrk="0" hangingPunct="0">
              <a:spcBef>
                <a:spcPts val="600"/>
              </a:spcBef>
              <a:spcAft>
                <a:spcPts val="0"/>
              </a:spcAft>
            </a:pPr>
            <a:r>
              <a:rPr lang="en-US" sz="1200" dirty="0" smtClean="0">
                <a:latin typeface="Frutiger 55 Roman" pitchFamily="34" charset="0"/>
              </a:rPr>
              <a:t>2 - 4 quarters</a:t>
            </a:r>
          </a:p>
          <a:p>
            <a:pPr eaLnBrk="0" hangingPunct="0">
              <a:spcBef>
                <a:spcPts val="600"/>
              </a:spcBef>
              <a:spcAft>
                <a:spcPts val="0"/>
              </a:spcAft>
            </a:pPr>
            <a:r>
              <a:rPr lang="en-US" sz="1200" dirty="0" smtClean="0">
                <a:latin typeface="Frutiger 55 Roman" pitchFamily="34" charset="0"/>
              </a:rPr>
              <a:t>Higher unemployment </a:t>
            </a:r>
            <a:r>
              <a:rPr lang="en-US" sz="1200" dirty="0" smtClean="0">
                <a:latin typeface="Frutiger 55 Roman" pitchFamily="34" charset="0"/>
                <a:sym typeface="Wingdings" pitchFamily="2" charset="2"/>
              </a:rPr>
              <a:t> Lower tax collections  Lower fiscal results</a:t>
            </a:r>
          </a:p>
          <a:p>
            <a:pPr eaLnBrk="0" hangingPunct="0">
              <a:spcBef>
                <a:spcPts val="600"/>
              </a:spcBef>
              <a:spcAft>
                <a:spcPts val="0"/>
              </a:spcAft>
            </a:pPr>
            <a:r>
              <a:rPr lang="en-US" sz="1200" dirty="0" smtClean="0">
                <a:latin typeface="Frutiger 55 Roman" pitchFamily="34" charset="0"/>
                <a:sym typeface="Wingdings" pitchFamily="2" charset="2"/>
              </a:rPr>
              <a:t>More measures?</a:t>
            </a:r>
            <a:endParaRPr lang="en-US" sz="1200" dirty="0" smtClean="0">
              <a:latin typeface="Frutiger 55 Roman" pitchFamily="34" charset="0"/>
            </a:endParaRPr>
          </a:p>
        </p:txBody>
      </p:sp>
      <p:sp>
        <p:nvSpPr>
          <p:cNvPr id="27" name="Retângulo 26"/>
          <p:cNvSpPr/>
          <p:nvPr/>
        </p:nvSpPr>
        <p:spPr>
          <a:xfrm>
            <a:off x="6444207" y="4882607"/>
            <a:ext cx="2304505" cy="1877437"/>
          </a:xfrm>
          <a:prstGeom prst="rect">
            <a:avLst/>
          </a:prstGeom>
        </p:spPr>
        <p:txBody>
          <a:bodyPr wrap="square">
            <a:spAutoFit/>
          </a:bodyPr>
          <a:lstStyle/>
          <a:p>
            <a:pPr eaLnBrk="0" hangingPunct="0">
              <a:spcBef>
                <a:spcPts val="600"/>
              </a:spcBef>
              <a:spcAft>
                <a:spcPts val="0"/>
              </a:spcAft>
            </a:pPr>
            <a:r>
              <a:rPr lang="en-US" sz="1200" dirty="0" smtClean="0">
                <a:latin typeface="Frutiger 55 Roman" pitchFamily="34" charset="0"/>
              </a:rPr>
              <a:t>&gt; 4 quarters</a:t>
            </a:r>
          </a:p>
          <a:p>
            <a:pPr eaLnBrk="0" hangingPunct="0">
              <a:spcBef>
                <a:spcPts val="600"/>
              </a:spcBef>
              <a:spcAft>
                <a:spcPts val="0"/>
              </a:spcAft>
            </a:pPr>
            <a:r>
              <a:rPr lang="en-US" sz="1200" dirty="0" smtClean="0">
                <a:latin typeface="Frutiger 55 Roman" pitchFamily="34" charset="0"/>
              </a:rPr>
              <a:t>Lower labor cost + new credit cycle </a:t>
            </a:r>
            <a:r>
              <a:rPr lang="en-US" sz="1200" dirty="0" smtClean="0">
                <a:latin typeface="Frutiger 55 Roman" pitchFamily="34" charset="0"/>
                <a:sym typeface="Wingdings" pitchFamily="2" charset="2"/>
              </a:rPr>
              <a:t> investment-led recovery</a:t>
            </a:r>
          </a:p>
          <a:p>
            <a:pPr eaLnBrk="0" hangingPunct="0">
              <a:spcBef>
                <a:spcPts val="600"/>
              </a:spcBef>
              <a:spcAft>
                <a:spcPts val="0"/>
              </a:spcAft>
            </a:pPr>
            <a:r>
              <a:rPr lang="en-US" sz="1200" dirty="0" smtClean="0">
                <a:latin typeface="Frutiger 55 Roman" pitchFamily="34" charset="0"/>
                <a:sym typeface="Wingdings" pitchFamily="2" charset="2"/>
              </a:rPr>
              <a:t>+ Currency depreciation  export led recovery</a:t>
            </a:r>
            <a:endParaRPr lang="en-US" sz="1200" dirty="0" smtClean="0">
              <a:latin typeface="Frutiger 55 Roman" pitchFamily="34" charset="0"/>
            </a:endParaRPr>
          </a:p>
          <a:p>
            <a:pPr eaLnBrk="0" hangingPunct="0">
              <a:spcBef>
                <a:spcPts val="600"/>
              </a:spcBef>
              <a:spcAft>
                <a:spcPts val="0"/>
              </a:spcAft>
            </a:pPr>
            <a:endParaRPr lang="en-US" sz="1200" dirty="0" smtClean="0">
              <a:latin typeface="Frutiger 55 Roman" pitchFamily="34" charset="0"/>
            </a:endParaRPr>
          </a:p>
          <a:p>
            <a:pPr eaLnBrk="0" hangingPunct="0">
              <a:spcBef>
                <a:spcPts val="600"/>
              </a:spcBef>
              <a:spcAft>
                <a:spcPts val="0"/>
              </a:spcAft>
            </a:pPr>
            <a:r>
              <a:rPr lang="en-US" sz="1200" dirty="0" smtClean="0">
                <a:latin typeface="Frutiger 55 Roman" pitchFamily="34" charset="0"/>
              </a:rPr>
              <a:t> </a:t>
            </a:r>
          </a:p>
        </p:txBody>
      </p:sp>
      <p:sp>
        <p:nvSpPr>
          <p:cNvPr id="28" name="CaixaDeTexto 27"/>
          <p:cNvSpPr txBox="1"/>
          <p:nvPr/>
        </p:nvSpPr>
        <p:spPr>
          <a:xfrm rot="16200000">
            <a:off x="-365772" y="1511040"/>
            <a:ext cx="1800448" cy="307777"/>
          </a:xfrm>
          <a:prstGeom prst="rect">
            <a:avLst/>
          </a:prstGeom>
          <a:noFill/>
        </p:spPr>
        <p:txBody>
          <a:bodyPr wrap="square" rtlCol="0">
            <a:spAutoFit/>
          </a:bodyPr>
          <a:lstStyle/>
          <a:p>
            <a:pPr algn="ctr"/>
            <a:r>
              <a:rPr lang="en-US" sz="1400" b="1" dirty="0" smtClean="0">
                <a:solidFill>
                  <a:srgbClr val="800000"/>
                </a:solidFill>
              </a:rPr>
              <a:t>Building Blocks</a:t>
            </a:r>
            <a:endParaRPr lang="en-US" sz="1400" b="1" dirty="0">
              <a:solidFill>
                <a:srgbClr val="800000"/>
              </a:solidFill>
            </a:endParaRPr>
          </a:p>
        </p:txBody>
      </p:sp>
      <p:sp>
        <p:nvSpPr>
          <p:cNvPr id="29" name="CaixaDeTexto 28"/>
          <p:cNvSpPr txBox="1"/>
          <p:nvPr/>
        </p:nvSpPr>
        <p:spPr>
          <a:xfrm rot="16200000">
            <a:off x="-365772" y="3199763"/>
            <a:ext cx="1800448" cy="307777"/>
          </a:xfrm>
          <a:prstGeom prst="rect">
            <a:avLst/>
          </a:prstGeom>
          <a:noFill/>
        </p:spPr>
        <p:txBody>
          <a:bodyPr wrap="square" rtlCol="0">
            <a:spAutoFit/>
          </a:bodyPr>
          <a:lstStyle/>
          <a:p>
            <a:pPr algn="ctr"/>
            <a:r>
              <a:rPr lang="en-US" sz="1400" b="1" dirty="0" smtClean="0">
                <a:solidFill>
                  <a:srgbClr val="800000"/>
                </a:solidFill>
              </a:rPr>
              <a:t>Constraints</a:t>
            </a:r>
            <a:endParaRPr lang="en-US" sz="1400" b="1" dirty="0">
              <a:solidFill>
                <a:srgbClr val="800000"/>
              </a:solidFill>
            </a:endParaRPr>
          </a:p>
        </p:txBody>
      </p:sp>
      <p:sp>
        <p:nvSpPr>
          <p:cNvPr id="30" name="CaixaDeTexto 29"/>
          <p:cNvSpPr txBox="1"/>
          <p:nvPr/>
        </p:nvSpPr>
        <p:spPr>
          <a:xfrm rot="16200000">
            <a:off x="-365772" y="4891515"/>
            <a:ext cx="1800448" cy="307777"/>
          </a:xfrm>
          <a:prstGeom prst="rect">
            <a:avLst/>
          </a:prstGeom>
          <a:noFill/>
        </p:spPr>
        <p:txBody>
          <a:bodyPr wrap="square" rtlCol="0">
            <a:spAutoFit/>
          </a:bodyPr>
          <a:lstStyle/>
          <a:p>
            <a:pPr algn="ctr"/>
            <a:r>
              <a:rPr lang="en-US" sz="1400" b="1" dirty="0" smtClean="0">
                <a:solidFill>
                  <a:srgbClr val="800000"/>
                </a:solidFill>
              </a:rPr>
              <a:t>Phases</a:t>
            </a:r>
            <a:endParaRPr lang="en-US" sz="1400" b="1" dirty="0">
              <a:solidFill>
                <a:srgbClr val="800000"/>
              </a:solidFill>
            </a:endParaRPr>
          </a:p>
        </p:txBody>
      </p:sp>
      <p:sp>
        <p:nvSpPr>
          <p:cNvPr id="31" name="Retângulo 30"/>
          <p:cNvSpPr/>
          <p:nvPr/>
        </p:nvSpPr>
        <p:spPr>
          <a:xfrm>
            <a:off x="1232738" y="3308850"/>
            <a:ext cx="2547174" cy="984885"/>
          </a:xfrm>
          <a:prstGeom prst="rect">
            <a:avLst/>
          </a:prstGeom>
        </p:spPr>
        <p:txBody>
          <a:bodyPr wrap="square">
            <a:spAutoFit/>
          </a:bodyPr>
          <a:lstStyle/>
          <a:p>
            <a:pPr eaLnBrk="0" hangingPunct="0">
              <a:spcBef>
                <a:spcPts val="600"/>
              </a:spcBef>
              <a:spcAft>
                <a:spcPts val="0"/>
              </a:spcAft>
            </a:pPr>
            <a:r>
              <a:rPr lang="en-US" sz="1200" dirty="0" smtClean="0">
                <a:latin typeface="Frutiger 55 Roman" pitchFamily="34" charset="0"/>
              </a:rPr>
              <a:t>Budget rigidity</a:t>
            </a:r>
          </a:p>
          <a:p>
            <a:pPr eaLnBrk="0" hangingPunct="0">
              <a:spcBef>
                <a:spcPts val="600"/>
              </a:spcBef>
              <a:spcAft>
                <a:spcPts val="0"/>
              </a:spcAft>
            </a:pPr>
            <a:r>
              <a:rPr lang="en-US" sz="1200" dirty="0" smtClean="0">
                <a:latin typeface="Frutiger 55 Roman" pitchFamily="34" charset="0"/>
              </a:rPr>
              <a:t>Economy’s capacity to absorb more taxes</a:t>
            </a:r>
          </a:p>
          <a:p>
            <a:pPr eaLnBrk="0" hangingPunct="0">
              <a:spcBef>
                <a:spcPts val="600"/>
              </a:spcBef>
              <a:spcAft>
                <a:spcPts val="0"/>
              </a:spcAft>
            </a:pPr>
            <a:r>
              <a:rPr lang="en-US" sz="1200" dirty="0" smtClean="0">
                <a:latin typeface="Frutiger 55 Roman" pitchFamily="34" charset="0"/>
              </a:rPr>
              <a:t> </a:t>
            </a:r>
          </a:p>
        </p:txBody>
      </p:sp>
      <p:sp>
        <p:nvSpPr>
          <p:cNvPr id="32" name="Retângulo 31"/>
          <p:cNvSpPr/>
          <p:nvPr/>
        </p:nvSpPr>
        <p:spPr>
          <a:xfrm>
            <a:off x="3825026" y="3308850"/>
            <a:ext cx="2403158" cy="461665"/>
          </a:xfrm>
          <a:prstGeom prst="rect">
            <a:avLst/>
          </a:prstGeom>
        </p:spPr>
        <p:txBody>
          <a:bodyPr wrap="square">
            <a:spAutoFit/>
          </a:bodyPr>
          <a:lstStyle/>
          <a:p>
            <a:pPr eaLnBrk="0" hangingPunct="0">
              <a:spcBef>
                <a:spcPts val="600"/>
              </a:spcBef>
              <a:spcAft>
                <a:spcPts val="0"/>
              </a:spcAft>
            </a:pPr>
            <a:r>
              <a:rPr lang="en-US" sz="1200" dirty="0" smtClean="0">
                <a:latin typeface="Frutiger 55 Roman" pitchFamily="34" charset="0"/>
              </a:rPr>
              <a:t>Reaction to higher taxes when unemployment rates are rising</a:t>
            </a:r>
          </a:p>
        </p:txBody>
      </p:sp>
      <p:sp>
        <p:nvSpPr>
          <p:cNvPr id="33" name="Retângulo 32"/>
          <p:cNvSpPr/>
          <p:nvPr/>
        </p:nvSpPr>
        <p:spPr>
          <a:xfrm>
            <a:off x="6475875" y="3308850"/>
            <a:ext cx="2403158" cy="461665"/>
          </a:xfrm>
          <a:prstGeom prst="rect">
            <a:avLst/>
          </a:prstGeom>
        </p:spPr>
        <p:txBody>
          <a:bodyPr wrap="square">
            <a:spAutoFit/>
          </a:bodyPr>
          <a:lstStyle/>
          <a:p>
            <a:pPr eaLnBrk="0" hangingPunct="0">
              <a:spcBef>
                <a:spcPts val="600"/>
              </a:spcBef>
              <a:spcAft>
                <a:spcPts val="0"/>
              </a:spcAft>
            </a:pPr>
            <a:r>
              <a:rPr lang="en-US" sz="1200" dirty="0" smtClean="0">
                <a:latin typeface="Frutiger 55 Roman" pitchFamily="34" charset="0"/>
              </a:rPr>
              <a:t>Market’s tolerance towards fiscal results</a:t>
            </a:r>
          </a:p>
        </p:txBody>
      </p:sp>
      <p:sp>
        <p:nvSpPr>
          <p:cNvPr id="35" name="Seta circular 34"/>
          <p:cNvSpPr/>
          <p:nvPr/>
        </p:nvSpPr>
        <p:spPr bwMode="auto">
          <a:xfrm>
            <a:off x="3357344" y="4169612"/>
            <a:ext cx="607328" cy="612000"/>
          </a:xfrm>
          <a:prstGeom prst="circularArrow">
            <a:avLst>
              <a:gd name="adj1" fmla="val 12500"/>
              <a:gd name="adj2" fmla="val 1142319"/>
              <a:gd name="adj3" fmla="val 20457681"/>
              <a:gd name="adj4" fmla="val 10800000"/>
              <a:gd name="adj5" fmla="val 16985"/>
            </a:avLst>
          </a:prstGeom>
          <a:solidFill>
            <a:srgbClr val="800000"/>
          </a:solidFill>
          <a:ln w="9525">
            <a:solidFill>
              <a:srgbClr val="800000"/>
            </a:solidFill>
            <a:miter lim="800000"/>
            <a:headEnd/>
            <a:tailEnd/>
          </a:ln>
          <a:effectLst/>
        </p:spPr>
        <p:txBody>
          <a:bodyPr wrap="square" rtlCol="0" anchor="ctr">
            <a:spAutoFit/>
          </a:bodyPr>
          <a:lstStyle/>
          <a:p>
            <a:pPr algn="ctr" eaLnBrk="0" hangingPunct="0">
              <a:spcBef>
                <a:spcPct val="50000"/>
              </a:spcBef>
            </a:pPr>
            <a:endParaRPr lang="pt-BR" sz="1050" dirty="0">
              <a:latin typeface="Frutiger 55 Roman" pitchFamily="34" charset="0"/>
            </a:endParaRPr>
          </a:p>
        </p:txBody>
      </p:sp>
      <p:sp>
        <p:nvSpPr>
          <p:cNvPr id="36" name="Seta circular 35"/>
          <p:cNvSpPr/>
          <p:nvPr/>
        </p:nvSpPr>
        <p:spPr bwMode="auto">
          <a:xfrm flipH="1" flipV="1">
            <a:off x="3357344" y="4247072"/>
            <a:ext cx="607328" cy="612000"/>
          </a:xfrm>
          <a:prstGeom prst="circularArrow">
            <a:avLst>
              <a:gd name="adj1" fmla="val 12500"/>
              <a:gd name="adj2" fmla="val 1142319"/>
              <a:gd name="adj3" fmla="val 20457681"/>
              <a:gd name="adj4" fmla="val 10800000"/>
              <a:gd name="adj5" fmla="val 16985"/>
            </a:avLst>
          </a:prstGeom>
          <a:solidFill>
            <a:srgbClr val="800000"/>
          </a:solidFill>
          <a:ln w="9525">
            <a:solidFill>
              <a:srgbClr val="800000"/>
            </a:solidFill>
            <a:miter lim="800000"/>
            <a:headEnd/>
            <a:tailEnd/>
          </a:ln>
          <a:effectLst/>
        </p:spPr>
        <p:txBody>
          <a:bodyPr wrap="square" rtlCol="0" anchor="ctr">
            <a:spAutoFit/>
          </a:bodyPr>
          <a:lstStyle/>
          <a:p>
            <a:pPr algn="ctr" eaLnBrk="0" hangingPunct="0">
              <a:spcBef>
                <a:spcPct val="50000"/>
              </a:spcBef>
            </a:pPr>
            <a:endParaRPr lang="pt-BR" sz="1050" dirty="0">
              <a:latin typeface="Frutiger 55 Roman"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0"/>
          <p:cNvSpPr>
            <a:spLocks noGrp="1"/>
          </p:cNvSpPr>
          <p:nvPr>
            <p:ph type="title"/>
          </p:nvPr>
        </p:nvSpPr>
        <p:spPr/>
        <p:txBody>
          <a:bodyPr/>
          <a:lstStyle/>
          <a:p>
            <a:r>
              <a:rPr lang="pt-BR" dirty="0" err="1" smtClean="0"/>
              <a:t>Disclaimer</a:t>
            </a:r>
            <a:endParaRPr lang="pt-BR" dirty="0"/>
          </a:p>
        </p:txBody>
      </p:sp>
      <p:sp>
        <p:nvSpPr>
          <p:cNvPr id="11" name="Content Placeholder 10"/>
          <p:cNvSpPr>
            <a:spLocks noGrp="1"/>
          </p:cNvSpPr>
          <p:nvPr>
            <p:ph idx="1"/>
          </p:nvPr>
        </p:nvSpPr>
        <p:spPr>
          <a:xfrm>
            <a:off x="395288" y="1125538"/>
            <a:ext cx="8029140" cy="4031654"/>
          </a:xfrm>
        </p:spPr>
        <p:txBody>
          <a:bodyPr/>
          <a:lstStyle/>
          <a:p>
            <a:pPr>
              <a:lnSpc>
                <a:spcPct val="150000"/>
              </a:lnSpc>
              <a:spcBef>
                <a:spcPts val="600"/>
              </a:spcBef>
              <a:spcAft>
                <a:spcPts val="600"/>
              </a:spcAft>
            </a:pPr>
            <a:endParaRPr lang="en-US" sz="1200" i="1" dirty="0" smtClean="0"/>
          </a:p>
          <a:p>
            <a:pPr>
              <a:lnSpc>
                <a:spcPct val="150000"/>
              </a:lnSpc>
              <a:spcBef>
                <a:spcPts val="600"/>
              </a:spcBef>
              <a:spcAft>
                <a:spcPts val="600"/>
              </a:spcAft>
            </a:pPr>
            <a:endParaRPr lang="en-US" sz="1200" i="1" dirty="0"/>
          </a:p>
          <a:p>
            <a:pPr>
              <a:lnSpc>
                <a:spcPct val="150000"/>
              </a:lnSpc>
              <a:spcBef>
                <a:spcPts val="600"/>
              </a:spcBef>
              <a:spcAft>
                <a:spcPts val="600"/>
              </a:spcAft>
            </a:pPr>
            <a:endParaRPr lang="en-US" sz="1200" i="1" dirty="0" smtClean="0"/>
          </a:p>
          <a:p>
            <a:pPr>
              <a:lnSpc>
                <a:spcPct val="150000"/>
              </a:lnSpc>
              <a:spcBef>
                <a:spcPts val="600"/>
              </a:spcBef>
              <a:spcAft>
                <a:spcPts val="600"/>
              </a:spcAft>
            </a:pPr>
            <a:r>
              <a:rPr lang="en-US" sz="1200" i="1" dirty="0" smtClean="0"/>
              <a:t>This </a:t>
            </a:r>
            <a:r>
              <a:rPr lang="en-US" sz="1200" i="1" dirty="0"/>
              <a:t>material has been prepared by </a:t>
            </a:r>
            <a:r>
              <a:rPr lang="en-US" sz="1200" i="1" dirty="0" err="1"/>
              <a:t>Bradesco</a:t>
            </a:r>
            <a:r>
              <a:rPr lang="en-US" sz="1200" i="1" dirty="0"/>
              <a:t> </a:t>
            </a:r>
            <a:r>
              <a:rPr lang="en-US" sz="1200" i="1" dirty="0" err="1"/>
              <a:t>Corretora</a:t>
            </a:r>
            <a:r>
              <a:rPr lang="en-US" sz="1200" i="1" dirty="0"/>
              <a:t> and is being provided to you for your information only. No portion of this document may be copied. photocopied or duplicated in any form. or by any means. or redistributed without prior consent from </a:t>
            </a:r>
            <a:r>
              <a:rPr lang="en-US" sz="1200" i="1" dirty="0" err="1"/>
              <a:t>Bradesco</a:t>
            </a:r>
            <a:r>
              <a:rPr lang="en-US" sz="1200" i="1" dirty="0"/>
              <a:t> </a:t>
            </a:r>
            <a:r>
              <a:rPr lang="en-US" sz="1200" i="1" dirty="0" err="1"/>
              <a:t>Corretora</a:t>
            </a:r>
            <a:r>
              <a:rPr lang="en-US" sz="1200" i="1" dirty="0"/>
              <a:t>. The information. opinions. estimates and projections represent the current date and are subject to modifications without prior notice. due to market conditions. </a:t>
            </a:r>
          </a:p>
          <a:p>
            <a:pPr>
              <a:lnSpc>
                <a:spcPct val="150000"/>
              </a:lnSpc>
              <a:spcBef>
                <a:spcPts val="600"/>
              </a:spcBef>
              <a:spcAft>
                <a:spcPts val="600"/>
              </a:spcAft>
            </a:pPr>
            <a:endParaRPr lang="pt-BR" dirty="0"/>
          </a:p>
          <a:p>
            <a:pPr>
              <a:lnSpc>
                <a:spcPct val="150000"/>
              </a:lnSpc>
              <a:spcBef>
                <a:spcPts val="600"/>
              </a:spcBef>
              <a:spcAft>
                <a:spcPts val="600"/>
              </a:spcAft>
            </a:pPr>
            <a:endParaRPr lang="pt-BR" dirty="0"/>
          </a:p>
        </p:txBody>
      </p:sp>
      <p:sp>
        <p:nvSpPr>
          <p:cNvPr id="21" name="Rectangle 20"/>
          <p:cNvSpPr/>
          <p:nvPr/>
        </p:nvSpPr>
        <p:spPr>
          <a:xfrm>
            <a:off x="1104900" y="5562528"/>
            <a:ext cx="7786688" cy="738664"/>
          </a:xfrm>
          <a:prstGeom prst="rect">
            <a:avLst/>
          </a:prstGeom>
        </p:spPr>
        <p:txBody>
          <a:bodyPr wrap="square">
            <a:spAutoFit/>
          </a:bodyPr>
          <a:lstStyle/>
          <a:p>
            <a:r>
              <a:rPr lang="pt-BR" sz="1050" b="1" dirty="0" smtClean="0"/>
              <a:t>Bradesco S/A CTVM</a:t>
            </a:r>
            <a:endParaRPr lang="pt-BR" sz="1050" b="1" dirty="0"/>
          </a:p>
          <a:p>
            <a:r>
              <a:rPr lang="pt-BR" sz="1050" b="1" dirty="0" err="1"/>
              <a:t>Tel</a:t>
            </a:r>
            <a:r>
              <a:rPr lang="pt-BR" sz="1050" b="1" dirty="0"/>
              <a:t>: +55 11 </a:t>
            </a:r>
            <a:r>
              <a:rPr lang="pt-BR" sz="1050" b="1" dirty="0" smtClean="0"/>
              <a:t>2178-5757</a:t>
            </a:r>
            <a:endParaRPr lang="pt-BR" sz="1050" b="1" dirty="0"/>
          </a:p>
          <a:p>
            <a:r>
              <a:rPr lang="pt-BR" sz="1050" dirty="0"/>
              <a:t>Avenida Paulista, 1.450 – </a:t>
            </a:r>
            <a:r>
              <a:rPr lang="pt-BR" sz="1050" dirty="0" smtClean="0"/>
              <a:t>7º </a:t>
            </a:r>
            <a:r>
              <a:rPr lang="pt-BR" sz="1050" dirty="0"/>
              <a:t>andar - 01310-917</a:t>
            </a:r>
          </a:p>
          <a:p>
            <a:r>
              <a:rPr lang="pt-BR" sz="1050" dirty="0"/>
              <a:t>São Paulo - SP - Brasil</a:t>
            </a:r>
          </a:p>
        </p:txBody>
      </p:sp>
      <p:pic>
        <p:nvPicPr>
          <p:cNvPr id="22" name="Picture 2"/>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309118" y="5562528"/>
            <a:ext cx="738664" cy="738664"/>
          </a:xfrm>
          <a:prstGeom prst="rect">
            <a:avLst/>
          </a:prstGeom>
          <a:noFill/>
          <a:ln>
            <a:noFill/>
          </a:ln>
          <a:effectLst/>
          <a:extLst/>
        </p:spPr>
      </p:pic>
      <p:cxnSp>
        <p:nvCxnSpPr>
          <p:cNvPr id="23" name="Straight Connector 22"/>
          <p:cNvCxnSpPr/>
          <p:nvPr/>
        </p:nvCxnSpPr>
        <p:spPr>
          <a:xfrm>
            <a:off x="1187624" y="5562528"/>
            <a:ext cx="7705551"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1836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smtClean="0">
                <a:solidFill>
                  <a:schemeClr val="tx2"/>
                </a:solidFill>
                <a:latin typeface="+mj-lt"/>
              </a:rPr>
              <a:t>FX and global prices</a:t>
            </a:r>
            <a:endParaRPr lang="en-US" sz="2000" b="1">
              <a:solidFill>
                <a:schemeClr val="tx2"/>
              </a:solidFill>
              <a:latin typeface="+mj-lt"/>
            </a:endParaRPr>
          </a:p>
        </p:txBody>
      </p:sp>
      <p:sp>
        <p:nvSpPr>
          <p:cNvPr id="23" name="Retângulo 22"/>
          <p:cNvSpPr/>
          <p:nvPr/>
        </p:nvSpPr>
        <p:spPr>
          <a:xfrm>
            <a:off x="395288" y="4508500"/>
            <a:ext cx="4105275" cy="523220"/>
          </a:xfrm>
          <a:prstGeom prst="rect">
            <a:avLst/>
          </a:prstGeom>
        </p:spPr>
        <p:txBody>
          <a:bodyPr wrap="square">
            <a:spAutoFit/>
          </a:bodyPr>
          <a:lstStyle/>
          <a:p>
            <a:pPr eaLnBrk="0" hangingPunct="0">
              <a:spcBef>
                <a:spcPts val="600"/>
              </a:spcBef>
            </a:pPr>
            <a:r>
              <a:rPr lang="en-US" sz="1400" b="1" dirty="0" smtClean="0">
                <a:solidFill>
                  <a:schemeClr val="accent2"/>
                </a:solidFill>
              </a:rPr>
              <a:t>Falling prices. </a:t>
            </a:r>
            <a:r>
              <a:rPr lang="en-US" sz="1400" dirty="0" smtClean="0">
                <a:solidFill>
                  <a:schemeClr val="accent2"/>
                </a:solidFill>
              </a:rPr>
              <a:t>Terms of trade are still high from a historical point of view.</a:t>
            </a:r>
            <a:endParaRPr lang="en-US" sz="1400" dirty="0">
              <a:solidFill>
                <a:schemeClr val="accent2"/>
              </a:solidFill>
            </a:endParaRPr>
          </a:p>
        </p:txBody>
      </p:sp>
      <p:sp>
        <p:nvSpPr>
          <p:cNvPr id="16" name="Retângulo 15"/>
          <p:cNvSpPr/>
          <p:nvPr/>
        </p:nvSpPr>
        <p:spPr>
          <a:xfrm>
            <a:off x="4572000" y="5658053"/>
            <a:ext cx="4248150" cy="723275"/>
          </a:xfrm>
          <a:prstGeom prst="rect">
            <a:avLst/>
          </a:prstGeom>
        </p:spPr>
        <p:txBody>
          <a:bodyPr wrap="square">
            <a:spAutoFit/>
          </a:bodyPr>
          <a:lstStyle/>
          <a:p>
            <a:pPr algn="r" eaLnBrk="0" hangingPunct="0">
              <a:spcBef>
                <a:spcPts val="600"/>
              </a:spcBef>
            </a:pPr>
            <a:r>
              <a:rPr lang="en-US" i="1" dirty="0" smtClean="0">
                <a:solidFill>
                  <a:srgbClr val="C00000"/>
                </a:solidFill>
                <a:latin typeface="+mj-lt"/>
              </a:rPr>
              <a:t>R$3.25/US$1 for YE15</a:t>
            </a:r>
          </a:p>
          <a:p>
            <a:pPr algn="r" eaLnBrk="0" hangingPunct="0">
              <a:spcBef>
                <a:spcPts val="600"/>
              </a:spcBef>
            </a:pPr>
            <a:r>
              <a:rPr lang="en-US" i="1" dirty="0" smtClean="0">
                <a:solidFill>
                  <a:srgbClr val="C00000"/>
                </a:solidFill>
                <a:latin typeface="+mj-lt"/>
              </a:rPr>
              <a:t>R$3.40+/US$1 for YE16</a:t>
            </a:r>
            <a:endParaRPr lang="en-US" i="1" dirty="0">
              <a:solidFill>
                <a:srgbClr val="C00000"/>
              </a:solidFill>
              <a:latin typeface="+mj-lt"/>
            </a:endParaRPr>
          </a:p>
        </p:txBody>
      </p:sp>
      <p:sp>
        <p:nvSpPr>
          <p:cNvPr id="12" name="Retângulo 11"/>
          <p:cNvSpPr/>
          <p:nvPr/>
        </p:nvSpPr>
        <p:spPr>
          <a:xfrm>
            <a:off x="4716463" y="4508500"/>
            <a:ext cx="4140200" cy="954107"/>
          </a:xfrm>
          <a:prstGeom prst="rect">
            <a:avLst/>
          </a:prstGeom>
        </p:spPr>
        <p:txBody>
          <a:bodyPr wrap="square">
            <a:spAutoFit/>
          </a:bodyPr>
          <a:lstStyle/>
          <a:p>
            <a:pPr eaLnBrk="0" hangingPunct="0">
              <a:spcBef>
                <a:spcPts val="600"/>
              </a:spcBef>
            </a:pPr>
            <a:r>
              <a:rPr lang="en-US" sz="1400" b="1" dirty="0" smtClean="0">
                <a:solidFill>
                  <a:schemeClr val="accent2"/>
                </a:solidFill>
              </a:rPr>
              <a:t>Little improvement. </a:t>
            </a:r>
            <a:r>
              <a:rPr lang="en-US" sz="1400" dirty="0" smtClean="0">
                <a:solidFill>
                  <a:schemeClr val="accent2"/>
                </a:solidFill>
              </a:rPr>
              <a:t>Even with strong assumptions regarding a decline in imports, lower commodity prices prevent a major rebound in trade</a:t>
            </a:r>
            <a:r>
              <a:rPr lang="en-US" sz="1400" dirty="0">
                <a:solidFill>
                  <a:schemeClr val="accent2"/>
                </a:solidFill>
              </a:rPr>
              <a:t>.</a:t>
            </a:r>
          </a:p>
        </p:txBody>
      </p:sp>
      <p:graphicFrame>
        <p:nvGraphicFramePr>
          <p:cNvPr id="10" name="Gráfico 9"/>
          <p:cNvGraphicFramePr/>
          <p:nvPr>
            <p:extLst>
              <p:ext uri="{D42A27DB-BD31-4B8C-83A1-F6EECF244321}">
                <p14:modId xmlns:p14="http://schemas.microsoft.com/office/powerpoint/2010/main" val="1904784460"/>
              </p:ext>
            </p:extLst>
          </p:nvPr>
        </p:nvGraphicFramePr>
        <p:xfrm>
          <a:off x="430213" y="873125"/>
          <a:ext cx="4105275" cy="35988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Gráfico 8"/>
          <p:cNvGraphicFramePr>
            <a:graphicFrameLocks/>
          </p:cNvGraphicFramePr>
          <p:nvPr/>
        </p:nvGraphicFramePr>
        <p:xfrm>
          <a:off x="4716463" y="873125"/>
          <a:ext cx="4140200" cy="3635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50875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Brazil: One wrong diagnosis leads to another</a:t>
            </a:r>
            <a:endParaRPr lang="en-US" sz="2000" b="1" dirty="0">
              <a:solidFill>
                <a:schemeClr val="tx2"/>
              </a:solidFill>
              <a:latin typeface="+mj-lt"/>
            </a:endParaRPr>
          </a:p>
        </p:txBody>
      </p:sp>
      <p:sp>
        <p:nvSpPr>
          <p:cNvPr id="20" name="Retângulo 19"/>
          <p:cNvSpPr/>
          <p:nvPr/>
        </p:nvSpPr>
        <p:spPr>
          <a:xfrm>
            <a:off x="6404251" y="980804"/>
            <a:ext cx="1912165" cy="684000"/>
          </a:xfrm>
          <a:prstGeom prst="rect">
            <a:avLst/>
          </a:prstGeom>
          <a:solidFill>
            <a:srgbClr val="FFFFFF">
              <a:shade val="85000"/>
            </a:srgbClr>
          </a:solidFill>
          <a:ln w="19050" cap="sq">
            <a:solidFill>
              <a:schemeClr val="bg1">
                <a:lumMod val="50000"/>
              </a:schemeClr>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600" dirty="0" smtClean="0">
                <a:solidFill>
                  <a:schemeClr val="accent2"/>
                </a:solidFill>
              </a:rPr>
              <a:t>Microeconomic intervention</a:t>
            </a:r>
          </a:p>
        </p:txBody>
      </p:sp>
      <p:sp>
        <p:nvSpPr>
          <p:cNvPr id="21" name="Retângulo 20"/>
          <p:cNvSpPr/>
          <p:nvPr/>
        </p:nvSpPr>
        <p:spPr>
          <a:xfrm>
            <a:off x="899592" y="980804"/>
            <a:ext cx="1912165" cy="684000"/>
          </a:xfrm>
          <a:prstGeom prst="rect">
            <a:avLst/>
          </a:prstGeom>
          <a:solidFill>
            <a:srgbClr val="FFFFFF">
              <a:shade val="85000"/>
            </a:srgbClr>
          </a:solidFill>
          <a:ln w="19050" cap="sq">
            <a:solidFill>
              <a:schemeClr val="bg1">
                <a:lumMod val="50000"/>
              </a:schemeClr>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600" dirty="0" smtClean="0">
                <a:solidFill>
                  <a:schemeClr val="accent2"/>
                </a:solidFill>
              </a:rPr>
              <a:t>Stimulus to demand</a:t>
            </a:r>
          </a:p>
        </p:txBody>
      </p:sp>
      <p:sp>
        <p:nvSpPr>
          <p:cNvPr id="23" name="Retângulo 22"/>
          <p:cNvSpPr/>
          <p:nvPr/>
        </p:nvSpPr>
        <p:spPr>
          <a:xfrm>
            <a:off x="395288" y="1880828"/>
            <a:ext cx="3276612" cy="1831271"/>
          </a:xfrm>
          <a:prstGeom prst="rect">
            <a:avLst/>
          </a:prstGeom>
        </p:spPr>
        <p:txBody>
          <a:bodyPr wrap="square">
            <a:spAutoFit/>
          </a:bodyPr>
          <a:lstStyle/>
          <a:p>
            <a:pPr eaLnBrk="0" hangingPunct="0">
              <a:spcBef>
                <a:spcPts val="600"/>
              </a:spcBef>
              <a:buFontTx/>
              <a:buChar char="-"/>
            </a:pPr>
            <a:r>
              <a:rPr lang="en-US" sz="1400" dirty="0" smtClean="0">
                <a:latin typeface="+mj-lt"/>
              </a:rPr>
              <a:t>The global Keynesian response to the crisis was also applied in Brazil</a:t>
            </a:r>
          </a:p>
          <a:p>
            <a:pPr eaLnBrk="0" hangingPunct="0">
              <a:spcBef>
                <a:spcPts val="600"/>
              </a:spcBef>
              <a:buFontTx/>
              <a:buChar char="-"/>
            </a:pPr>
            <a:r>
              <a:rPr lang="en-US" sz="1400" dirty="0" smtClean="0">
                <a:latin typeface="+mj-lt"/>
              </a:rPr>
              <a:t>Tax cuts for consumption</a:t>
            </a:r>
          </a:p>
          <a:p>
            <a:pPr eaLnBrk="0" hangingPunct="0">
              <a:spcBef>
                <a:spcPts val="600"/>
              </a:spcBef>
              <a:buFontTx/>
              <a:buChar char="-"/>
            </a:pPr>
            <a:r>
              <a:rPr lang="en-US" sz="1400" dirty="0" smtClean="0">
                <a:latin typeface="+mj-lt"/>
              </a:rPr>
              <a:t>Use of public-sector banks in the use of “creative accounting”</a:t>
            </a:r>
          </a:p>
          <a:p>
            <a:pPr eaLnBrk="0" hangingPunct="0">
              <a:spcBef>
                <a:spcPts val="600"/>
              </a:spcBef>
              <a:buFontTx/>
              <a:buChar char="-"/>
            </a:pPr>
            <a:r>
              <a:rPr lang="en-US" sz="1400" dirty="0" smtClean="0">
                <a:latin typeface="+mj-lt"/>
              </a:rPr>
              <a:t>Global liquidity and leniency towards inappropriate economic policies </a:t>
            </a:r>
            <a:endParaRPr lang="en-US" sz="1200" dirty="0" smtClean="0">
              <a:latin typeface="+mj-lt"/>
            </a:endParaRPr>
          </a:p>
        </p:txBody>
      </p:sp>
      <p:sp>
        <p:nvSpPr>
          <p:cNvPr id="8" name="Seta para a direita 7"/>
          <p:cNvSpPr>
            <a:spLocks noChangeAspect="1"/>
          </p:cNvSpPr>
          <p:nvPr/>
        </p:nvSpPr>
        <p:spPr bwMode="auto">
          <a:xfrm>
            <a:off x="3347864" y="993848"/>
            <a:ext cx="2520280" cy="657912"/>
          </a:xfrm>
          <a:prstGeom prst="rightArrow">
            <a:avLst>
              <a:gd name="adj1" fmla="val 52968"/>
              <a:gd name="adj2" fmla="val 60375"/>
            </a:avLst>
          </a:prstGeom>
          <a:solidFill>
            <a:srgbClr val="FFFFFF">
              <a:shade val="85000"/>
            </a:srgbClr>
          </a:solidFill>
          <a:ln w="19050" cap="sq">
            <a:solidFill>
              <a:schemeClr val="bg1">
                <a:lumMod val="50000"/>
              </a:schemeClr>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ct val="50000"/>
              </a:spcBef>
            </a:pPr>
            <a:endParaRPr lang="pt-BR" sz="1800" b="1" i="1">
              <a:solidFill>
                <a:schemeClr val="tx1">
                  <a:lumMod val="75000"/>
                  <a:lumOff val="25000"/>
                </a:schemeClr>
              </a:solidFill>
              <a:latin typeface="Frutiger 55 Roman" pitchFamily="34" charset="0"/>
            </a:endParaRPr>
          </a:p>
        </p:txBody>
      </p:sp>
      <p:sp>
        <p:nvSpPr>
          <p:cNvPr id="9" name="Retângulo 8"/>
          <p:cNvSpPr/>
          <p:nvPr/>
        </p:nvSpPr>
        <p:spPr>
          <a:xfrm>
            <a:off x="5472099" y="1880828"/>
            <a:ext cx="3384563" cy="2308324"/>
          </a:xfrm>
          <a:prstGeom prst="rect">
            <a:avLst/>
          </a:prstGeom>
        </p:spPr>
        <p:txBody>
          <a:bodyPr wrap="square">
            <a:spAutoFit/>
          </a:bodyPr>
          <a:lstStyle/>
          <a:p>
            <a:pPr eaLnBrk="0" hangingPunct="0">
              <a:spcBef>
                <a:spcPts val="600"/>
              </a:spcBef>
              <a:buFontTx/>
              <a:buChar char="-"/>
            </a:pPr>
            <a:r>
              <a:rPr lang="en-US" sz="1400" dirty="0" smtClean="0">
                <a:latin typeface="+mj-lt"/>
              </a:rPr>
              <a:t>“Full employment” and  pre-crisis levels of </a:t>
            </a:r>
            <a:r>
              <a:rPr lang="en-US" sz="1400" dirty="0">
                <a:latin typeface="+mj-lt"/>
              </a:rPr>
              <a:t>production returned as early </a:t>
            </a:r>
            <a:r>
              <a:rPr lang="en-US" sz="1400" dirty="0" smtClean="0">
                <a:latin typeface="+mj-lt"/>
              </a:rPr>
              <a:t>as 2010</a:t>
            </a:r>
          </a:p>
          <a:p>
            <a:pPr eaLnBrk="0" hangingPunct="0">
              <a:spcBef>
                <a:spcPts val="600"/>
              </a:spcBef>
              <a:buFontTx/>
              <a:buChar char="-"/>
            </a:pPr>
            <a:r>
              <a:rPr lang="en-US" sz="1400" dirty="0" smtClean="0">
                <a:latin typeface="+mj-lt"/>
              </a:rPr>
              <a:t>Continuation of stimulatory policies that resulted in wage inflation</a:t>
            </a:r>
          </a:p>
          <a:p>
            <a:pPr eaLnBrk="0" hangingPunct="0">
              <a:spcBef>
                <a:spcPts val="600"/>
              </a:spcBef>
              <a:buFontTx/>
              <a:buChar char="-"/>
            </a:pPr>
            <a:r>
              <a:rPr lang="en-US" sz="1400" dirty="0" smtClean="0">
                <a:latin typeface="+mj-lt"/>
              </a:rPr>
              <a:t>Micro-intervention that targeted full employment</a:t>
            </a:r>
          </a:p>
          <a:p>
            <a:pPr eaLnBrk="0" hangingPunct="0">
              <a:spcBef>
                <a:spcPts val="600"/>
              </a:spcBef>
              <a:buFontTx/>
              <a:buChar char="-"/>
            </a:pPr>
            <a:r>
              <a:rPr lang="en-US" sz="1400" dirty="0" smtClean="0">
                <a:latin typeface="+mj-lt"/>
                <a:sym typeface="Wingdings" pitchFamily="2" charset="2"/>
              </a:rPr>
              <a:t>A general loss of productivity, profits and growth</a:t>
            </a:r>
            <a:endParaRPr lang="en-US" sz="1400" dirty="0" smtClean="0">
              <a:latin typeface="+mj-lt"/>
            </a:endParaRPr>
          </a:p>
          <a:p>
            <a:pPr eaLnBrk="0" hangingPunct="0">
              <a:spcBef>
                <a:spcPts val="600"/>
              </a:spcBef>
              <a:buFontTx/>
              <a:buChar char="-"/>
            </a:pPr>
            <a:endParaRPr lang="en-US" sz="1200" dirty="0" smtClean="0">
              <a:latin typeface="+mj-lt"/>
            </a:endParaRPr>
          </a:p>
        </p:txBody>
      </p:sp>
      <p:sp>
        <p:nvSpPr>
          <p:cNvPr id="10" name="Retângulo 9"/>
          <p:cNvSpPr/>
          <p:nvPr/>
        </p:nvSpPr>
        <p:spPr>
          <a:xfrm>
            <a:off x="899592" y="4293172"/>
            <a:ext cx="1912165" cy="684000"/>
          </a:xfrm>
          <a:prstGeom prst="rect">
            <a:avLst/>
          </a:prstGeom>
          <a:solidFill>
            <a:srgbClr val="FFBDBD"/>
          </a:solidFill>
          <a:ln w="19050" cap="sq">
            <a:solidFill>
              <a:srgbClr val="800000"/>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600" dirty="0" err="1" smtClean="0">
                <a:solidFill>
                  <a:srgbClr val="800000"/>
                </a:solidFill>
              </a:rPr>
              <a:t>MACROeconomic</a:t>
            </a:r>
            <a:r>
              <a:rPr lang="en-US" sz="1600" dirty="0" smtClean="0">
                <a:solidFill>
                  <a:srgbClr val="800000"/>
                </a:solidFill>
              </a:rPr>
              <a:t> Imbalances</a:t>
            </a:r>
          </a:p>
        </p:txBody>
      </p:sp>
      <p:sp>
        <p:nvSpPr>
          <p:cNvPr id="11" name="Retângulo 10"/>
          <p:cNvSpPr/>
          <p:nvPr/>
        </p:nvSpPr>
        <p:spPr>
          <a:xfrm>
            <a:off x="6404251" y="4293172"/>
            <a:ext cx="1912165" cy="684000"/>
          </a:xfrm>
          <a:prstGeom prst="rect">
            <a:avLst/>
          </a:prstGeom>
          <a:solidFill>
            <a:srgbClr val="FFBDBD"/>
          </a:solidFill>
          <a:ln w="19050" cap="sq">
            <a:solidFill>
              <a:srgbClr val="800000"/>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600" dirty="0" err="1" smtClean="0">
                <a:solidFill>
                  <a:srgbClr val="800000"/>
                </a:solidFill>
              </a:rPr>
              <a:t>MICROeconomic</a:t>
            </a:r>
            <a:r>
              <a:rPr lang="en-US" sz="1600" dirty="0" smtClean="0">
                <a:solidFill>
                  <a:srgbClr val="800000"/>
                </a:solidFill>
              </a:rPr>
              <a:t> Imbalances</a:t>
            </a:r>
          </a:p>
        </p:txBody>
      </p:sp>
      <p:sp>
        <p:nvSpPr>
          <p:cNvPr id="12" name="Retângulo 11"/>
          <p:cNvSpPr/>
          <p:nvPr/>
        </p:nvSpPr>
        <p:spPr>
          <a:xfrm>
            <a:off x="395288" y="5128736"/>
            <a:ext cx="3276612" cy="892552"/>
          </a:xfrm>
          <a:prstGeom prst="rect">
            <a:avLst/>
          </a:prstGeom>
        </p:spPr>
        <p:txBody>
          <a:bodyPr wrap="square">
            <a:spAutoFit/>
          </a:bodyPr>
          <a:lstStyle/>
          <a:p>
            <a:pPr eaLnBrk="0" hangingPunct="0">
              <a:spcBef>
                <a:spcPts val="600"/>
              </a:spcBef>
              <a:buFontTx/>
              <a:buChar char="-"/>
            </a:pPr>
            <a:r>
              <a:rPr lang="en-US" sz="1400" dirty="0" smtClean="0">
                <a:latin typeface="+mj-lt"/>
              </a:rPr>
              <a:t>Current account deficit</a:t>
            </a:r>
          </a:p>
          <a:p>
            <a:pPr eaLnBrk="0" hangingPunct="0">
              <a:spcBef>
                <a:spcPts val="600"/>
              </a:spcBef>
              <a:buFontTx/>
              <a:buChar char="-"/>
            </a:pPr>
            <a:r>
              <a:rPr lang="en-US" sz="1400" dirty="0" smtClean="0">
                <a:latin typeface="+mj-lt"/>
              </a:rPr>
              <a:t>Inflation</a:t>
            </a:r>
          </a:p>
          <a:p>
            <a:pPr eaLnBrk="0" hangingPunct="0">
              <a:spcBef>
                <a:spcPts val="600"/>
              </a:spcBef>
              <a:buFontTx/>
              <a:buChar char="-"/>
            </a:pPr>
            <a:r>
              <a:rPr lang="en-US" sz="1400" dirty="0" smtClean="0">
                <a:latin typeface="+mj-lt"/>
              </a:rPr>
              <a:t>Deterioration in the public accounts</a:t>
            </a:r>
            <a:endParaRPr lang="en-US" sz="1200" dirty="0" smtClean="0">
              <a:latin typeface="+mj-lt"/>
            </a:endParaRPr>
          </a:p>
        </p:txBody>
      </p:sp>
      <p:sp>
        <p:nvSpPr>
          <p:cNvPr id="13" name="Retângulo 12"/>
          <p:cNvSpPr/>
          <p:nvPr/>
        </p:nvSpPr>
        <p:spPr>
          <a:xfrm>
            <a:off x="5472099" y="5128736"/>
            <a:ext cx="3384563" cy="815608"/>
          </a:xfrm>
          <a:prstGeom prst="rect">
            <a:avLst/>
          </a:prstGeom>
        </p:spPr>
        <p:txBody>
          <a:bodyPr wrap="square">
            <a:spAutoFit/>
          </a:bodyPr>
          <a:lstStyle/>
          <a:p>
            <a:pPr eaLnBrk="0" hangingPunct="0">
              <a:spcBef>
                <a:spcPts val="600"/>
              </a:spcBef>
              <a:buFontTx/>
              <a:buChar char="-"/>
            </a:pPr>
            <a:r>
              <a:rPr lang="en-US" sz="1400" dirty="0" smtClean="0">
                <a:latin typeface="+mj-lt"/>
              </a:rPr>
              <a:t>A massive decline in the already low level of domestic savings</a:t>
            </a:r>
          </a:p>
          <a:p>
            <a:pPr eaLnBrk="0" hangingPunct="0">
              <a:spcBef>
                <a:spcPts val="600"/>
              </a:spcBef>
              <a:buFontTx/>
              <a:buChar char="-"/>
            </a:pPr>
            <a:r>
              <a:rPr lang="en-US" sz="1400" dirty="0" smtClean="0">
                <a:latin typeface="+mj-lt"/>
              </a:rPr>
              <a:t>A lack of growth</a:t>
            </a:r>
            <a:endParaRPr lang="en-US" sz="1200" dirty="0" smtClean="0">
              <a:latin typeface="+mj-lt"/>
            </a:endParaRPr>
          </a:p>
        </p:txBody>
      </p:sp>
    </p:spTree>
    <p:extLst>
      <p:ext uri="{BB962C8B-B14F-4D97-AF65-F5344CB8AC3E}">
        <p14:creationId xmlns:p14="http://schemas.microsoft.com/office/powerpoint/2010/main" val="1725597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0825"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rPr>
              <a:t>The dual imbalance </a:t>
            </a:r>
            <a:r>
              <a:rPr lang="en-US" sz="2000" b="1" dirty="0" smtClean="0">
                <a:solidFill>
                  <a:schemeClr val="tx2"/>
                </a:solidFill>
                <a:latin typeface="+mj-lt"/>
              </a:rPr>
              <a:t>and the “dual deleveraging” </a:t>
            </a:r>
            <a:r>
              <a:rPr lang="en-US" sz="2000" b="1" dirty="0" smtClean="0">
                <a:latin typeface="+mj-lt"/>
              </a:rPr>
              <a:t>issue</a:t>
            </a:r>
            <a:endParaRPr lang="en-US" sz="2000" b="1" dirty="0">
              <a:latin typeface="+mj-lt"/>
            </a:endParaRPr>
          </a:p>
        </p:txBody>
      </p:sp>
      <p:sp>
        <p:nvSpPr>
          <p:cNvPr id="20" name="Retângulo 19"/>
          <p:cNvSpPr/>
          <p:nvPr/>
        </p:nvSpPr>
        <p:spPr>
          <a:xfrm>
            <a:off x="3922538" y="800708"/>
            <a:ext cx="3136302" cy="612068"/>
          </a:xfrm>
          <a:prstGeom prst="rect">
            <a:avLst/>
          </a:prstGeom>
          <a:solidFill>
            <a:srgbClr val="FFFFFF">
              <a:shade val="85000"/>
            </a:srgbClr>
          </a:solidFill>
          <a:ln w="19050" cap="sq">
            <a:solidFill>
              <a:schemeClr val="bg1">
                <a:lumMod val="50000"/>
              </a:schemeClr>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600" b="1" dirty="0" smtClean="0">
                <a:solidFill>
                  <a:schemeClr val="accent2"/>
                </a:solidFill>
              </a:rPr>
              <a:t>“Intentional” Deleveraging</a:t>
            </a:r>
          </a:p>
          <a:p>
            <a:pPr algn="ctr" eaLnBrk="0" hangingPunct="0">
              <a:spcBef>
                <a:spcPts val="600"/>
              </a:spcBef>
            </a:pPr>
            <a:r>
              <a:rPr lang="en-US" sz="1200" dirty="0" smtClean="0">
                <a:solidFill>
                  <a:schemeClr val="accent2"/>
                </a:solidFill>
              </a:rPr>
              <a:t>(or public-sector deleveraging)</a:t>
            </a:r>
          </a:p>
        </p:txBody>
      </p:sp>
      <p:sp>
        <p:nvSpPr>
          <p:cNvPr id="21" name="Retângulo 20"/>
          <p:cNvSpPr/>
          <p:nvPr/>
        </p:nvSpPr>
        <p:spPr>
          <a:xfrm>
            <a:off x="358142" y="800708"/>
            <a:ext cx="3136302" cy="612068"/>
          </a:xfrm>
          <a:prstGeom prst="rect">
            <a:avLst/>
          </a:prstGeom>
          <a:solidFill>
            <a:srgbClr val="FFFFFF">
              <a:shade val="85000"/>
            </a:srgbClr>
          </a:solidFill>
          <a:ln w="19050" cap="sq">
            <a:solidFill>
              <a:schemeClr val="bg1">
                <a:lumMod val="50000"/>
              </a:schemeClr>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600" b="1" dirty="0" smtClean="0">
                <a:solidFill>
                  <a:schemeClr val="accent2"/>
                </a:solidFill>
              </a:rPr>
              <a:t>“Unintentional” Deleveraging</a:t>
            </a:r>
          </a:p>
          <a:p>
            <a:pPr algn="ctr" eaLnBrk="0" hangingPunct="0">
              <a:spcBef>
                <a:spcPts val="600"/>
              </a:spcBef>
            </a:pPr>
            <a:r>
              <a:rPr lang="en-US" sz="1200" dirty="0" smtClean="0">
                <a:solidFill>
                  <a:schemeClr val="accent2"/>
                </a:solidFill>
              </a:rPr>
              <a:t>(or private-sector deleveraging)</a:t>
            </a:r>
          </a:p>
        </p:txBody>
      </p:sp>
      <p:sp>
        <p:nvSpPr>
          <p:cNvPr id="23" name="Retângulo 22"/>
          <p:cNvSpPr/>
          <p:nvPr/>
        </p:nvSpPr>
        <p:spPr>
          <a:xfrm>
            <a:off x="790175" y="1476544"/>
            <a:ext cx="2880320" cy="523220"/>
          </a:xfrm>
          <a:prstGeom prst="rect">
            <a:avLst/>
          </a:prstGeom>
        </p:spPr>
        <p:txBody>
          <a:bodyPr wrap="square">
            <a:spAutoFit/>
          </a:bodyPr>
          <a:lstStyle/>
          <a:p>
            <a:pPr eaLnBrk="0" hangingPunct="0">
              <a:spcBef>
                <a:spcPts val="600"/>
              </a:spcBef>
            </a:pPr>
            <a:r>
              <a:rPr lang="en-US" sz="1400" dirty="0" smtClean="0">
                <a:latin typeface="+mj-lt"/>
              </a:rPr>
              <a:t>Households have reduced the demand for credit</a:t>
            </a:r>
            <a:endParaRPr lang="en-US" sz="1200" dirty="0" smtClean="0">
              <a:latin typeface="+mj-lt"/>
            </a:endParaRPr>
          </a:p>
        </p:txBody>
      </p:sp>
      <p:sp>
        <p:nvSpPr>
          <p:cNvPr id="24" name="Retângulo 23"/>
          <p:cNvSpPr/>
          <p:nvPr/>
        </p:nvSpPr>
        <p:spPr>
          <a:xfrm>
            <a:off x="1006214" y="3104964"/>
            <a:ext cx="5400600" cy="471244"/>
          </a:xfrm>
          <a:prstGeom prst="rect">
            <a:avLst/>
          </a:prstGeom>
          <a:solidFill>
            <a:srgbClr val="FFFFFF">
              <a:shade val="85000"/>
            </a:srgbClr>
          </a:solidFill>
          <a:ln w="19050" cap="sq">
            <a:solidFill>
              <a:schemeClr val="bg1">
                <a:lumMod val="50000"/>
              </a:schemeClr>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400" dirty="0" smtClean="0">
                <a:solidFill>
                  <a:schemeClr val="accent2"/>
                </a:solidFill>
              </a:rPr>
              <a:t>Removal of distortions in the economy</a:t>
            </a:r>
          </a:p>
        </p:txBody>
      </p:sp>
      <p:sp>
        <p:nvSpPr>
          <p:cNvPr id="25" name="Retângulo 24"/>
          <p:cNvSpPr/>
          <p:nvPr/>
        </p:nvSpPr>
        <p:spPr>
          <a:xfrm>
            <a:off x="4355976" y="1412776"/>
            <a:ext cx="2266987" cy="1184940"/>
          </a:xfrm>
          <a:prstGeom prst="rect">
            <a:avLst/>
          </a:prstGeom>
        </p:spPr>
        <p:txBody>
          <a:bodyPr wrap="square">
            <a:spAutoFit/>
          </a:bodyPr>
          <a:lstStyle/>
          <a:p>
            <a:pPr eaLnBrk="0" hangingPunct="0">
              <a:spcBef>
                <a:spcPts val="600"/>
              </a:spcBef>
            </a:pPr>
            <a:r>
              <a:rPr lang="en-US" sz="1400" dirty="0" smtClean="0"/>
              <a:t>Monetary adjustment</a:t>
            </a:r>
            <a:endParaRPr lang="en-US" sz="1400" dirty="0" smtClean="0">
              <a:latin typeface="+mj-lt"/>
            </a:endParaRPr>
          </a:p>
          <a:p>
            <a:pPr eaLnBrk="0" hangingPunct="0">
              <a:spcBef>
                <a:spcPts val="600"/>
              </a:spcBef>
            </a:pPr>
            <a:r>
              <a:rPr lang="en-US" sz="1400" dirty="0" smtClean="0">
                <a:latin typeface="+mj-lt"/>
              </a:rPr>
              <a:t>Fiscal adjustment</a:t>
            </a:r>
          </a:p>
          <a:p>
            <a:pPr eaLnBrk="0" hangingPunct="0">
              <a:spcBef>
                <a:spcPts val="600"/>
              </a:spcBef>
            </a:pPr>
            <a:r>
              <a:rPr lang="en-US" sz="1400" dirty="0" smtClean="0">
                <a:latin typeface="+mj-lt"/>
              </a:rPr>
              <a:t>Public banks’ adjustments</a:t>
            </a:r>
          </a:p>
          <a:p>
            <a:pPr eaLnBrk="0" hangingPunct="0">
              <a:spcBef>
                <a:spcPts val="600"/>
              </a:spcBef>
            </a:pPr>
            <a:endParaRPr lang="en-US" sz="1400" dirty="0" smtClean="0">
              <a:latin typeface="+mj-lt"/>
            </a:endParaRPr>
          </a:p>
        </p:txBody>
      </p:sp>
      <p:sp>
        <p:nvSpPr>
          <p:cNvPr id="26" name="Retângulo 25"/>
          <p:cNvSpPr/>
          <p:nvPr/>
        </p:nvSpPr>
        <p:spPr>
          <a:xfrm>
            <a:off x="754171" y="4664960"/>
            <a:ext cx="2848145" cy="600164"/>
          </a:xfrm>
          <a:prstGeom prst="rect">
            <a:avLst/>
          </a:prstGeom>
        </p:spPr>
        <p:txBody>
          <a:bodyPr wrap="square">
            <a:spAutoFit/>
          </a:bodyPr>
          <a:lstStyle/>
          <a:p>
            <a:pPr eaLnBrk="0" hangingPunct="0">
              <a:spcBef>
                <a:spcPts val="600"/>
              </a:spcBef>
            </a:pPr>
            <a:r>
              <a:rPr lang="en-US" sz="1400" dirty="0" smtClean="0">
                <a:latin typeface="+mj-lt"/>
              </a:rPr>
              <a:t>Higher delinquency rates</a:t>
            </a:r>
          </a:p>
          <a:p>
            <a:pPr eaLnBrk="0" hangingPunct="0">
              <a:spcBef>
                <a:spcPts val="600"/>
              </a:spcBef>
            </a:pPr>
            <a:r>
              <a:rPr lang="en-US" sz="1400" dirty="0" smtClean="0">
                <a:latin typeface="+mj-lt"/>
              </a:rPr>
              <a:t>Further slowdown in credit growth</a:t>
            </a:r>
            <a:endParaRPr lang="en-US" sz="1200" dirty="0" smtClean="0">
              <a:latin typeface="+mj-lt"/>
            </a:endParaRPr>
          </a:p>
        </p:txBody>
      </p:sp>
      <p:sp>
        <p:nvSpPr>
          <p:cNvPr id="27" name="Retângulo 26"/>
          <p:cNvSpPr/>
          <p:nvPr/>
        </p:nvSpPr>
        <p:spPr>
          <a:xfrm>
            <a:off x="7018882" y="3140968"/>
            <a:ext cx="1908907" cy="307777"/>
          </a:xfrm>
          <a:prstGeom prst="rect">
            <a:avLst/>
          </a:prstGeom>
        </p:spPr>
        <p:txBody>
          <a:bodyPr wrap="square">
            <a:spAutoFit/>
          </a:bodyPr>
          <a:lstStyle/>
          <a:p>
            <a:pPr eaLnBrk="0" hangingPunct="0">
              <a:spcBef>
                <a:spcPts val="600"/>
              </a:spcBef>
            </a:pPr>
            <a:r>
              <a:rPr lang="en-US" sz="1400" dirty="0" smtClean="0">
                <a:latin typeface="+mj-lt"/>
              </a:rPr>
              <a:t>This is where we are</a:t>
            </a:r>
            <a:endParaRPr lang="en-US" sz="1200" dirty="0" smtClean="0">
              <a:latin typeface="+mj-lt"/>
            </a:endParaRPr>
          </a:p>
        </p:txBody>
      </p:sp>
      <p:sp>
        <p:nvSpPr>
          <p:cNvPr id="28" name="Chave esquerda 27"/>
          <p:cNvSpPr/>
          <p:nvPr/>
        </p:nvSpPr>
        <p:spPr>
          <a:xfrm>
            <a:off x="646175" y="4592952"/>
            <a:ext cx="144000" cy="720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30" name="Chave esquerda 29"/>
          <p:cNvSpPr/>
          <p:nvPr/>
        </p:nvSpPr>
        <p:spPr>
          <a:xfrm>
            <a:off x="646175" y="1988840"/>
            <a:ext cx="144000" cy="612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33" name="Conector angulado 32"/>
          <p:cNvCxnSpPr>
            <a:stCxn id="28" idx="1"/>
            <a:endCxn id="30" idx="1"/>
          </p:cNvCxnSpPr>
          <p:nvPr/>
        </p:nvCxnSpPr>
        <p:spPr>
          <a:xfrm rot="10800000">
            <a:off x="646175" y="2294840"/>
            <a:ext cx="12700" cy="2658112"/>
          </a:xfrm>
          <a:prstGeom prst="bentConnector3">
            <a:avLst>
              <a:gd name="adj1" fmla="val 1800000"/>
            </a:avLst>
          </a:prstGeom>
          <a:ln cap="sq">
            <a:tailEnd type="arrow" w="lg" len="lg"/>
          </a:ln>
        </p:spPr>
        <p:style>
          <a:lnRef idx="1">
            <a:schemeClr val="accent1"/>
          </a:lnRef>
          <a:fillRef idx="0">
            <a:schemeClr val="accent1"/>
          </a:fillRef>
          <a:effectRef idx="0">
            <a:schemeClr val="accent1"/>
          </a:effectRef>
          <a:fontRef idx="minor">
            <a:schemeClr val="tx1"/>
          </a:fontRef>
        </p:style>
      </p:cxnSp>
      <p:sp>
        <p:nvSpPr>
          <p:cNvPr id="39" name="Retângulo 38"/>
          <p:cNvSpPr/>
          <p:nvPr/>
        </p:nvSpPr>
        <p:spPr>
          <a:xfrm>
            <a:off x="790175" y="1997552"/>
            <a:ext cx="2196244" cy="600164"/>
          </a:xfrm>
          <a:prstGeom prst="rect">
            <a:avLst/>
          </a:prstGeom>
        </p:spPr>
        <p:txBody>
          <a:bodyPr wrap="square">
            <a:spAutoFit/>
          </a:bodyPr>
          <a:lstStyle/>
          <a:p>
            <a:pPr eaLnBrk="0" hangingPunct="0">
              <a:spcBef>
                <a:spcPts val="600"/>
              </a:spcBef>
            </a:pPr>
            <a:r>
              <a:rPr lang="en-US" sz="1400" dirty="0" smtClean="0">
                <a:latin typeface="+mj-lt"/>
              </a:rPr>
              <a:t>A decline in final demand</a:t>
            </a:r>
          </a:p>
          <a:p>
            <a:pPr eaLnBrk="0" hangingPunct="0">
              <a:spcBef>
                <a:spcPts val="600"/>
              </a:spcBef>
            </a:pPr>
            <a:r>
              <a:rPr lang="en-US" sz="1400" dirty="0" smtClean="0">
                <a:latin typeface="+mj-lt"/>
              </a:rPr>
              <a:t>A decline in investment</a:t>
            </a:r>
            <a:endParaRPr lang="en-US" sz="1200" dirty="0" smtClean="0">
              <a:latin typeface="+mj-lt"/>
            </a:endParaRPr>
          </a:p>
        </p:txBody>
      </p:sp>
      <p:cxnSp>
        <p:nvCxnSpPr>
          <p:cNvPr id="44" name="Conector reto 43"/>
          <p:cNvCxnSpPr/>
          <p:nvPr/>
        </p:nvCxnSpPr>
        <p:spPr>
          <a:xfrm>
            <a:off x="610170" y="3681028"/>
            <a:ext cx="8282310" cy="0"/>
          </a:xfrm>
          <a:prstGeom prst="line">
            <a:avLst/>
          </a:prstGeom>
          <a:ln w="6350">
            <a:prstDash val="dash"/>
          </a:ln>
        </p:spPr>
        <p:style>
          <a:lnRef idx="1">
            <a:schemeClr val="accent1"/>
          </a:lnRef>
          <a:fillRef idx="0">
            <a:schemeClr val="accent1"/>
          </a:fillRef>
          <a:effectRef idx="0">
            <a:schemeClr val="accent1"/>
          </a:effectRef>
          <a:fontRef idx="minor">
            <a:schemeClr val="tx1"/>
          </a:fontRef>
        </p:style>
      </p:cxnSp>
      <p:sp>
        <p:nvSpPr>
          <p:cNvPr id="47" name="Retângulo 46"/>
          <p:cNvSpPr/>
          <p:nvPr/>
        </p:nvSpPr>
        <p:spPr>
          <a:xfrm>
            <a:off x="7055581" y="3949315"/>
            <a:ext cx="1908907" cy="307777"/>
          </a:xfrm>
          <a:prstGeom prst="rect">
            <a:avLst/>
          </a:prstGeom>
        </p:spPr>
        <p:txBody>
          <a:bodyPr wrap="square">
            <a:spAutoFit/>
          </a:bodyPr>
          <a:lstStyle/>
          <a:p>
            <a:pPr eaLnBrk="0" hangingPunct="0">
              <a:spcBef>
                <a:spcPts val="600"/>
              </a:spcBef>
            </a:pPr>
            <a:r>
              <a:rPr lang="en-US" sz="1400" dirty="0" smtClean="0">
                <a:latin typeface="+mj-lt"/>
              </a:rPr>
              <a:t>Next 4 – 6 quarters?</a:t>
            </a:r>
            <a:endParaRPr lang="en-US" sz="1200" dirty="0" smtClean="0">
              <a:latin typeface="+mj-lt"/>
            </a:endParaRPr>
          </a:p>
        </p:txBody>
      </p:sp>
      <p:sp>
        <p:nvSpPr>
          <p:cNvPr id="48" name="Retângulo 47"/>
          <p:cNvSpPr/>
          <p:nvPr/>
        </p:nvSpPr>
        <p:spPr>
          <a:xfrm>
            <a:off x="2298529" y="3681028"/>
            <a:ext cx="2848145" cy="600164"/>
          </a:xfrm>
          <a:prstGeom prst="rect">
            <a:avLst/>
          </a:prstGeom>
        </p:spPr>
        <p:txBody>
          <a:bodyPr wrap="square">
            <a:spAutoFit/>
          </a:bodyPr>
          <a:lstStyle/>
          <a:p>
            <a:pPr algn="ctr" eaLnBrk="0" hangingPunct="0">
              <a:spcBef>
                <a:spcPts val="600"/>
              </a:spcBef>
            </a:pPr>
            <a:r>
              <a:rPr lang="en-US" sz="1400" dirty="0" smtClean="0">
                <a:latin typeface="+mj-lt"/>
              </a:rPr>
              <a:t>More business failures</a:t>
            </a:r>
          </a:p>
          <a:p>
            <a:pPr algn="ctr" eaLnBrk="0" hangingPunct="0">
              <a:spcBef>
                <a:spcPts val="600"/>
              </a:spcBef>
            </a:pPr>
            <a:r>
              <a:rPr lang="en-US" sz="1400" dirty="0" smtClean="0">
                <a:latin typeface="+mj-lt"/>
              </a:rPr>
              <a:t>A higher unemployment rate</a:t>
            </a:r>
            <a:endParaRPr lang="en-US" sz="1200" dirty="0" smtClean="0">
              <a:latin typeface="+mj-lt"/>
            </a:endParaRPr>
          </a:p>
        </p:txBody>
      </p:sp>
      <p:sp>
        <p:nvSpPr>
          <p:cNvPr id="50" name="Retângulo 49"/>
          <p:cNvSpPr/>
          <p:nvPr/>
        </p:nvSpPr>
        <p:spPr>
          <a:xfrm>
            <a:off x="754171" y="5985284"/>
            <a:ext cx="6914173" cy="324036"/>
          </a:xfrm>
          <a:prstGeom prst="rect">
            <a:avLst/>
          </a:prstGeom>
          <a:solidFill>
            <a:srgbClr val="FFFFFF">
              <a:shade val="85000"/>
            </a:srgbClr>
          </a:solidFill>
          <a:ln w="19050" cap="sq">
            <a:solidFill>
              <a:schemeClr val="bg1">
                <a:lumMod val="50000"/>
              </a:schemeClr>
            </a:solidFill>
            <a:miter lim="800000"/>
          </a:ln>
          <a:effectLst>
            <a:outerShdw blurRad="65000" dist="50800" dir="12900000" kx="195000" ky="145000" algn="tl" rotWithShape="0">
              <a:srgbClr val="000000">
                <a:alpha val="30000"/>
              </a:srgbClr>
            </a:outerShdw>
          </a:effectLst>
        </p:spPr>
        <p:txBody>
          <a:bodyPr wrap="square" rtlCol="0" anchor="ctr">
            <a:noAutofit/>
          </a:bodyPr>
          <a:lstStyle/>
          <a:p>
            <a:pPr algn="ctr" eaLnBrk="0" hangingPunct="0">
              <a:spcBef>
                <a:spcPts val="600"/>
              </a:spcBef>
            </a:pPr>
            <a:r>
              <a:rPr lang="en-US" sz="1400" dirty="0" smtClean="0">
                <a:solidFill>
                  <a:schemeClr val="accent2"/>
                </a:solidFill>
              </a:rPr>
              <a:t>How many “rounds” are enough? </a:t>
            </a:r>
            <a:r>
              <a:rPr lang="en-US" sz="1400" b="1" dirty="0" smtClean="0">
                <a:solidFill>
                  <a:schemeClr val="accent2"/>
                </a:solidFill>
              </a:rPr>
              <a:t>The recovery (Austrian BCT)</a:t>
            </a:r>
          </a:p>
        </p:txBody>
      </p:sp>
      <p:sp>
        <p:nvSpPr>
          <p:cNvPr id="51" name="Retângulo 50"/>
          <p:cNvSpPr/>
          <p:nvPr/>
        </p:nvSpPr>
        <p:spPr>
          <a:xfrm>
            <a:off x="3814526" y="4664960"/>
            <a:ext cx="2848145" cy="600164"/>
          </a:xfrm>
          <a:prstGeom prst="rect">
            <a:avLst/>
          </a:prstGeom>
        </p:spPr>
        <p:txBody>
          <a:bodyPr wrap="square">
            <a:spAutoFit/>
          </a:bodyPr>
          <a:lstStyle/>
          <a:p>
            <a:pPr eaLnBrk="0" hangingPunct="0">
              <a:spcBef>
                <a:spcPts val="600"/>
              </a:spcBef>
            </a:pPr>
            <a:r>
              <a:rPr lang="en-US" sz="1400" dirty="0" smtClean="0">
                <a:latin typeface="+mj-lt"/>
              </a:rPr>
              <a:t>Lower tax collections</a:t>
            </a:r>
          </a:p>
          <a:p>
            <a:pPr eaLnBrk="0" hangingPunct="0">
              <a:spcBef>
                <a:spcPts val="600"/>
              </a:spcBef>
            </a:pPr>
            <a:r>
              <a:rPr lang="en-US" sz="1400" dirty="0" smtClean="0">
                <a:latin typeface="+mj-lt"/>
              </a:rPr>
              <a:t>Disappointing fiscal results</a:t>
            </a:r>
            <a:endParaRPr lang="en-US" sz="1200" dirty="0" smtClean="0">
              <a:latin typeface="+mj-lt"/>
            </a:endParaRPr>
          </a:p>
        </p:txBody>
      </p:sp>
      <p:sp>
        <p:nvSpPr>
          <p:cNvPr id="54" name="Chave esquerda 53"/>
          <p:cNvSpPr/>
          <p:nvPr/>
        </p:nvSpPr>
        <p:spPr>
          <a:xfrm flipH="1">
            <a:off x="6042945" y="4545124"/>
            <a:ext cx="144000" cy="720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55" name="Chave esquerda 54"/>
          <p:cNvSpPr/>
          <p:nvPr/>
        </p:nvSpPr>
        <p:spPr>
          <a:xfrm flipH="1">
            <a:off x="6622838" y="1592796"/>
            <a:ext cx="144000" cy="612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56" name="Conector angulado 55"/>
          <p:cNvCxnSpPr>
            <a:stCxn id="54" idx="1"/>
            <a:endCxn id="55" idx="1"/>
          </p:cNvCxnSpPr>
          <p:nvPr/>
        </p:nvCxnSpPr>
        <p:spPr>
          <a:xfrm flipV="1">
            <a:off x="6186945" y="1898796"/>
            <a:ext cx="579893" cy="3006328"/>
          </a:xfrm>
          <a:prstGeom prst="bentConnector3">
            <a:avLst>
              <a:gd name="adj1" fmla="val 139421"/>
            </a:avLst>
          </a:prstGeom>
          <a:ln cap="sq">
            <a:tailEnd type="arrow" w="lg" len="lg"/>
          </a:ln>
        </p:spPr>
        <p:style>
          <a:lnRef idx="1">
            <a:schemeClr val="accent1"/>
          </a:lnRef>
          <a:fillRef idx="0">
            <a:schemeClr val="accent1"/>
          </a:fillRef>
          <a:effectRef idx="0">
            <a:schemeClr val="accent1"/>
          </a:effectRef>
          <a:fontRef idx="minor">
            <a:schemeClr val="tx1"/>
          </a:fontRef>
        </p:style>
      </p:cxnSp>
      <p:cxnSp>
        <p:nvCxnSpPr>
          <p:cNvPr id="31" name="Conector angulado 30"/>
          <p:cNvCxnSpPr>
            <a:stCxn id="39" idx="2"/>
            <a:endCxn id="24" idx="0"/>
          </p:cNvCxnSpPr>
          <p:nvPr/>
        </p:nvCxnSpPr>
        <p:spPr>
          <a:xfrm rot="16200000" flipH="1">
            <a:off x="2543781" y="1942231"/>
            <a:ext cx="507248" cy="1818217"/>
          </a:xfrm>
          <a:prstGeom prst="bentConnector3">
            <a:avLst>
              <a:gd name="adj1" fmla="val 50000"/>
            </a:avLst>
          </a:prstGeom>
          <a:ln cap="sq">
            <a:tailEnd type="arrow" w="lg" len="lg"/>
          </a:ln>
        </p:spPr>
        <p:style>
          <a:lnRef idx="1">
            <a:schemeClr val="accent1"/>
          </a:lnRef>
          <a:fillRef idx="0">
            <a:schemeClr val="accent1"/>
          </a:fillRef>
          <a:effectRef idx="0">
            <a:schemeClr val="accent1"/>
          </a:effectRef>
          <a:fontRef idx="minor">
            <a:schemeClr val="tx1"/>
          </a:fontRef>
        </p:style>
      </p:cxnSp>
      <p:cxnSp>
        <p:nvCxnSpPr>
          <p:cNvPr id="35" name="Conector angulado 34"/>
          <p:cNvCxnSpPr>
            <a:stCxn id="25" idx="2"/>
            <a:endCxn id="24" idx="0"/>
          </p:cNvCxnSpPr>
          <p:nvPr/>
        </p:nvCxnSpPr>
        <p:spPr>
          <a:xfrm rot="5400000">
            <a:off x="4344368" y="1959862"/>
            <a:ext cx="507248" cy="1782956"/>
          </a:xfrm>
          <a:prstGeom prst="bentConnector3">
            <a:avLst>
              <a:gd name="adj1" fmla="val 50000"/>
            </a:avLst>
          </a:prstGeom>
          <a:ln cap="sq">
            <a:tailEnd type="arrow" w="lg" len="lg"/>
          </a:ln>
        </p:spPr>
        <p:style>
          <a:lnRef idx="1">
            <a:schemeClr val="accent1"/>
          </a:lnRef>
          <a:fillRef idx="0">
            <a:schemeClr val="accent1"/>
          </a:fillRef>
          <a:effectRef idx="0">
            <a:schemeClr val="accent1"/>
          </a:effectRef>
          <a:fontRef idx="minor">
            <a:schemeClr val="tx1"/>
          </a:fontRef>
        </p:style>
      </p:cxnSp>
      <p:cxnSp>
        <p:nvCxnSpPr>
          <p:cNvPr id="43" name="Conector angulado 42"/>
          <p:cNvCxnSpPr>
            <a:stCxn id="48" idx="2"/>
            <a:endCxn id="26" idx="0"/>
          </p:cNvCxnSpPr>
          <p:nvPr/>
        </p:nvCxnSpPr>
        <p:spPr>
          <a:xfrm rot="5400000">
            <a:off x="2758539" y="3700897"/>
            <a:ext cx="383768" cy="1544358"/>
          </a:xfrm>
          <a:prstGeom prst="bentConnector3">
            <a:avLst>
              <a:gd name="adj1" fmla="val 50000"/>
            </a:avLst>
          </a:prstGeom>
          <a:ln cap="sq">
            <a:tailEnd type="arrow" w="lg" len="lg"/>
          </a:ln>
        </p:spPr>
        <p:style>
          <a:lnRef idx="1">
            <a:schemeClr val="accent1"/>
          </a:lnRef>
          <a:fillRef idx="0">
            <a:schemeClr val="accent1"/>
          </a:fillRef>
          <a:effectRef idx="0">
            <a:schemeClr val="accent1"/>
          </a:effectRef>
          <a:fontRef idx="minor">
            <a:schemeClr val="tx1"/>
          </a:fontRef>
        </p:style>
      </p:cxnSp>
      <p:cxnSp>
        <p:nvCxnSpPr>
          <p:cNvPr id="52" name="Conector angulado 51"/>
          <p:cNvCxnSpPr>
            <a:stCxn id="48" idx="2"/>
            <a:endCxn id="51" idx="0"/>
          </p:cNvCxnSpPr>
          <p:nvPr/>
        </p:nvCxnSpPr>
        <p:spPr>
          <a:xfrm rot="16200000" flipH="1">
            <a:off x="4288716" y="3715077"/>
            <a:ext cx="383768" cy="1515997"/>
          </a:xfrm>
          <a:prstGeom prst="bentConnector3">
            <a:avLst>
              <a:gd name="adj1" fmla="val 50000"/>
            </a:avLst>
          </a:prstGeom>
          <a:ln cap="sq">
            <a:tailEnd type="arrow" w="lg" len="lg"/>
          </a:ln>
        </p:spPr>
        <p:style>
          <a:lnRef idx="1">
            <a:schemeClr val="accent1"/>
          </a:lnRef>
          <a:fillRef idx="0">
            <a:schemeClr val="accent1"/>
          </a:fillRef>
          <a:effectRef idx="0">
            <a:schemeClr val="accent1"/>
          </a:effectRef>
          <a:fontRef idx="minor">
            <a:schemeClr val="tx1"/>
          </a:fontRef>
        </p:style>
      </p:cxnSp>
      <p:sp>
        <p:nvSpPr>
          <p:cNvPr id="62" name="Retângulo 61"/>
          <p:cNvSpPr/>
          <p:nvPr/>
        </p:nvSpPr>
        <p:spPr>
          <a:xfrm>
            <a:off x="2298529" y="5349116"/>
            <a:ext cx="2848145" cy="307777"/>
          </a:xfrm>
          <a:prstGeom prst="rect">
            <a:avLst/>
          </a:prstGeom>
        </p:spPr>
        <p:txBody>
          <a:bodyPr wrap="square">
            <a:spAutoFit/>
          </a:bodyPr>
          <a:lstStyle/>
          <a:p>
            <a:pPr algn="ctr" eaLnBrk="0" hangingPunct="0">
              <a:spcBef>
                <a:spcPts val="600"/>
              </a:spcBef>
            </a:pPr>
            <a:r>
              <a:rPr lang="en-US" sz="1400" dirty="0" smtClean="0">
                <a:latin typeface="+mj-lt"/>
              </a:rPr>
              <a:t>Lower inflation - Lower CA deficit</a:t>
            </a:r>
            <a:endParaRPr lang="en-US" sz="1200" dirty="0" smtClean="0">
              <a:latin typeface="+mj-lt"/>
            </a:endParaRPr>
          </a:p>
        </p:txBody>
      </p:sp>
    </p:spTree>
    <p:extLst>
      <p:ext uri="{BB962C8B-B14F-4D97-AF65-F5344CB8AC3E}">
        <p14:creationId xmlns:p14="http://schemas.microsoft.com/office/powerpoint/2010/main" val="1725597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0825" y="291599"/>
            <a:ext cx="7704856" cy="435600"/>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The One and the only one true adjustment: 1999</a:t>
            </a:r>
            <a:endParaRPr lang="en-US" sz="2000" b="1" dirty="0">
              <a:solidFill>
                <a:schemeClr val="tx2"/>
              </a:solidFill>
              <a:latin typeface="+mj-lt"/>
            </a:endParaRPr>
          </a:p>
        </p:txBody>
      </p:sp>
      <p:graphicFrame>
        <p:nvGraphicFramePr>
          <p:cNvPr id="15" name="Gráfico 14"/>
          <p:cNvGraphicFramePr>
            <a:graphicFrameLocks/>
          </p:cNvGraphicFramePr>
          <p:nvPr>
            <p:extLst>
              <p:ext uri="{D42A27DB-BD31-4B8C-83A1-F6EECF244321}">
                <p14:modId xmlns:p14="http://schemas.microsoft.com/office/powerpoint/2010/main" val="4158012522"/>
              </p:ext>
            </p:extLst>
          </p:nvPr>
        </p:nvGraphicFramePr>
        <p:xfrm>
          <a:off x="971600" y="1196752"/>
          <a:ext cx="6984776" cy="46085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5583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0825" y="291599"/>
            <a:ext cx="7704856" cy="435600"/>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Expansionary fiscal adjustment? Unlikely</a:t>
            </a:r>
            <a:endParaRPr lang="en-US" sz="2000" b="1" dirty="0">
              <a:solidFill>
                <a:schemeClr val="tx2"/>
              </a:solidFill>
              <a:latin typeface="+mj-lt"/>
            </a:endParaRPr>
          </a:p>
        </p:txBody>
      </p:sp>
      <p:graphicFrame>
        <p:nvGraphicFramePr>
          <p:cNvPr id="7" name="Gráfico 6"/>
          <p:cNvGraphicFramePr>
            <a:graphicFrameLocks/>
          </p:cNvGraphicFramePr>
          <p:nvPr>
            <p:extLst>
              <p:ext uri="{D42A27DB-BD31-4B8C-83A1-F6EECF244321}">
                <p14:modId xmlns:p14="http://schemas.microsoft.com/office/powerpoint/2010/main" val="2790779268"/>
              </p:ext>
            </p:extLst>
          </p:nvPr>
        </p:nvGraphicFramePr>
        <p:xfrm>
          <a:off x="155374" y="928064"/>
          <a:ext cx="5208713" cy="3221017"/>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Conector de seta reta 3"/>
          <p:cNvCxnSpPr/>
          <p:nvPr/>
        </p:nvCxnSpPr>
        <p:spPr bwMode="auto">
          <a:xfrm>
            <a:off x="3023828" y="1592796"/>
            <a:ext cx="451152" cy="2880321"/>
          </a:xfrm>
          <a:prstGeom prst="straightConnector1">
            <a:avLst/>
          </a:prstGeom>
          <a:noFill/>
          <a:ln w="3175" cap="flat" cmpd="sng" algn="ctr">
            <a:solidFill>
              <a:srgbClr val="FF0000"/>
            </a:solidFill>
            <a:prstDash val="solid"/>
            <a:round/>
            <a:headEnd type="none" w="med" len="med"/>
            <a:tailEnd type="none"/>
          </a:ln>
          <a:effectLst/>
        </p:spPr>
      </p:cxnSp>
      <p:cxnSp>
        <p:nvCxnSpPr>
          <p:cNvPr id="11" name="Conector de seta reta 10"/>
          <p:cNvCxnSpPr/>
          <p:nvPr/>
        </p:nvCxnSpPr>
        <p:spPr bwMode="auto">
          <a:xfrm>
            <a:off x="1671270" y="2924944"/>
            <a:ext cx="720079" cy="1368152"/>
          </a:xfrm>
          <a:prstGeom prst="straightConnector1">
            <a:avLst/>
          </a:prstGeom>
          <a:noFill/>
          <a:ln w="3175" cap="flat" cmpd="sng" algn="ctr">
            <a:solidFill>
              <a:srgbClr val="FF0000"/>
            </a:solidFill>
            <a:prstDash val="solid"/>
            <a:round/>
            <a:headEnd type="none" w="med" len="med"/>
            <a:tailEnd type="none"/>
          </a:ln>
          <a:effectLst/>
        </p:spPr>
      </p:cxn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40515" y="4293096"/>
            <a:ext cx="1050835"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ângulo 12"/>
          <p:cNvSpPr/>
          <p:nvPr/>
        </p:nvSpPr>
        <p:spPr>
          <a:xfrm>
            <a:off x="951190" y="5517233"/>
            <a:ext cx="2012089" cy="307777"/>
          </a:xfrm>
          <a:prstGeom prst="rect">
            <a:avLst/>
          </a:prstGeom>
        </p:spPr>
        <p:txBody>
          <a:bodyPr wrap="none">
            <a:spAutoFit/>
          </a:bodyPr>
          <a:lstStyle/>
          <a:p>
            <a:r>
              <a:rPr lang="en-US" sz="1400" b="1" dirty="0" smtClean="0">
                <a:solidFill>
                  <a:schemeClr val="accent2"/>
                </a:solidFill>
              </a:rPr>
              <a:t>-700bps in 12 months</a:t>
            </a:r>
            <a:endParaRPr lang="en-US" sz="1400" dirty="0">
              <a:solidFill>
                <a:schemeClr val="accent2"/>
              </a:solidFill>
            </a:endParaRPr>
          </a:p>
        </p:txBody>
      </p:sp>
      <p:sp>
        <p:nvSpPr>
          <p:cNvPr id="20" name="Retângulo 19"/>
          <p:cNvSpPr/>
          <p:nvPr/>
        </p:nvSpPr>
        <p:spPr>
          <a:xfrm>
            <a:off x="3252613" y="5925733"/>
            <a:ext cx="2111475" cy="307777"/>
          </a:xfrm>
          <a:prstGeom prst="rect">
            <a:avLst/>
          </a:prstGeom>
        </p:spPr>
        <p:txBody>
          <a:bodyPr wrap="none">
            <a:spAutoFit/>
          </a:bodyPr>
          <a:lstStyle/>
          <a:p>
            <a:r>
              <a:rPr lang="en-US" sz="1400" b="1" dirty="0" smtClean="0">
                <a:solidFill>
                  <a:schemeClr val="accent2"/>
                </a:solidFill>
              </a:rPr>
              <a:t>-1824bps in 15 months</a:t>
            </a:r>
            <a:endParaRPr lang="en-US" sz="1400" dirty="0">
              <a:solidFill>
                <a:schemeClr val="accent2"/>
              </a:solidFill>
            </a:endParaRPr>
          </a:p>
        </p:txBody>
      </p:sp>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06308" y="4252832"/>
            <a:ext cx="859396"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5" name="Conector de seta reta 24"/>
          <p:cNvCxnSpPr/>
          <p:nvPr/>
        </p:nvCxnSpPr>
        <p:spPr bwMode="auto">
          <a:xfrm>
            <a:off x="3745891" y="3140968"/>
            <a:ext cx="574081" cy="1368152"/>
          </a:xfrm>
          <a:prstGeom prst="straightConnector1">
            <a:avLst/>
          </a:prstGeom>
          <a:noFill/>
          <a:ln w="3175" cap="flat" cmpd="sng" algn="ctr">
            <a:solidFill>
              <a:srgbClr val="FF0000"/>
            </a:solidFill>
            <a:prstDash val="solid"/>
            <a:round/>
            <a:headEnd type="none" w="med" len="med"/>
            <a:tailEnd type="none"/>
          </a:ln>
          <a:effectLst/>
        </p:spPr>
      </p:cxnSp>
      <p:cxnSp>
        <p:nvCxnSpPr>
          <p:cNvPr id="27" name="Conector de seta reta 26"/>
          <p:cNvCxnSpPr/>
          <p:nvPr/>
        </p:nvCxnSpPr>
        <p:spPr bwMode="auto">
          <a:xfrm>
            <a:off x="1272362" y="2432061"/>
            <a:ext cx="68153" cy="1820771"/>
          </a:xfrm>
          <a:prstGeom prst="straightConnector1">
            <a:avLst/>
          </a:prstGeom>
          <a:noFill/>
          <a:ln w="3175" cap="flat" cmpd="sng" algn="ctr">
            <a:solidFill>
              <a:srgbClr val="FF0000"/>
            </a:solidFill>
            <a:prstDash val="solid"/>
            <a:round/>
            <a:headEnd type="none" w="med" len="med"/>
            <a:tailEnd type="none"/>
          </a:ln>
          <a:effectLst/>
        </p:spPr>
      </p:cxnSp>
      <p:sp>
        <p:nvSpPr>
          <p:cNvPr id="24" name="Retângulo 23"/>
          <p:cNvSpPr/>
          <p:nvPr/>
        </p:nvSpPr>
        <p:spPr>
          <a:xfrm>
            <a:off x="5796136" y="1484784"/>
            <a:ext cx="2808312" cy="2277547"/>
          </a:xfrm>
          <a:prstGeom prst="rect">
            <a:avLst/>
          </a:prstGeom>
        </p:spPr>
        <p:txBody>
          <a:bodyPr wrap="square">
            <a:spAutoFit/>
          </a:bodyPr>
          <a:lstStyle/>
          <a:p>
            <a:pPr marL="171450" indent="-171450">
              <a:buFont typeface="Arial" panose="020B0604020202020204" pitchFamily="34" charset="0"/>
              <a:buChar char="•"/>
            </a:pPr>
            <a:endParaRPr lang="en-US" sz="1600" dirty="0" smtClean="0">
              <a:latin typeface="Frutiger 55 Roman" pitchFamily="34" charset="0"/>
            </a:endParaRPr>
          </a:p>
          <a:p>
            <a:pPr marL="171450" indent="-171450">
              <a:buFont typeface="Arial" panose="020B0604020202020204" pitchFamily="34" charset="0"/>
              <a:buChar char="•"/>
            </a:pPr>
            <a:r>
              <a:rPr lang="en-US" sz="1400" dirty="0" smtClean="0">
                <a:solidFill>
                  <a:schemeClr val="accent2"/>
                </a:solidFill>
              </a:rPr>
              <a:t>Brazil 5-year CDS at 230bps</a:t>
            </a:r>
          </a:p>
          <a:p>
            <a:pPr marL="171450" indent="-171450">
              <a:buFont typeface="Arial" panose="020B0604020202020204" pitchFamily="34" charset="0"/>
              <a:buChar char="•"/>
            </a:pPr>
            <a:endParaRPr lang="en-US" sz="1400" dirty="0" smtClean="0">
              <a:solidFill>
                <a:schemeClr val="accent2"/>
              </a:solidFill>
            </a:endParaRPr>
          </a:p>
          <a:p>
            <a:pPr marL="171450" indent="-171450">
              <a:buFont typeface="Arial" panose="020B0604020202020204" pitchFamily="34" charset="0"/>
              <a:buChar char="•"/>
            </a:pPr>
            <a:r>
              <a:rPr lang="en-US" sz="1400" dirty="0" smtClean="0">
                <a:solidFill>
                  <a:schemeClr val="accent2"/>
                </a:solidFill>
              </a:rPr>
              <a:t>Could this fall to 100-150bps?</a:t>
            </a:r>
          </a:p>
          <a:p>
            <a:pPr marL="171450" indent="-171450">
              <a:buFont typeface="Arial" panose="020B0604020202020204" pitchFamily="34" charset="0"/>
              <a:buChar char="•"/>
            </a:pPr>
            <a:endParaRPr lang="en-US" sz="1400" dirty="0" smtClean="0">
              <a:solidFill>
                <a:schemeClr val="accent2"/>
              </a:solidFill>
            </a:endParaRPr>
          </a:p>
          <a:p>
            <a:pPr marL="171450" indent="-171450">
              <a:buFont typeface="Arial" panose="020B0604020202020204" pitchFamily="34" charset="0"/>
              <a:buChar char="•"/>
            </a:pPr>
            <a:r>
              <a:rPr lang="en-US" sz="1400" dirty="0" smtClean="0">
                <a:solidFill>
                  <a:schemeClr val="accent2"/>
                </a:solidFill>
              </a:rPr>
              <a:t>-150bps? After two years of the adjustment?</a:t>
            </a:r>
          </a:p>
          <a:p>
            <a:pPr marL="171450" indent="-171450">
              <a:buFont typeface="Arial" panose="020B0604020202020204" pitchFamily="34" charset="0"/>
              <a:buChar char="•"/>
            </a:pPr>
            <a:endParaRPr lang="en-US" sz="1400" dirty="0" smtClean="0">
              <a:solidFill>
                <a:schemeClr val="accent2"/>
              </a:solidFill>
            </a:endParaRPr>
          </a:p>
          <a:p>
            <a:pPr marL="171450" indent="-171450">
              <a:buFont typeface="Arial" panose="020B0604020202020204" pitchFamily="34" charset="0"/>
              <a:buChar char="•"/>
            </a:pPr>
            <a:r>
              <a:rPr lang="en-US" sz="1400" dirty="0" smtClean="0">
                <a:solidFill>
                  <a:schemeClr val="accent2"/>
                </a:solidFill>
              </a:rPr>
              <a:t>Fiscal adjustment in a different historical context.</a:t>
            </a:r>
            <a:endParaRPr lang="en-US" sz="1400" dirty="0">
              <a:solidFill>
                <a:schemeClr val="accent2"/>
              </a:solidFill>
            </a:endParaRPr>
          </a:p>
        </p:txBody>
      </p:sp>
      <p:sp>
        <p:nvSpPr>
          <p:cNvPr id="14" name="Retângulo 13"/>
          <p:cNvSpPr/>
          <p:nvPr/>
        </p:nvSpPr>
        <p:spPr>
          <a:xfrm>
            <a:off x="4931532" y="4712052"/>
            <a:ext cx="4212468" cy="784830"/>
          </a:xfrm>
          <a:prstGeom prst="rect">
            <a:avLst/>
          </a:prstGeom>
        </p:spPr>
        <p:txBody>
          <a:bodyPr wrap="square">
            <a:spAutoFit/>
          </a:bodyPr>
          <a:lstStyle/>
          <a:p>
            <a:pPr algn="r" eaLnBrk="0" hangingPunct="0">
              <a:spcBef>
                <a:spcPct val="50000"/>
              </a:spcBef>
            </a:pPr>
            <a:r>
              <a:rPr lang="en-US" i="1" dirty="0" smtClean="0">
                <a:solidFill>
                  <a:srgbClr val="C00000"/>
                </a:solidFill>
                <a:latin typeface="+mj-lt"/>
              </a:rPr>
              <a:t>GDP growth estimated at </a:t>
            </a:r>
            <a:r>
              <a:rPr lang="en-US" i="1" dirty="0" smtClean="0">
                <a:solidFill>
                  <a:srgbClr val="C00000"/>
                </a:solidFill>
              </a:rPr>
              <a:t>-2</a:t>
            </a:r>
            <a:r>
              <a:rPr lang="en-US" i="1" dirty="0">
                <a:solidFill>
                  <a:srgbClr val="C00000"/>
                </a:solidFill>
              </a:rPr>
              <a:t>% </a:t>
            </a:r>
            <a:r>
              <a:rPr lang="en-US" i="1" dirty="0" smtClean="0">
                <a:solidFill>
                  <a:srgbClr val="C00000"/>
                </a:solidFill>
                <a:latin typeface="+mj-lt"/>
              </a:rPr>
              <a:t>in 2015</a:t>
            </a:r>
          </a:p>
          <a:p>
            <a:pPr algn="r" eaLnBrk="0" hangingPunct="0">
              <a:spcBef>
                <a:spcPct val="50000"/>
              </a:spcBef>
            </a:pPr>
            <a:r>
              <a:rPr lang="en-US" i="1" dirty="0" smtClean="0">
                <a:solidFill>
                  <a:srgbClr val="C00000"/>
                </a:solidFill>
                <a:latin typeface="+mj-lt"/>
              </a:rPr>
              <a:t> +0.3% in 2016</a:t>
            </a:r>
            <a:endParaRPr lang="en-US" i="1" dirty="0">
              <a:solidFill>
                <a:srgbClr val="C00000"/>
              </a:solidFill>
              <a:latin typeface="+mj-lt"/>
            </a:endParaRPr>
          </a:p>
        </p:txBody>
      </p:sp>
    </p:spTree>
    <p:extLst>
      <p:ext uri="{BB962C8B-B14F-4D97-AF65-F5344CB8AC3E}">
        <p14:creationId xmlns:p14="http://schemas.microsoft.com/office/powerpoint/2010/main" val="2539199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
          <p:cNvSpPr>
            <a:spLocks noChangeArrowheads="1"/>
          </p:cNvSpPr>
          <p:nvPr/>
        </p:nvSpPr>
        <p:spPr bwMode="auto">
          <a:xfrm>
            <a:off x="252000" y="292101"/>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Public finance in 2016: Feel the vibe…</a:t>
            </a:r>
            <a:endParaRPr lang="en-US" sz="2000" b="1" dirty="0">
              <a:solidFill>
                <a:schemeClr val="tx2"/>
              </a:solidFill>
              <a:latin typeface="+mj-lt"/>
            </a:endParaRPr>
          </a:p>
        </p:txBody>
      </p:sp>
      <p:sp>
        <p:nvSpPr>
          <p:cNvPr id="6" name="Retângulo 5"/>
          <p:cNvSpPr/>
          <p:nvPr/>
        </p:nvSpPr>
        <p:spPr>
          <a:xfrm>
            <a:off x="5724128" y="5625244"/>
            <a:ext cx="3096344" cy="646331"/>
          </a:xfrm>
          <a:prstGeom prst="rect">
            <a:avLst/>
          </a:prstGeom>
        </p:spPr>
        <p:txBody>
          <a:bodyPr wrap="square">
            <a:spAutoFit/>
          </a:bodyPr>
          <a:lstStyle/>
          <a:p>
            <a:pPr algn="r" eaLnBrk="0" hangingPunct="0">
              <a:spcBef>
                <a:spcPct val="50000"/>
              </a:spcBef>
            </a:pPr>
            <a:r>
              <a:rPr lang="en-US" i="1" dirty="0" smtClean="0">
                <a:solidFill>
                  <a:srgbClr val="C00000"/>
                </a:solidFill>
                <a:latin typeface="+mj-lt"/>
              </a:rPr>
              <a:t>Estimated GDP primary surplus of </a:t>
            </a:r>
            <a:r>
              <a:rPr lang="en-US" i="1" dirty="0" smtClean="0">
                <a:solidFill>
                  <a:srgbClr val="C00000"/>
                </a:solidFill>
              </a:rPr>
              <a:t>1.1% </a:t>
            </a:r>
            <a:r>
              <a:rPr lang="en-US" i="1" dirty="0" smtClean="0">
                <a:solidFill>
                  <a:srgbClr val="C00000"/>
                </a:solidFill>
                <a:latin typeface="+mj-lt"/>
              </a:rPr>
              <a:t>in 2016?</a:t>
            </a:r>
            <a:r>
              <a:rPr lang="en-US" dirty="0" smtClean="0">
                <a:solidFill>
                  <a:schemeClr val="accent2"/>
                </a:solidFill>
              </a:rPr>
              <a:t> </a:t>
            </a:r>
            <a:endParaRPr lang="en-US" i="1" dirty="0">
              <a:solidFill>
                <a:srgbClr val="C00000"/>
              </a:solidFill>
              <a:latin typeface="+mj-lt"/>
            </a:endParaRPr>
          </a:p>
        </p:txBody>
      </p:sp>
      <p:sp>
        <p:nvSpPr>
          <p:cNvPr id="7" name="Retângulo 6"/>
          <p:cNvSpPr/>
          <p:nvPr/>
        </p:nvSpPr>
        <p:spPr>
          <a:xfrm>
            <a:off x="395288" y="1592796"/>
            <a:ext cx="4140200" cy="738664"/>
          </a:xfrm>
          <a:prstGeom prst="rect">
            <a:avLst/>
          </a:prstGeom>
          <a:ln>
            <a:solidFill>
              <a:srgbClr val="800000"/>
            </a:solidFill>
          </a:ln>
        </p:spPr>
        <p:txBody>
          <a:bodyPr wrap="square">
            <a:spAutoFit/>
          </a:bodyPr>
          <a:lstStyle/>
          <a:p>
            <a:pPr eaLnBrk="0" hangingPunct="0">
              <a:spcBef>
                <a:spcPts val="600"/>
              </a:spcBef>
            </a:pPr>
            <a:r>
              <a:rPr lang="en-US" sz="1400" dirty="0" smtClean="0">
                <a:solidFill>
                  <a:schemeClr val="accent2"/>
                </a:solidFill>
              </a:rPr>
              <a:t>Fiscal adjustment in 2015 based on “easy measures” : investment cuts, election-related spending</a:t>
            </a:r>
            <a:r>
              <a:rPr lang="en-US" sz="1400" dirty="0">
                <a:solidFill>
                  <a:schemeClr val="accent2"/>
                </a:solidFill>
              </a:rPr>
              <a:t>, tax hikes without approval by Congress</a:t>
            </a:r>
          </a:p>
        </p:txBody>
      </p:sp>
      <p:graphicFrame>
        <p:nvGraphicFramePr>
          <p:cNvPr id="11" name="Chart 19"/>
          <p:cNvGraphicFramePr>
            <a:graphicFrameLocks/>
          </p:cNvGraphicFramePr>
          <p:nvPr>
            <p:extLst>
              <p:ext uri="{D42A27DB-BD31-4B8C-83A1-F6EECF244321}">
                <p14:modId xmlns:p14="http://schemas.microsoft.com/office/powerpoint/2010/main" val="2818174277"/>
              </p:ext>
            </p:extLst>
          </p:nvPr>
        </p:nvGraphicFramePr>
        <p:xfrm>
          <a:off x="4716464" y="873125"/>
          <a:ext cx="4140200" cy="3635375"/>
        </p:xfrm>
        <a:graphic>
          <a:graphicData uri="http://schemas.openxmlformats.org/drawingml/2006/chart">
            <c:chart xmlns:c="http://schemas.openxmlformats.org/drawingml/2006/chart" xmlns:r="http://schemas.openxmlformats.org/officeDocument/2006/relationships" r:id="rId3"/>
          </a:graphicData>
        </a:graphic>
      </p:graphicFrame>
      <p:sp>
        <p:nvSpPr>
          <p:cNvPr id="12" name="Retângulo 11"/>
          <p:cNvSpPr/>
          <p:nvPr/>
        </p:nvSpPr>
        <p:spPr>
          <a:xfrm>
            <a:off x="4716463" y="4508500"/>
            <a:ext cx="4105275" cy="738664"/>
          </a:xfrm>
          <a:prstGeom prst="rect">
            <a:avLst/>
          </a:prstGeom>
        </p:spPr>
        <p:txBody>
          <a:bodyPr wrap="square">
            <a:spAutoFit/>
          </a:bodyPr>
          <a:lstStyle/>
          <a:p>
            <a:pPr eaLnBrk="0" hangingPunct="0">
              <a:spcBef>
                <a:spcPts val="600"/>
              </a:spcBef>
            </a:pPr>
            <a:r>
              <a:rPr lang="en-US" sz="1400" b="1" dirty="0" smtClean="0">
                <a:solidFill>
                  <a:schemeClr val="accent2"/>
                </a:solidFill>
              </a:rPr>
              <a:t>Non-convergence.</a:t>
            </a:r>
            <a:r>
              <a:rPr lang="en-US" sz="1400" dirty="0" smtClean="0">
                <a:solidFill>
                  <a:schemeClr val="accent2"/>
                </a:solidFill>
              </a:rPr>
              <a:t>  A primary surplus of 2% of GDP in 2017 and 2018 does not clearly lead to stabilization in </a:t>
            </a:r>
            <a:r>
              <a:rPr lang="en-US" sz="1400" dirty="0">
                <a:solidFill>
                  <a:schemeClr val="accent2"/>
                </a:solidFill>
              </a:rPr>
              <a:t>the </a:t>
            </a:r>
            <a:r>
              <a:rPr lang="en-US" sz="1400" dirty="0" smtClean="0">
                <a:solidFill>
                  <a:schemeClr val="accent2"/>
                </a:solidFill>
              </a:rPr>
              <a:t>indebtedness </a:t>
            </a:r>
            <a:r>
              <a:rPr lang="en-US" sz="1400" dirty="0">
                <a:solidFill>
                  <a:schemeClr val="accent2"/>
                </a:solidFill>
              </a:rPr>
              <a:t>level.</a:t>
            </a:r>
          </a:p>
        </p:txBody>
      </p:sp>
      <p:sp>
        <p:nvSpPr>
          <p:cNvPr id="13" name="Retângulo 12"/>
          <p:cNvSpPr/>
          <p:nvPr/>
        </p:nvSpPr>
        <p:spPr>
          <a:xfrm>
            <a:off x="395288" y="873125"/>
            <a:ext cx="4140200" cy="307777"/>
          </a:xfrm>
          <a:prstGeom prst="rect">
            <a:avLst/>
          </a:prstGeom>
          <a:ln>
            <a:solidFill>
              <a:srgbClr val="800000"/>
            </a:solidFill>
          </a:ln>
        </p:spPr>
        <p:txBody>
          <a:bodyPr wrap="square">
            <a:spAutoFit/>
          </a:bodyPr>
          <a:lstStyle/>
          <a:p>
            <a:pPr eaLnBrk="0" hangingPunct="0">
              <a:spcBef>
                <a:spcPts val="600"/>
              </a:spcBef>
            </a:pPr>
            <a:r>
              <a:rPr lang="en-US" sz="1400" dirty="0" smtClean="0">
                <a:solidFill>
                  <a:schemeClr val="accent2"/>
                </a:solidFill>
              </a:rPr>
              <a:t>0.5% primary surplus in 2015: 1.1% fiscal shift.</a:t>
            </a:r>
            <a:endParaRPr lang="en-US" sz="1400" dirty="0">
              <a:solidFill>
                <a:schemeClr val="accent2"/>
              </a:solidFill>
            </a:endParaRPr>
          </a:p>
        </p:txBody>
      </p:sp>
      <p:sp>
        <p:nvSpPr>
          <p:cNvPr id="14" name="Retângulo 13"/>
          <p:cNvSpPr/>
          <p:nvPr/>
        </p:nvSpPr>
        <p:spPr>
          <a:xfrm>
            <a:off x="395288" y="1232756"/>
            <a:ext cx="4140200" cy="307777"/>
          </a:xfrm>
          <a:prstGeom prst="rect">
            <a:avLst/>
          </a:prstGeom>
          <a:ln>
            <a:solidFill>
              <a:srgbClr val="800000"/>
            </a:solidFill>
          </a:ln>
        </p:spPr>
        <p:txBody>
          <a:bodyPr wrap="square">
            <a:spAutoFit/>
          </a:bodyPr>
          <a:lstStyle/>
          <a:p>
            <a:pPr eaLnBrk="0" hangingPunct="0">
              <a:spcBef>
                <a:spcPts val="600"/>
              </a:spcBef>
            </a:pPr>
            <a:r>
              <a:rPr lang="en-US" sz="1400" dirty="0" smtClean="0">
                <a:solidFill>
                  <a:schemeClr val="accent2"/>
                </a:solidFill>
              </a:rPr>
              <a:t>2% of GDP target in 2016: 1.5% fiscal shift.</a:t>
            </a:r>
            <a:endParaRPr lang="en-US" sz="1400" dirty="0">
              <a:solidFill>
                <a:schemeClr val="accent2"/>
              </a:solidFill>
            </a:endParaRPr>
          </a:p>
        </p:txBody>
      </p:sp>
      <p:sp>
        <p:nvSpPr>
          <p:cNvPr id="15" name="Retângulo 14"/>
          <p:cNvSpPr/>
          <p:nvPr/>
        </p:nvSpPr>
        <p:spPr>
          <a:xfrm>
            <a:off x="395288" y="2384884"/>
            <a:ext cx="4140200" cy="523220"/>
          </a:xfrm>
          <a:prstGeom prst="rect">
            <a:avLst/>
          </a:prstGeom>
          <a:ln>
            <a:solidFill>
              <a:srgbClr val="800000"/>
            </a:solidFill>
          </a:ln>
        </p:spPr>
        <p:txBody>
          <a:bodyPr wrap="square">
            <a:spAutoFit/>
          </a:bodyPr>
          <a:lstStyle/>
          <a:p>
            <a:pPr eaLnBrk="0" hangingPunct="0">
              <a:spcBef>
                <a:spcPts val="600"/>
              </a:spcBef>
            </a:pPr>
            <a:r>
              <a:rPr lang="en-US" sz="1400" b="1" dirty="0" smtClean="0">
                <a:solidFill>
                  <a:schemeClr val="accent2"/>
                </a:solidFill>
              </a:rPr>
              <a:t>“Easy measures” won´t be available in 2016, so dependence on Congress will be higher.</a:t>
            </a:r>
            <a:endParaRPr lang="en-US" sz="1400" b="1" dirty="0">
              <a:solidFill>
                <a:schemeClr val="accent2"/>
              </a:solidFill>
            </a:endParaRPr>
          </a:p>
        </p:txBody>
      </p:sp>
      <p:sp>
        <p:nvSpPr>
          <p:cNvPr id="16" name="Retângulo 15"/>
          <p:cNvSpPr/>
          <p:nvPr/>
        </p:nvSpPr>
        <p:spPr>
          <a:xfrm>
            <a:off x="395288" y="2960948"/>
            <a:ext cx="4140200" cy="3139321"/>
          </a:xfrm>
          <a:prstGeom prst="rect">
            <a:avLst/>
          </a:prstGeom>
          <a:ln w="22225">
            <a:solidFill>
              <a:srgbClr val="800000"/>
            </a:solidFill>
          </a:ln>
        </p:spPr>
        <p:txBody>
          <a:bodyPr wrap="square">
            <a:spAutoFit/>
          </a:bodyPr>
          <a:lstStyle/>
          <a:p>
            <a:pPr eaLnBrk="0" hangingPunct="0">
              <a:spcBef>
                <a:spcPts val="600"/>
              </a:spcBef>
            </a:pPr>
            <a:r>
              <a:rPr lang="en-US" sz="1400" b="1" dirty="0" smtClean="0">
                <a:solidFill>
                  <a:schemeClr val="accent2"/>
                </a:solidFill>
              </a:rPr>
              <a:t>Potential adjustments in 2016’s fiscal policy:</a:t>
            </a:r>
          </a:p>
          <a:p>
            <a:pPr eaLnBrk="0" hangingPunct="0">
              <a:spcBef>
                <a:spcPts val="600"/>
              </a:spcBef>
              <a:buFontTx/>
              <a:buChar char="-"/>
            </a:pPr>
            <a:r>
              <a:rPr lang="en-US" sz="1400" dirty="0">
                <a:solidFill>
                  <a:schemeClr val="accent2"/>
                </a:solidFill>
              </a:rPr>
              <a:t>Higher PIS/</a:t>
            </a:r>
            <a:r>
              <a:rPr lang="en-US" sz="1400" dirty="0" err="1">
                <a:solidFill>
                  <a:schemeClr val="accent2"/>
                </a:solidFill>
              </a:rPr>
              <a:t>Cofins</a:t>
            </a:r>
            <a:r>
              <a:rPr lang="en-US" sz="1400" dirty="0">
                <a:solidFill>
                  <a:schemeClr val="accent2"/>
                </a:solidFill>
              </a:rPr>
              <a:t> for banks’ financial revenues (no Congress - </a:t>
            </a:r>
            <a:r>
              <a:rPr lang="en-US" sz="1400" dirty="0" smtClean="0">
                <a:solidFill>
                  <a:schemeClr val="accent2"/>
                </a:solidFill>
              </a:rPr>
              <a:t>R$15bn/year)</a:t>
            </a:r>
          </a:p>
          <a:p>
            <a:pPr eaLnBrk="0" hangingPunct="0">
              <a:spcBef>
                <a:spcPts val="600"/>
              </a:spcBef>
              <a:buFontTx/>
              <a:buChar char="-"/>
            </a:pPr>
            <a:r>
              <a:rPr lang="en-US" sz="1400" dirty="0" smtClean="0">
                <a:solidFill>
                  <a:schemeClr val="accent2"/>
                </a:solidFill>
              </a:rPr>
              <a:t>Higher taxes on “single-employee” companies (Congress)</a:t>
            </a:r>
          </a:p>
          <a:p>
            <a:pPr eaLnBrk="0" hangingPunct="0">
              <a:spcBef>
                <a:spcPts val="600"/>
              </a:spcBef>
              <a:buFontTx/>
              <a:buChar char="-"/>
            </a:pPr>
            <a:r>
              <a:rPr lang="en-US" sz="1400" dirty="0" smtClean="0">
                <a:solidFill>
                  <a:schemeClr val="accent2"/>
                </a:solidFill>
              </a:rPr>
              <a:t>End of tax exemptions on LCI/LCA credit instruments (Congress)</a:t>
            </a:r>
          </a:p>
          <a:p>
            <a:pPr eaLnBrk="0" hangingPunct="0">
              <a:spcBef>
                <a:spcPts val="600"/>
              </a:spcBef>
              <a:buFontTx/>
              <a:buChar char="-"/>
            </a:pPr>
            <a:r>
              <a:rPr lang="en-US" sz="1400" dirty="0" err="1" smtClean="0">
                <a:solidFill>
                  <a:schemeClr val="accent2"/>
                </a:solidFill>
              </a:rPr>
              <a:t>IoC</a:t>
            </a:r>
            <a:r>
              <a:rPr lang="en-US" sz="1400" dirty="0" smtClean="0">
                <a:solidFill>
                  <a:schemeClr val="accent2"/>
                </a:solidFill>
              </a:rPr>
              <a:t> reduction (Congress)</a:t>
            </a:r>
          </a:p>
          <a:p>
            <a:pPr eaLnBrk="0" hangingPunct="0">
              <a:spcBef>
                <a:spcPts val="600"/>
              </a:spcBef>
              <a:buFontTx/>
              <a:buChar char="-"/>
            </a:pPr>
            <a:r>
              <a:rPr lang="en-US" sz="1400" dirty="0" smtClean="0">
                <a:solidFill>
                  <a:schemeClr val="accent2"/>
                </a:solidFill>
              </a:rPr>
              <a:t>CPMF revival (Congress to approve Constitutional amendment – may reach 0.8% of GDP)</a:t>
            </a:r>
          </a:p>
          <a:p>
            <a:pPr eaLnBrk="0" hangingPunct="0">
              <a:spcBef>
                <a:spcPts val="600"/>
              </a:spcBef>
            </a:pPr>
            <a:r>
              <a:rPr lang="en-US" sz="1400" dirty="0" smtClean="0">
                <a:solidFill>
                  <a:schemeClr val="accent2"/>
                </a:solidFill>
              </a:rPr>
              <a:t>-Concessions? Without BNDES?</a:t>
            </a:r>
          </a:p>
        </p:txBody>
      </p:sp>
    </p:spTree>
    <p:extLst>
      <p:ext uri="{BB962C8B-B14F-4D97-AF65-F5344CB8AC3E}">
        <p14:creationId xmlns:p14="http://schemas.microsoft.com/office/powerpoint/2010/main" val="2366148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ângulo 43"/>
          <p:cNvSpPr/>
          <p:nvPr/>
        </p:nvSpPr>
        <p:spPr>
          <a:xfrm>
            <a:off x="4499999" y="5518800"/>
            <a:ext cx="4104000" cy="646331"/>
          </a:xfrm>
          <a:prstGeom prst="rect">
            <a:avLst/>
          </a:prstGeom>
        </p:spPr>
        <p:txBody>
          <a:bodyPr wrap="square">
            <a:spAutoFit/>
          </a:bodyPr>
          <a:lstStyle/>
          <a:p>
            <a:pPr algn="r" eaLnBrk="0" hangingPunct="0">
              <a:spcBef>
                <a:spcPct val="50000"/>
              </a:spcBef>
            </a:pPr>
            <a:r>
              <a:rPr lang="en-US" sz="1800" i="1" dirty="0" smtClean="0">
                <a:solidFill>
                  <a:srgbClr val="C00000"/>
                </a:solidFill>
                <a:latin typeface="+mj-lt"/>
              </a:rPr>
              <a:t>Supply constraints or borrowing constraints?</a:t>
            </a:r>
          </a:p>
        </p:txBody>
      </p:sp>
      <p:sp>
        <p:nvSpPr>
          <p:cNvPr id="9" name="Retângulo 8"/>
          <p:cNvSpPr/>
          <p:nvPr/>
        </p:nvSpPr>
        <p:spPr>
          <a:xfrm>
            <a:off x="395288" y="4508500"/>
            <a:ext cx="4105275" cy="738664"/>
          </a:xfrm>
          <a:prstGeom prst="rect">
            <a:avLst/>
          </a:prstGeom>
        </p:spPr>
        <p:txBody>
          <a:bodyPr wrap="square">
            <a:spAutoFit/>
          </a:bodyPr>
          <a:lstStyle/>
          <a:p>
            <a:pPr eaLnBrk="0" hangingPunct="0">
              <a:spcBef>
                <a:spcPts val="600"/>
              </a:spcBef>
            </a:pPr>
            <a:r>
              <a:rPr lang="en-US" sz="1400" b="1" dirty="0" smtClean="0">
                <a:solidFill>
                  <a:schemeClr val="accent2"/>
                </a:solidFill>
              </a:rPr>
              <a:t>Disposable income</a:t>
            </a:r>
            <a:r>
              <a:rPr lang="en-US" sz="1400" dirty="0" smtClean="0">
                <a:solidFill>
                  <a:schemeClr val="accent2"/>
                </a:solidFill>
              </a:rPr>
              <a:t>. Households are still committing a LARGER part of their incomes to debt payments</a:t>
            </a:r>
            <a:endParaRPr lang="en-US" sz="1400" dirty="0">
              <a:solidFill>
                <a:schemeClr val="accent2"/>
              </a:solidFill>
            </a:endParaRPr>
          </a:p>
        </p:txBody>
      </p:sp>
      <p:sp>
        <p:nvSpPr>
          <p:cNvPr id="10" name="Retângulo 9"/>
          <p:cNvSpPr/>
          <p:nvPr/>
        </p:nvSpPr>
        <p:spPr>
          <a:xfrm>
            <a:off x="4716463" y="4508500"/>
            <a:ext cx="4105275" cy="307777"/>
          </a:xfrm>
          <a:prstGeom prst="rect">
            <a:avLst/>
          </a:prstGeom>
        </p:spPr>
        <p:txBody>
          <a:bodyPr wrap="square">
            <a:spAutoFit/>
          </a:bodyPr>
          <a:lstStyle/>
          <a:p>
            <a:pPr eaLnBrk="0" hangingPunct="0">
              <a:spcBef>
                <a:spcPts val="600"/>
              </a:spcBef>
            </a:pPr>
            <a:r>
              <a:rPr lang="en-US" sz="1400" b="1" dirty="0" smtClean="0">
                <a:solidFill>
                  <a:schemeClr val="accent2"/>
                </a:solidFill>
              </a:rPr>
              <a:t>Indebtedness. </a:t>
            </a:r>
            <a:r>
              <a:rPr lang="en-US" sz="1400" dirty="0" smtClean="0">
                <a:solidFill>
                  <a:schemeClr val="accent2"/>
                </a:solidFill>
              </a:rPr>
              <a:t>Deleveraging has not yet begun.</a:t>
            </a:r>
            <a:endParaRPr lang="en-US" sz="1400" dirty="0">
              <a:solidFill>
                <a:schemeClr val="accent2"/>
              </a:solidFill>
            </a:endParaRPr>
          </a:p>
        </p:txBody>
      </p:sp>
      <p:cxnSp>
        <p:nvCxnSpPr>
          <p:cNvPr id="17" name="Conector de seta reta 16"/>
          <p:cNvCxnSpPr/>
          <p:nvPr/>
        </p:nvCxnSpPr>
        <p:spPr bwMode="auto">
          <a:xfrm flipV="1">
            <a:off x="3843097" y="2222866"/>
            <a:ext cx="576064" cy="180020"/>
          </a:xfrm>
          <a:prstGeom prst="straightConnector1">
            <a:avLst/>
          </a:prstGeom>
          <a:noFill/>
          <a:ln w="25400" cap="flat" cmpd="sng" algn="ctr">
            <a:solidFill>
              <a:srgbClr val="4F81BD"/>
            </a:solidFill>
            <a:prstDash val="solid"/>
            <a:round/>
            <a:headEnd type="none" w="med" len="med"/>
            <a:tailEnd type="arrow"/>
          </a:ln>
          <a:effectLst/>
        </p:spPr>
      </p:cxnSp>
      <p:grpSp>
        <p:nvGrpSpPr>
          <p:cNvPr id="12" name="Grupo 11"/>
          <p:cNvGrpSpPr/>
          <p:nvPr/>
        </p:nvGrpSpPr>
        <p:grpSpPr>
          <a:xfrm>
            <a:off x="395288" y="909637"/>
            <a:ext cx="4105275" cy="3598863"/>
            <a:chOff x="389504" y="1125538"/>
            <a:chExt cx="4111059" cy="3598862"/>
          </a:xfrm>
        </p:grpSpPr>
        <p:graphicFrame>
          <p:nvGraphicFramePr>
            <p:cNvPr id="13" name="Chart 11"/>
            <p:cNvGraphicFramePr>
              <a:graphicFrameLocks/>
            </p:cNvGraphicFramePr>
            <p:nvPr>
              <p:extLst>
                <p:ext uri="{D42A27DB-BD31-4B8C-83A1-F6EECF244321}">
                  <p14:modId xmlns:p14="http://schemas.microsoft.com/office/powerpoint/2010/main" val="2366232701"/>
                </p:ext>
              </p:extLst>
            </p:nvPr>
          </p:nvGraphicFramePr>
          <p:xfrm>
            <a:off x="389504" y="1125538"/>
            <a:ext cx="4111059" cy="3598862"/>
          </p:xfrm>
          <a:graphic>
            <a:graphicData uri="http://schemas.openxmlformats.org/drawingml/2006/chart">
              <c:chart xmlns:c="http://schemas.openxmlformats.org/drawingml/2006/chart" xmlns:r="http://schemas.openxmlformats.org/officeDocument/2006/relationships" r:id="rId3"/>
            </a:graphicData>
          </a:graphic>
        </p:graphicFrame>
        <p:cxnSp>
          <p:nvCxnSpPr>
            <p:cNvPr id="15" name="Conector de seta reta 14"/>
            <p:cNvCxnSpPr/>
            <p:nvPr/>
          </p:nvCxnSpPr>
          <p:spPr bwMode="auto">
            <a:xfrm flipV="1">
              <a:off x="3670732" y="1664804"/>
              <a:ext cx="576064" cy="180020"/>
            </a:xfrm>
            <a:prstGeom prst="straightConnector1">
              <a:avLst/>
            </a:prstGeom>
            <a:noFill/>
            <a:ln w="25400" cap="flat" cmpd="sng" algn="ctr">
              <a:solidFill>
                <a:srgbClr val="4F81BD"/>
              </a:solidFill>
              <a:prstDash val="solid"/>
              <a:round/>
              <a:headEnd type="none" w="med" len="med"/>
              <a:tailEnd type="arrow"/>
            </a:ln>
            <a:effectLst/>
          </p:spPr>
        </p:cxnSp>
      </p:grpSp>
      <p:graphicFrame>
        <p:nvGraphicFramePr>
          <p:cNvPr id="18" name="Chart 11"/>
          <p:cNvGraphicFramePr>
            <a:graphicFrameLocks/>
          </p:cNvGraphicFramePr>
          <p:nvPr>
            <p:extLst>
              <p:ext uri="{D42A27DB-BD31-4B8C-83A1-F6EECF244321}">
                <p14:modId xmlns:p14="http://schemas.microsoft.com/office/powerpoint/2010/main" val="3401161313"/>
              </p:ext>
            </p:extLst>
          </p:nvPr>
        </p:nvGraphicFramePr>
        <p:xfrm>
          <a:off x="4716463" y="873125"/>
          <a:ext cx="4105275" cy="3598862"/>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4"/>
          <p:cNvSpPr>
            <a:spLocks noChangeArrowheads="1"/>
          </p:cNvSpPr>
          <p:nvPr/>
        </p:nvSpPr>
        <p:spPr bwMode="auto">
          <a:xfrm>
            <a:off x="250825" y="291600"/>
            <a:ext cx="8569200" cy="436562"/>
          </a:xfrm>
          <a:prstGeom prst="rect">
            <a:avLst/>
          </a:prstGeom>
          <a:noFill/>
          <a:ln>
            <a:noFill/>
          </a:ln>
          <a:effectLst/>
        </p:spPr>
        <p:txBody>
          <a:bodyPr vert="horz" lIns="0" tIns="36000" rIns="0" bIns="36000" rtlCol="0" anchor="b">
            <a:noAutofit/>
          </a:bodyPr>
          <a:lstStyle/>
          <a:p>
            <a:pPr fontAlgn="base">
              <a:lnSpc>
                <a:spcPts val="2100"/>
              </a:lnSpc>
              <a:spcAft>
                <a:spcPct val="0"/>
              </a:spcAft>
            </a:pPr>
            <a:r>
              <a:rPr lang="en-US" sz="2000" b="1" dirty="0" smtClean="0">
                <a:solidFill>
                  <a:schemeClr val="tx2"/>
                </a:solidFill>
                <a:latin typeface="+mj-lt"/>
              </a:rPr>
              <a:t>Lack </a:t>
            </a:r>
            <a:r>
              <a:rPr lang="en-US" sz="2000" b="1" dirty="0" smtClean="0">
                <a:latin typeface="+mj-lt"/>
              </a:rPr>
              <a:t>of final demand </a:t>
            </a:r>
            <a:r>
              <a:rPr lang="en-US" sz="2000" b="1" dirty="0" smtClean="0">
                <a:solidFill>
                  <a:schemeClr val="tx2"/>
                </a:solidFill>
                <a:latin typeface="+mj-lt"/>
              </a:rPr>
              <a:t>for credit… (1/2)</a:t>
            </a:r>
            <a:endParaRPr lang="en-US" sz="2000" b="1" dirty="0">
              <a:solidFill>
                <a:schemeClr val="tx2"/>
              </a:solidFill>
              <a:latin typeface="+mj-lt"/>
            </a:endParaRPr>
          </a:p>
        </p:txBody>
      </p:sp>
    </p:spTree>
    <p:extLst>
      <p:ext uri="{BB962C8B-B14F-4D97-AF65-F5344CB8AC3E}">
        <p14:creationId xmlns:p14="http://schemas.microsoft.com/office/powerpoint/2010/main" val="3645038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BI">
  <a:themeElements>
    <a:clrScheme name="BBI">
      <a:dk1>
        <a:srgbClr val="000000"/>
      </a:dk1>
      <a:lt1>
        <a:srgbClr val="FFFFFF"/>
      </a:lt1>
      <a:dk2>
        <a:srgbClr val="000000"/>
      </a:dk2>
      <a:lt2>
        <a:srgbClr val="EAEAEA"/>
      </a:lt2>
      <a:accent1>
        <a:srgbClr val="CC092F"/>
      </a:accent1>
      <a:accent2>
        <a:srgbClr val="59595B"/>
      </a:accent2>
      <a:accent3>
        <a:srgbClr val="2B7BAA"/>
      </a:accent3>
      <a:accent4>
        <a:srgbClr val="980A2C"/>
      </a:accent4>
      <a:accent5>
        <a:srgbClr val="003E87"/>
      </a:accent5>
      <a:accent6>
        <a:srgbClr val="C6C6C6"/>
      </a:accent6>
      <a:hlink>
        <a:srgbClr val="00B0F0"/>
      </a:hlink>
      <a:folHlink>
        <a:srgbClr val="F23B6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IDEOLAR INSTITUCIO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DEOLAR INSTITUCIO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DEOLAR INSTITUCIO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DEOLAR INSTITUCIO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DEOLAR INSTITUCIO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DEOLAR INSTITUCIO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DEOLAR INSTITUCION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DEOLAR INSTITUCIO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DEOLAR INSTITUCIO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DEOLAR INSTITUCIO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DEOLAR INSTITUCIO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DEOLAR INSTITUCIO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3841</TotalTime>
  <Words>2265</Words>
  <Application>Microsoft Office PowerPoint</Application>
  <PresentationFormat>On-screen Show (4:3)</PresentationFormat>
  <Paragraphs>301</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BBI</vt:lpstr>
      <vt:lpstr>BRAZIL MACRO  The Adjustment Exposed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Disclaimer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Bradesco BBI Novo template e modelo de apresentação</dc:title>
  <dc:creator>Israel Cordeiro</dc:creator>
  <cp:lastModifiedBy>Marcelo Cabral</cp:lastModifiedBy>
  <cp:revision>322</cp:revision>
  <cp:lastPrinted>2015-06-02T18:32:04Z</cp:lastPrinted>
  <dcterms:created xsi:type="dcterms:W3CDTF">2013-03-12T20:54:27Z</dcterms:created>
  <dcterms:modified xsi:type="dcterms:W3CDTF">2015-06-09T13:24:32Z</dcterms:modified>
</cp:coreProperties>
</file>