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958" r:id="rId5"/>
  </p:sldMasterIdLst>
  <p:notesMasterIdLst>
    <p:notesMasterId r:id="rId25"/>
  </p:notesMasterIdLst>
  <p:handoutMasterIdLst>
    <p:handoutMasterId r:id="rId26"/>
  </p:handoutMasterIdLst>
  <p:sldIdLst>
    <p:sldId id="325" r:id="rId6"/>
    <p:sldId id="440" r:id="rId7"/>
    <p:sldId id="458" r:id="rId8"/>
    <p:sldId id="461" r:id="rId9"/>
    <p:sldId id="427" r:id="rId10"/>
    <p:sldId id="445" r:id="rId11"/>
    <p:sldId id="459" r:id="rId12"/>
    <p:sldId id="462" r:id="rId13"/>
    <p:sldId id="446" r:id="rId14"/>
    <p:sldId id="447" r:id="rId15"/>
    <p:sldId id="452" r:id="rId16"/>
    <p:sldId id="460" r:id="rId17"/>
    <p:sldId id="444" r:id="rId18"/>
    <p:sldId id="463" r:id="rId19"/>
    <p:sldId id="448" r:id="rId20"/>
    <p:sldId id="450" r:id="rId21"/>
    <p:sldId id="449" r:id="rId22"/>
    <p:sldId id="342" r:id="rId23"/>
    <p:sldId id="363" r:id="rId24"/>
  </p:sldIdLst>
  <p:sldSz cx="12193588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F3CB72A-C40A-4BA0-BCA2-5835826F776F}" name="Rafaela Zenaro Maron" initials="RM" userId="S::rm05343@mattosfilho.com.br::2367e6eb-56cb-49db-9306-7989eba9e67b" providerId="AD"/>
  <p188:author id="{10BB332B-4B4A-E338-C808-FE00FC7117E2}" name="Mattos Filho Advogados" initials="MF" userId="Mattos Filho Advogados" providerId="None"/>
  <p188:author id="{B23B1D86-21E2-18B0-8946-40F2A2B1C7CB}" name="Rafaela Zenaro Maron" initials="RZM" userId="S::RM05343@mattosfilho.com.br::2367e6eb-56cb-49db-9306-7989eba9e67b" providerId="AD"/>
  <p188:author id="{D8201F9E-A945-902E-4A7A-430339655A91}" name="Mattos Filho" initials="MF" userId="Mattos Filho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2695"/>
    <a:srgbClr val="FFA95B"/>
    <a:srgbClr val="EC7000"/>
    <a:srgbClr val="C698E5"/>
    <a:srgbClr val="682895"/>
    <a:srgbClr val="3C3C3C"/>
    <a:srgbClr val="FFA400"/>
    <a:srgbClr val="BD00F7"/>
    <a:srgbClr val="3F0B6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2D2D2"/>
          </a:solidFill>
        </a:fill>
      </a:tcStyle>
    </a:wholeTbl>
    <a:band2H>
      <a:tcStyle>
        <a:tcBdr/>
        <a:fill>
          <a:solidFill>
            <a:srgbClr val="EAEAE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F2F2"/>
          </a:solidFill>
        </a:fill>
      </a:tcStyle>
    </a:wholeTbl>
    <a:band2H>
      <a:tcStyle>
        <a:tcBdr/>
        <a:fill>
          <a:solidFill>
            <a:srgbClr val="F9F9F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DDDDD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DDDDD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DDDDD"/>
          </a:solidFill>
        </a:fill>
      </a:tcStyle>
    </a:firstRow>
  </a:tblStyle>
  <a:tblStyle styleId="{EEE7283C-3CF3-47DC-8721-378D4A62B228}" styleName="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2D2D2"/>
          </a:solidFill>
        </a:fill>
      </a:tcStyle>
    </a:wholeTbl>
    <a:band2H>
      <a:tcStyle>
        <a:tcBdr/>
        <a:fill>
          <a:solidFill>
            <a:srgbClr val="EAEAE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F821DB8-F4EB-4A41-A1BA-3FCAFE7338EE}" styleName="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33" autoAdjust="0"/>
    <p:restoredTop sz="94249" autoAdjust="0"/>
  </p:normalViewPr>
  <p:slideViewPr>
    <p:cSldViewPr snapToGrid="0">
      <p:cViewPr>
        <p:scale>
          <a:sx n="59" d="100"/>
          <a:sy n="59" d="100"/>
        </p:scale>
        <p:origin x="752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8/10/relationships/authors" Target="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E8FE77-8F36-410D-8033-E4713484FD21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4ABE0537-A9E9-4F18-8EDF-9561B8BB68CB}">
      <dgm:prSet phldrT="[Texto]" custT="1"/>
      <dgm:spPr>
        <a:solidFill>
          <a:schemeClr val="accent3"/>
        </a:solidFill>
      </dgm:spPr>
      <dgm:t>
        <a:bodyPr/>
        <a:lstStyle/>
        <a:p>
          <a:endParaRPr lang="en-US" sz="1500" dirty="0"/>
        </a:p>
        <a:p>
          <a:endParaRPr lang="en-US" sz="1500" dirty="0"/>
        </a:p>
        <a:p>
          <a:r>
            <a:rPr lang="en-US" sz="1500" dirty="0"/>
            <a:t>Super majority matters</a:t>
          </a:r>
        </a:p>
        <a:p>
          <a:r>
            <a:rPr lang="en-US" sz="1500" dirty="0"/>
            <a:t>Capitalization</a:t>
          </a:r>
        </a:p>
        <a:p>
          <a:r>
            <a:rPr lang="en-US" sz="1500" dirty="0"/>
            <a:t>Dilution</a:t>
          </a:r>
        </a:p>
        <a:p>
          <a:r>
            <a:rPr lang="en-US" sz="1500" dirty="0"/>
            <a:t>Liabilities</a:t>
          </a:r>
        </a:p>
        <a:p>
          <a:r>
            <a:rPr lang="en-US" sz="1500" dirty="0"/>
            <a:t>Dissolution</a:t>
          </a:r>
        </a:p>
        <a:p>
          <a:endParaRPr lang="en-US" sz="1300" dirty="0"/>
        </a:p>
        <a:p>
          <a:endParaRPr lang="pt-BR" sz="1300" dirty="0"/>
        </a:p>
      </dgm:t>
    </dgm:pt>
    <dgm:pt modelId="{9625563F-B621-4F22-9766-E32AA9BA8228}" type="parTrans" cxnId="{0F0FD30E-4BAC-4731-8C4E-4A3C003EFCD1}">
      <dgm:prSet/>
      <dgm:spPr/>
      <dgm:t>
        <a:bodyPr/>
        <a:lstStyle/>
        <a:p>
          <a:endParaRPr lang="pt-BR"/>
        </a:p>
      </dgm:t>
    </dgm:pt>
    <dgm:pt modelId="{A87C469F-6D73-4CED-B86E-778FA82564A6}" type="sibTrans" cxnId="{0F0FD30E-4BAC-4731-8C4E-4A3C003EFCD1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endParaRPr lang="pt-BR"/>
        </a:p>
      </dgm:t>
    </dgm:pt>
    <dgm:pt modelId="{C27692B7-94B7-40D5-862A-1AD1336F496F}">
      <dgm:prSet phldrT="[Texto]"/>
      <dgm:spPr>
        <a:solidFill>
          <a:schemeClr val="accent3"/>
        </a:solidFill>
      </dgm:spPr>
      <dgm:t>
        <a:bodyPr/>
        <a:lstStyle/>
        <a:p>
          <a:endParaRPr lang="pt-BR" dirty="0"/>
        </a:p>
      </dgm:t>
    </dgm:pt>
    <dgm:pt modelId="{0EC5E1B1-69E0-4340-8BAE-8543BF2E5F47}" type="parTrans" cxnId="{83ED1A8B-F5A1-48A8-86FC-3142157BBEC1}">
      <dgm:prSet/>
      <dgm:spPr/>
      <dgm:t>
        <a:bodyPr/>
        <a:lstStyle/>
        <a:p>
          <a:endParaRPr lang="pt-BR"/>
        </a:p>
      </dgm:t>
    </dgm:pt>
    <dgm:pt modelId="{4F29A1CA-6A92-43CB-B2DF-9DECD9215F73}" type="sibTrans" cxnId="{83ED1A8B-F5A1-48A8-86FC-3142157BBEC1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endParaRPr lang="pt-BR"/>
        </a:p>
      </dgm:t>
    </dgm:pt>
    <dgm:pt modelId="{32E84550-1C2E-4001-8686-026418259E2B}">
      <dgm:prSet phldrT="[Texto]"/>
      <dgm:spPr>
        <a:solidFill>
          <a:schemeClr val="accent3"/>
        </a:solidFill>
      </dgm:spPr>
      <dgm:t>
        <a:bodyPr/>
        <a:lstStyle/>
        <a:p>
          <a:r>
            <a:rPr lang="pt-BR" dirty="0" err="1"/>
            <a:t>Governance</a:t>
          </a:r>
          <a:endParaRPr lang="pt-BR" dirty="0"/>
        </a:p>
      </dgm:t>
    </dgm:pt>
    <dgm:pt modelId="{2B61525F-44BF-4410-9D0F-5F5FA90F469D}" type="parTrans" cxnId="{B0BD7C16-DFE2-4E5E-86C6-F6D3B078CF26}">
      <dgm:prSet/>
      <dgm:spPr/>
      <dgm:t>
        <a:bodyPr/>
        <a:lstStyle/>
        <a:p>
          <a:endParaRPr lang="pt-BR"/>
        </a:p>
      </dgm:t>
    </dgm:pt>
    <dgm:pt modelId="{B545FAA1-F9BF-4EA1-BD66-88938520296A}" type="sibTrans" cxnId="{B0BD7C16-DFE2-4E5E-86C6-F6D3B078CF26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endParaRPr lang="pt-BR"/>
        </a:p>
      </dgm:t>
    </dgm:pt>
    <dgm:pt modelId="{5DA8F122-3152-4523-A8E2-4C64F80355FF}" type="pres">
      <dgm:prSet presAssocID="{41E8FE77-8F36-410D-8033-E4713484FD2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19F0CB5-2CA5-42BA-9E60-B1ABD131E384}" type="pres">
      <dgm:prSet presAssocID="{4ABE0537-A9E9-4F18-8EDF-9561B8BB68CB}" presName="gear1" presStyleLbl="node1" presStyleIdx="0" presStyleCnt="3" custScaleX="112049" custScaleY="93072" custLinFactNeighborX="4154" custLinFactNeighborY="8821">
        <dgm:presLayoutVars>
          <dgm:chMax val="1"/>
          <dgm:bulletEnabled val="1"/>
        </dgm:presLayoutVars>
      </dgm:prSet>
      <dgm:spPr/>
    </dgm:pt>
    <dgm:pt modelId="{1B5ABA04-53C1-49E6-A353-D30855AFEAC5}" type="pres">
      <dgm:prSet presAssocID="{4ABE0537-A9E9-4F18-8EDF-9561B8BB68CB}" presName="gear1srcNode" presStyleLbl="node1" presStyleIdx="0" presStyleCnt="3"/>
      <dgm:spPr/>
    </dgm:pt>
    <dgm:pt modelId="{C6FCC6F3-8D75-4657-8839-2A5D46BCF649}" type="pres">
      <dgm:prSet presAssocID="{4ABE0537-A9E9-4F18-8EDF-9561B8BB68CB}" presName="gear1dstNode" presStyleLbl="node1" presStyleIdx="0" presStyleCnt="3"/>
      <dgm:spPr/>
    </dgm:pt>
    <dgm:pt modelId="{65A6161C-6478-4451-9FAD-81D514582303}" type="pres">
      <dgm:prSet presAssocID="{C27692B7-94B7-40D5-862A-1AD1336F496F}" presName="gear2" presStyleLbl="node1" presStyleIdx="1" presStyleCnt="3" custLinFactNeighborX="-13855" custLinFactNeighborY="-5169">
        <dgm:presLayoutVars>
          <dgm:chMax val="1"/>
          <dgm:bulletEnabled val="1"/>
        </dgm:presLayoutVars>
      </dgm:prSet>
      <dgm:spPr/>
    </dgm:pt>
    <dgm:pt modelId="{3AB4C3B6-62E2-468B-A4D9-4C1F13F23A0A}" type="pres">
      <dgm:prSet presAssocID="{C27692B7-94B7-40D5-862A-1AD1336F496F}" presName="gear2srcNode" presStyleLbl="node1" presStyleIdx="1" presStyleCnt="3"/>
      <dgm:spPr/>
    </dgm:pt>
    <dgm:pt modelId="{3281F31D-A94F-42E1-B71A-6EECEE180174}" type="pres">
      <dgm:prSet presAssocID="{C27692B7-94B7-40D5-862A-1AD1336F496F}" presName="gear2dstNode" presStyleLbl="node1" presStyleIdx="1" presStyleCnt="3"/>
      <dgm:spPr/>
    </dgm:pt>
    <dgm:pt modelId="{22317AA8-BE35-4955-98BF-A1C9DCFA2AD4}" type="pres">
      <dgm:prSet presAssocID="{32E84550-1C2E-4001-8686-026418259E2B}" presName="gear3" presStyleLbl="node1" presStyleIdx="2" presStyleCnt="3"/>
      <dgm:spPr/>
    </dgm:pt>
    <dgm:pt modelId="{FCC075BD-15AB-4B84-890C-704F3569F195}" type="pres">
      <dgm:prSet presAssocID="{32E84550-1C2E-4001-8686-026418259E2B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55E5EBC9-96F7-4DA1-AE17-E06FA114469D}" type="pres">
      <dgm:prSet presAssocID="{32E84550-1C2E-4001-8686-026418259E2B}" presName="gear3srcNode" presStyleLbl="node1" presStyleIdx="2" presStyleCnt="3"/>
      <dgm:spPr/>
    </dgm:pt>
    <dgm:pt modelId="{FE9AAA9C-E41F-4734-84B4-00488A025666}" type="pres">
      <dgm:prSet presAssocID="{32E84550-1C2E-4001-8686-026418259E2B}" presName="gear3dstNode" presStyleLbl="node1" presStyleIdx="2" presStyleCnt="3"/>
      <dgm:spPr/>
    </dgm:pt>
    <dgm:pt modelId="{5BDA03E7-347F-4043-91CD-26BA0646ACD7}" type="pres">
      <dgm:prSet presAssocID="{A87C469F-6D73-4CED-B86E-778FA82564A6}" presName="connector1" presStyleLbl="sibTrans2D1" presStyleIdx="0" presStyleCnt="3" custLinFactNeighborX="-1568" custLinFactNeighborY="-35952"/>
      <dgm:spPr/>
    </dgm:pt>
    <dgm:pt modelId="{9D235F43-7AA5-4590-94FA-77478D1122EE}" type="pres">
      <dgm:prSet presAssocID="{4F29A1CA-6A92-43CB-B2DF-9DECD9215F73}" presName="connector2" presStyleLbl="sibTrans2D1" presStyleIdx="1" presStyleCnt="3"/>
      <dgm:spPr/>
    </dgm:pt>
    <dgm:pt modelId="{10C1D442-FBF3-47AC-A5DD-A7A0EDC8B06C}" type="pres">
      <dgm:prSet presAssocID="{B545FAA1-F9BF-4EA1-BD66-88938520296A}" presName="connector3" presStyleLbl="sibTrans2D1" presStyleIdx="2" presStyleCnt="3"/>
      <dgm:spPr/>
    </dgm:pt>
  </dgm:ptLst>
  <dgm:cxnLst>
    <dgm:cxn modelId="{0F0FD30E-4BAC-4731-8C4E-4A3C003EFCD1}" srcId="{41E8FE77-8F36-410D-8033-E4713484FD21}" destId="{4ABE0537-A9E9-4F18-8EDF-9561B8BB68CB}" srcOrd="0" destOrd="0" parTransId="{9625563F-B621-4F22-9766-E32AA9BA8228}" sibTransId="{A87C469F-6D73-4CED-B86E-778FA82564A6}"/>
    <dgm:cxn modelId="{B0BD7C16-DFE2-4E5E-86C6-F6D3B078CF26}" srcId="{41E8FE77-8F36-410D-8033-E4713484FD21}" destId="{32E84550-1C2E-4001-8686-026418259E2B}" srcOrd="2" destOrd="0" parTransId="{2B61525F-44BF-4410-9D0F-5F5FA90F469D}" sibTransId="{B545FAA1-F9BF-4EA1-BD66-88938520296A}"/>
    <dgm:cxn modelId="{0281C923-9A08-4FD4-9546-9A0E62DA3EB5}" type="presOf" srcId="{4ABE0537-A9E9-4F18-8EDF-9561B8BB68CB}" destId="{F19F0CB5-2CA5-42BA-9E60-B1ABD131E384}" srcOrd="0" destOrd="0" presId="urn:microsoft.com/office/officeart/2005/8/layout/gear1"/>
    <dgm:cxn modelId="{A9B2F532-4176-4C21-9E79-0BA43B98EA2C}" type="presOf" srcId="{C27692B7-94B7-40D5-862A-1AD1336F496F}" destId="{65A6161C-6478-4451-9FAD-81D514582303}" srcOrd="0" destOrd="0" presId="urn:microsoft.com/office/officeart/2005/8/layout/gear1"/>
    <dgm:cxn modelId="{902D5367-5B8B-4B9E-969A-1AF29D64CC97}" type="presOf" srcId="{4ABE0537-A9E9-4F18-8EDF-9561B8BB68CB}" destId="{C6FCC6F3-8D75-4657-8839-2A5D46BCF649}" srcOrd="2" destOrd="0" presId="urn:microsoft.com/office/officeart/2005/8/layout/gear1"/>
    <dgm:cxn modelId="{5393CF71-D64A-4673-B50E-837C18294E79}" type="presOf" srcId="{A87C469F-6D73-4CED-B86E-778FA82564A6}" destId="{5BDA03E7-347F-4043-91CD-26BA0646ACD7}" srcOrd="0" destOrd="0" presId="urn:microsoft.com/office/officeart/2005/8/layout/gear1"/>
    <dgm:cxn modelId="{8E56DA79-28DC-48B1-8483-E635FC053508}" type="presOf" srcId="{B545FAA1-F9BF-4EA1-BD66-88938520296A}" destId="{10C1D442-FBF3-47AC-A5DD-A7A0EDC8B06C}" srcOrd="0" destOrd="0" presId="urn:microsoft.com/office/officeart/2005/8/layout/gear1"/>
    <dgm:cxn modelId="{DF8CAA7A-420F-4BF7-B91B-C3632BA58DFC}" type="presOf" srcId="{41E8FE77-8F36-410D-8033-E4713484FD21}" destId="{5DA8F122-3152-4523-A8E2-4C64F80355FF}" srcOrd="0" destOrd="0" presId="urn:microsoft.com/office/officeart/2005/8/layout/gear1"/>
    <dgm:cxn modelId="{C4A1AB5A-B7C0-418F-9967-D4998D9BF3B2}" type="presOf" srcId="{32E84550-1C2E-4001-8686-026418259E2B}" destId="{22317AA8-BE35-4955-98BF-A1C9DCFA2AD4}" srcOrd="0" destOrd="0" presId="urn:microsoft.com/office/officeart/2005/8/layout/gear1"/>
    <dgm:cxn modelId="{FEB14580-1B27-495E-B489-78AF11E45D49}" type="presOf" srcId="{4ABE0537-A9E9-4F18-8EDF-9561B8BB68CB}" destId="{1B5ABA04-53C1-49E6-A353-D30855AFEAC5}" srcOrd="1" destOrd="0" presId="urn:microsoft.com/office/officeart/2005/8/layout/gear1"/>
    <dgm:cxn modelId="{4947EB8A-6BDA-46D0-AC09-F75CA6647110}" type="presOf" srcId="{32E84550-1C2E-4001-8686-026418259E2B}" destId="{55E5EBC9-96F7-4DA1-AE17-E06FA114469D}" srcOrd="2" destOrd="0" presId="urn:microsoft.com/office/officeart/2005/8/layout/gear1"/>
    <dgm:cxn modelId="{83ED1A8B-F5A1-48A8-86FC-3142157BBEC1}" srcId="{41E8FE77-8F36-410D-8033-E4713484FD21}" destId="{C27692B7-94B7-40D5-862A-1AD1336F496F}" srcOrd="1" destOrd="0" parTransId="{0EC5E1B1-69E0-4340-8BAE-8543BF2E5F47}" sibTransId="{4F29A1CA-6A92-43CB-B2DF-9DECD9215F73}"/>
    <dgm:cxn modelId="{62680C9A-D20D-48C3-98CD-6A48DBB45DD7}" type="presOf" srcId="{32E84550-1C2E-4001-8686-026418259E2B}" destId="{FCC075BD-15AB-4B84-890C-704F3569F195}" srcOrd="1" destOrd="0" presId="urn:microsoft.com/office/officeart/2005/8/layout/gear1"/>
    <dgm:cxn modelId="{9BF05FA9-3E99-4D09-8F62-D2957872CC03}" type="presOf" srcId="{C27692B7-94B7-40D5-862A-1AD1336F496F}" destId="{3281F31D-A94F-42E1-B71A-6EECEE180174}" srcOrd="2" destOrd="0" presId="urn:microsoft.com/office/officeart/2005/8/layout/gear1"/>
    <dgm:cxn modelId="{B89A0CC2-371E-424A-BF22-902462F5163F}" type="presOf" srcId="{C27692B7-94B7-40D5-862A-1AD1336F496F}" destId="{3AB4C3B6-62E2-468B-A4D9-4C1F13F23A0A}" srcOrd="1" destOrd="0" presId="urn:microsoft.com/office/officeart/2005/8/layout/gear1"/>
    <dgm:cxn modelId="{4EDFEAD5-024A-4324-B5FE-BB50296B7428}" type="presOf" srcId="{4F29A1CA-6A92-43CB-B2DF-9DECD9215F73}" destId="{9D235F43-7AA5-4590-94FA-77478D1122EE}" srcOrd="0" destOrd="0" presId="urn:microsoft.com/office/officeart/2005/8/layout/gear1"/>
    <dgm:cxn modelId="{16FB75F0-2BA2-4C36-8D76-6AF4087E9FAD}" type="presOf" srcId="{32E84550-1C2E-4001-8686-026418259E2B}" destId="{FE9AAA9C-E41F-4734-84B4-00488A025666}" srcOrd="3" destOrd="0" presId="urn:microsoft.com/office/officeart/2005/8/layout/gear1"/>
    <dgm:cxn modelId="{0C65B873-391D-4369-8609-C6AD8EEA4D6D}" type="presParOf" srcId="{5DA8F122-3152-4523-A8E2-4C64F80355FF}" destId="{F19F0CB5-2CA5-42BA-9E60-B1ABD131E384}" srcOrd="0" destOrd="0" presId="urn:microsoft.com/office/officeart/2005/8/layout/gear1"/>
    <dgm:cxn modelId="{0F1ECA08-B2B0-486C-A2D4-3BA51D90D947}" type="presParOf" srcId="{5DA8F122-3152-4523-A8E2-4C64F80355FF}" destId="{1B5ABA04-53C1-49E6-A353-D30855AFEAC5}" srcOrd="1" destOrd="0" presId="urn:microsoft.com/office/officeart/2005/8/layout/gear1"/>
    <dgm:cxn modelId="{080EB0AC-E5E4-4C35-B7E1-C8E86D1EC281}" type="presParOf" srcId="{5DA8F122-3152-4523-A8E2-4C64F80355FF}" destId="{C6FCC6F3-8D75-4657-8839-2A5D46BCF649}" srcOrd="2" destOrd="0" presId="urn:microsoft.com/office/officeart/2005/8/layout/gear1"/>
    <dgm:cxn modelId="{0AA8D6C7-A49B-4234-814A-3CE1BA535E5B}" type="presParOf" srcId="{5DA8F122-3152-4523-A8E2-4C64F80355FF}" destId="{65A6161C-6478-4451-9FAD-81D514582303}" srcOrd="3" destOrd="0" presId="urn:microsoft.com/office/officeart/2005/8/layout/gear1"/>
    <dgm:cxn modelId="{EED06D8A-C157-4CDE-B321-74B36B368078}" type="presParOf" srcId="{5DA8F122-3152-4523-A8E2-4C64F80355FF}" destId="{3AB4C3B6-62E2-468B-A4D9-4C1F13F23A0A}" srcOrd="4" destOrd="0" presId="urn:microsoft.com/office/officeart/2005/8/layout/gear1"/>
    <dgm:cxn modelId="{6683D901-5A91-483F-8AEA-D87AABC3A8BA}" type="presParOf" srcId="{5DA8F122-3152-4523-A8E2-4C64F80355FF}" destId="{3281F31D-A94F-42E1-B71A-6EECEE180174}" srcOrd="5" destOrd="0" presId="urn:microsoft.com/office/officeart/2005/8/layout/gear1"/>
    <dgm:cxn modelId="{409982E5-B0E5-4EDE-9EAE-A8A2B0345EDA}" type="presParOf" srcId="{5DA8F122-3152-4523-A8E2-4C64F80355FF}" destId="{22317AA8-BE35-4955-98BF-A1C9DCFA2AD4}" srcOrd="6" destOrd="0" presId="urn:microsoft.com/office/officeart/2005/8/layout/gear1"/>
    <dgm:cxn modelId="{B7BA9376-E214-4757-A55D-8092ADEAAB59}" type="presParOf" srcId="{5DA8F122-3152-4523-A8E2-4C64F80355FF}" destId="{FCC075BD-15AB-4B84-890C-704F3569F195}" srcOrd="7" destOrd="0" presId="urn:microsoft.com/office/officeart/2005/8/layout/gear1"/>
    <dgm:cxn modelId="{632B29AA-AD14-474D-8AD6-C9B24B2E0F72}" type="presParOf" srcId="{5DA8F122-3152-4523-A8E2-4C64F80355FF}" destId="{55E5EBC9-96F7-4DA1-AE17-E06FA114469D}" srcOrd="8" destOrd="0" presId="urn:microsoft.com/office/officeart/2005/8/layout/gear1"/>
    <dgm:cxn modelId="{357EA72F-4CB0-4C8A-B272-129E3E37D077}" type="presParOf" srcId="{5DA8F122-3152-4523-A8E2-4C64F80355FF}" destId="{FE9AAA9C-E41F-4734-84B4-00488A025666}" srcOrd="9" destOrd="0" presId="urn:microsoft.com/office/officeart/2005/8/layout/gear1"/>
    <dgm:cxn modelId="{4FCFE795-60E3-48E9-867D-ACFDD12B28B7}" type="presParOf" srcId="{5DA8F122-3152-4523-A8E2-4C64F80355FF}" destId="{5BDA03E7-347F-4043-91CD-26BA0646ACD7}" srcOrd="10" destOrd="0" presId="urn:microsoft.com/office/officeart/2005/8/layout/gear1"/>
    <dgm:cxn modelId="{7141E164-9308-4005-874C-8F53E6A4ACBA}" type="presParOf" srcId="{5DA8F122-3152-4523-A8E2-4C64F80355FF}" destId="{9D235F43-7AA5-4590-94FA-77478D1122EE}" srcOrd="11" destOrd="0" presId="urn:microsoft.com/office/officeart/2005/8/layout/gear1"/>
    <dgm:cxn modelId="{F76585F6-4D8F-4CA6-8D6D-B2D37848E5C4}" type="presParOf" srcId="{5DA8F122-3152-4523-A8E2-4C64F80355FF}" destId="{10C1D442-FBF3-47AC-A5DD-A7A0EDC8B06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344F6E-B8BD-4DAD-AF39-490DDD6194F4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FA9A0F7-7012-4C58-A310-7503124431C3}">
      <dgm:prSet phldrT="[Texto]"/>
      <dgm:spPr/>
      <dgm:t>
        <a:bodyPr/>
        <a:lstStyle/>
        <a:p>
          <a:r>
            <a:rPr lang="pt-BR" dirty="0"/>
            <a:t>Customer services and compliance </a:t>
          </a:r>
          <a:r>
            <a:rPr lang="pt-BR" dirty="0" err="1"/>
            <a:t>channels</a:t>
          </a:r>
          <a:endParaRPr lang="pt-BR" dirty="0"/>
        </a:p>
      </dgm:t>
    </dgm:pt>
    <dgm:pt modelId="{5DF267E8-D961-4F76-8319-BC2245F5FB31}" type="parTrans" cxnId="{EE4DD35E-6224-485F-8CEC-605ED210287D}">
      <dgm:prSet/>
      <dgm:spPr/>
      <dgm:t>
        <a:bodyPr/>
        <a:lstStyle/>
        <a:p>
          <a:endParaRPr lang="pt-BR"/>
        </a:p>
      </dgm:t>
    </dgm:pt>
    <dgm:pt modelId="{36C74E11-4361-49D5-BCBA-F38BCA4305F4}" type="sibTrans" cxnId="{EE4DD35E-6224-485F-8CEC-605ED210287D}">
      <dgm:prSet/>
      <dgm:spPr/>
      <dgm:t>
        <a:bodyPr/>
        <a:lstStyle/>
        <a:p>
          <a:endParaRPr lang="pt-BR"/>
        </a:p>
      </dgm:t>
    </dgm:pt>
    <dgm:pt modelId="{6639DE28-69B0-4F78-AB31-154BAE0A661C}">
      <dgm:prSet phldrT="[Texto]"/>
      <dgm:spPr/>
      <dgm:t>
        <a:bodyPr/>
        <a:lstStyle/>
        <a:p>
          <a:r>
            <a:rPr lang="pt-BR" dirty="0" err="1"/>
            <a:t>Prevention</a:t>
          </a:r>
          <a:r>
            <a:rPr lang="pt-BR" dirty="0"/>
            <a:t> of </a:t>
          </a:r>
          <a:r>
            <a:rPr lang="pt-BR" dirty="0" err="1"/>
            <a:t>money</a:t>
          </a:r>
          <a:r>
            <a:rPr lang="pt-BR" dirty="0"/>
            <a:t> </a:t>
          </a:r>
          <a:r>
            <a:rPr lang="pt-BR" dirty="0" err="1"/>
            <a:t>laundering</a:t>
          </a:r>
          <a:endParaRPr lang="pt-BR" dirty="0"/>
        </a:p>
      </dgm:t>
    </dgm:pt>
    <dgm:pt modelId="{DA587A53-6112-4861-A27C-91C96B2B0D7A}" type="parTrans" cxnId="{AC59BEA6-33B4-4173-993F-2C2E372A765A}">
      <dgm:prSet/>
      <dgm:spPr/>
      <dgm:t>
        <a:bodyPr/>
        <a:lstStyle/>
        <a:p>
          <a:endParaRPr lang="pt-BR"/>
        </a:p>
      </dgm:t>
    </dgm:pt>
    <dgm:pt modelId="{3C0B16FE-AA73-4AE7-A7EE-3AF44DCF2726}" type="sibTrans" cxnId="{AC59BEA6-33B4-4173-993F-2C2E372A765A}">
      <dgm:prSet/>
      <dgm:spPr/>
      <dgm:t>
        <a:bodyPr/>
        <a:lstStyle/>
        <a:p>
          <a:endParaRPr lang="pt-BR"/>
        </a:p>
      </dgm:t>
    </dgm:pt>
    <dgm:pt modelId="{2D0C6F16-48DC-4D44-A727-622EFF0B118E}">
      <dgm:prSet phldrT="[Texto]"/>
      <dgm:spPr/>
      <dgm:t>
        <a:bodyPr/>
        <a:lstStyle/>
        <a:p>
          <a:r>
            <a:rPr lang="pt-BR" dirty="0" err="1"/>
            <a:t>Responsible</a:t>
          </a:r>
          <a:r>
            <a:rPr lang="pt-BR" dirty="0"/>
            <a:t> gambling</a:t>
          </a:r>
        </a:p>
      </dgm:t>
    </dgm:pt>
    <dgm:pt modelId="{B6D5090A-AEC7-490B-97E2-A57444840831}" type="parTrans" cxnId="{A2B5817C-E1F1-45C2-9BB4-89E5E689C92F}">
      <dgm:prSet/>
      <dgm:spPr/>
      <dgm:t>
        <a:bodyPr/>
        <a:lstStyle/>
        <a:p>
          <a:endParaRPr lang="pt-BR"/>
        </a:p>
      </dgm:t>
    </dgm:pt>
    <dgm:pt modelId="{461877BA-5A7C-40F2-8D93-990BA309036B}" type="sibTrans" cxnId="{A2B5817C-E1F1-45C2-9BB4-89E5E689C92F}">
      <dgm:prSet/>
      <dgm:spPr/>
      <dgm:t>
        <a:bodyPr/>
        <a:lstStyle/>
        <a:p>
          <a:endParaRPr lang="pt-BR"/>
        </a:p>
      </dgm:t>
    </dgm:pt>
    <dgm:pt modelId="{683089B9-B450-4C70-AD0F-CF1E6E4F5787}">
      <dgm:prSet phldrT="[Texto]"/>
      <dgm:spPr/>
      <dgm:t>
        <a:bodyPr/>
        <a:lstStyle/>
        <a:p>
          <a:r>
            <a:rPr lang="pt-BR" dirty="0"/>
            <a:t>Betting </a:t>
          </a:r>
          <a:r>
            <a:rPr lang="pt-BR" dirty="0" err="1"/>
            <a:t>integrity</a:t>
          </a:r>
          <a:endParaRPr lang="pt-BR" dirty="0"/>
        </a:p>
      </dgm:t>
    </dgm:pt>
    <dgm:pt modelId="{9C06849C-FD3C-40F6-996C-BFD1C2690585}" type="parTrans" cxnId="{762DBC6F-41EB-46A9-A13A-AB348D1B8DD4}">
      <dgm:prSet/>
      <dgm:spPr/>
      <dgm:t>
        <a:bodyPr/>
        <a:lstStyle/>
        <a:p>
          <a:endParaRPr lang="pt-BR"/>
        </a:p>
      </dgm:t>
    </dgm:pt>
    <dgm:pt modelId="{8B2BA6FC-475C-458C-9904-FAFA6F29901E}" type="sibTrans" cxnId="{762DBC6F-41EB-46A9-A13A-AB348D1B8DD4}">
      <dgm:prSet/>
      <dgm:spPr/>
      <dgm:t>
        <a:bodyPr/>
        <a:lstStyle/>
        <a:p>
          <a:endParaRPr lang="pt-BR"/>
        </a:p>
      </dgm:t>
    </dgm:pt>
    <dgm:pt modelId="{3DAFD646-868C-40EE-9A4D-9D8629D7914A}">
      <dgm:prSet phldrT="[Texto]"/>
      <dgm:spPr/>
      <dgm:t>
        <a:bodyPr/>
        <a:lstStyle/>
        <a:p>
          <a:r>
            <a:rPr lang="pt-BR" dirty="0" err="1"/>
            <a:t>Prevention</a:t>
          </a:r>
          <a:r>
            <a:rPr lang="pt-BR" dirty="0"/>
            <a:t> of match </a:t>
          </a:r>
          <a:r>
            <a:rPr lang="pt-BR" dirty="0" err="1"/>
            <a:t>fixing</a:t>
          </a:r>
          <a:r>
            <a:rPr lang="pt-BR" dirty="0"/>
            <a:t> </a:t>
          </a:r>
        </a:p>
      </dgm:t>
    </dgm:pt>
    <dgm:pt modelId="{13097A4F-C691-4D62-8080-CB999B3D06A7}" type="parTrans" cxnId="{14CA945F-B05F-4470-8230-C0364564A717}">
      <dgm:prSet/>
      <dgm:spPr/>
      <dgm:t>
        <a:bodyPr/>
        <a:lstStyle/>
        <a:p>
          <a:endParaRPr lang="pt-BR"/>
        </a:p>
      </dgm:t>
    </dgm:pt>
    <dgm:pt modelId="{8481C3A3-3FA5-47F1-8551-49DABA87B8C4}" type="sibTrans" cxnId="{14CA945F-B05F-4470-8230-C0364564A717}">
      <dgm:prSet/>
      <dgm:spPr/>
      <dgm:t>
        <a:bodyPr/>
        <a:lstStyle/>
        <a:p>
          <a:endParaRPr lang="pt-BR"/>
        </a:p>
      </dgm:t>
    </dgm:pt>
    <dgm:pt modelId="{FCBE349C-49CE-4862-AE58-D8E298B729E2}" type="pres">
      <dgm:prSet presAssocID="{6A344F6E-B8BD-4DAD-AF39-490DDD6194F4}" presName="cycle" presStyleCnt="0">
        <dgm:presLayoutVars>
          <dgm:dir/>
          <dgm:resizeHandles val="exact"/>
        </dgm:presLayoutVars>
      </dgm:prSet>
      <dgm:spPr/>
    </dgm:pt>
    <dgm:pt modelId="{54E9BB3F-C333-4C21-A9C6-4DBDC786E39D}" type="pres">
      <dgm:prSet presAssocID="{4FA9A0F7-7012-4C58-A310-7503124431C3}" presName="node" presStyleLbl="node1" presStyleIdx="0" presStyleCnt="5">
        <dgm:presLayoutVars>
          <dgm:bulletEnabled val="1"/>
        </dgm:presLayoutVars>
      </dgm:prSet>
      <dgm:spPr/>
    </dgm:pt>
    <dgm:pt modelId="{C018DB19-9A7C-49D8-B78C-6396017F0F7E}" type="pres">
      <dgm:prSet presAssocID="{36C74E11-4361-49D5-BCBA-F38BCA4305F4}" presName="sibTrans" presStyleLbl="sibTrans2D1" presStyleIdx="0" presStyleCnt="5"/>
      <dgm:spPr/>
    </dgm:pt>
    <dgm:pt modelId="{5D63E4F7-DB48-4017-99C3-0CE3EEAA019B}" type="pres">
      <dgm:prSet presAssocID="{36C74E11-4361-49D5-BCBA-F38BCA4305F4}" presName="connectorText" presStyleLbl="sibTrans2D1" presStyleIdx="0" presStyleCnt="5"/>
      <dgm:spPr/>
    </dgm:pt>
    <dgm:pt modelId="{1CADED6F-CF87-46B5-AB96-8AD7DAEA38E3}" type="pres">
      <dgm:prSet presAssocID="{6639DE28-69B0-4F78-AB31-154BAE0A661C}" presName="node" presStyleLbl="node1" presStyleIdx="1" presStyleCnt="5">
        <dgm:presLayoutVars>
          <dgm:bulletEnabled val="1"/>
        </dgm:presLayoutVars>
      </dgm:prSet>
      <dgm:spPr/>
    </dgm:pt>
    <dgm:pt modelId="{5369DB41-F949-4D6D-A4FB-BA82CBF58A5F}" type="pres">
      <dgm:prSet presAssocID="{3C0B16FE-AA73-4AE7-A7EE-3AF44DCF2726}" presName="sibTrans" presStyleLbl="sibTrans2D1" presStyleIdx="1" presStyleCnt="5"/>
      <dgm:spPr/>
    </dgm:pt>
    <dgm:pt modelId="{310EF629-C089-421B-9048-E5E56E92D9BF}" type="pres">
      <dgm:prSet presAssocID="{3C0B16FE-AA73-4AE7-A7EE-3AF44DCF2726}" presName="connectorText" presStyleLbl="sibTrans2D1" presStyleIdx="1" presStyleCnt="5"/>
      <dgm:spPr/>
    </dgm:pt>
    <dgm:pt modelId="{EA599C58-8E6E-493D-AFF4-FC08608E5B1D}" type="pres">
      <dgm:prSet presAssocID="{2D0C6F16-48DC-4D44-A727-622EFF0B118E}" presName="node" presStyleLbl="node1" presStyleIdx="2" presStyleCnt="5">
        <dgm:presLayoutVars>
          <dgm:bulletEnabled val="1"/>
        </dgm:presLayoutVars>
      </dgm:prSet>
      <dgm:spPr/>
    </dgm:pt>
    <dgm:pt modelId="{BBC25537-4DE6-44AC-A56E-B51D254720D2}" type="pres">
      <dgm:prSet presAssocID="{461877BA-5A7C-40F2-8D93-990BA309036B}" presName="sibTrans" presStyleLbl="sibTrans2D1" presStyleIdx="2" presStyleCnt="5"/>
      <dgm:spPr/>
    </dgm:pt>
    <dgm:pt modelId="{9B613508-1CF2-4DC4-ACAB-36FCA3A4FCC9}" type="pres">
      <dgm:prSet presAssocID="{461877BA-5A7C-40F2-8D93-990BA309036B}" presName="connectorText" presStyleLbl="sibTrans2D1" presStyleIdx="2" presStyleCnt="5"/>
      <dgm:spPr/>
    </dgm:pt>
    <dgm:pt modelId="{0E000FA8-A5E5-476B-BC8C-D6A9A811F092}" type="pres">
      <dgm:prSet presAssocID="{683089B9-B450-4C70-AD0F-CF1E6E4F5787}" presName="node" presStyleLbl="node1" presStyleIdx="3" presStyleCnt="5">
        <dgm:presLayoutVars>
          <dgm:bulletEnabled val="1"/>
        </dgm:presLayoutVars>
      </dgm:prSet>
      <dgm:spPr/>
    </dgm:pt>
    <dgm:pt modelId="{7FBD6F02-8799-4032-AFE3-0AEF81C8E780}" type="pres">
      <dgm:prSet presAssocID="{8B2BA6FC-475C-458C-9904-FAFA6F29901E}" presName="sibTrans" presStyleLbl="sibTrans2D1" presStyleIdx="3" presStyleCnt="5"/>
      <dgm:spPr/>
    </dgm:pt>
    <dgm:pt modelId="{6CE9FD8A-A683-49DD-BBFC-6DAEC94C9AFC}" type="pres">
      <dgm:prSet presAssocID="{8B2BA6FC-475C-458C-9904-FAFA6F29901E}" presName="connectorText" presStyleLbl="sibTrans2D1" presStyleIdx="3" presStyleCnt="5"/>
      <dgm:spPr/>
    </dgm:pt>
    <dgm:pt modelId="{274A4DA6-7F93-4496-9595-520408A06C3E}" type="pres">
      <dgm:prSet presAssocID="{3DAFD646-868C-40EE-9A4D-9D8629D7914A}" presName="node" presStyleLbl="node1" presStyleIdx="4" presStyleCnt="5">
        <dgm:presLayoutVars>
          <dgm:bulletEnabled val="1"/>
        </dgm:presLayoutVars>
      </dgm:prSet>
      <dgm:spPr/>
    </dgm:pt>
    <dgm:pt modelId="{43D4E3E2-E5A4-4CF9-9CC3-D8E1A87B88BE}" type="pres">
      <dgm:prSet presAssocID="{8481C3A3-3FA5-47F1-8551-49DABA87B8C4}" presName="sibTrans" presStyleLbl="sibTrans2D1" presStyleIdx="4" presStyleCnt="5"/>
      <dgm:spPr/>
    </dgm:pt>
    <dgm:pt modelId="{FE62E94A-3FA5-4D44-9CD0-8B5C73CE3902}" type="pres">
      <dgm:prSet presAssocID="{8481C3A3-3FA5-47F1-8551-49DABA87B8C4}" presName="connectorText" presStyleLbl="sibTrans2D1" presStyleIdx="4" presStyleCnt="5"/>
      <dgm:spPr/>
    </dgm:pt>
  </dgm:ptLst>
  <dgm:cxnLst>
    <dgm:cxn modelId="{F61C801C-AAE9-41AE-B511-1749EDA3ED2D}" type="presOf" srcId="{3C0B16FE-AA73-4AE7-A7EE-3AF44DCF2726}" destId="{5369DB41-F949-4D6D-A4FB-BA82CBF58A5F}" srcOrd="0" destOrd="0" presId="urn:microsoft.com/office/officeart/2005/8/layout/cycle2"/>
    <dgm:cxn modelId="{0E10F621-1A78-4025-AF92-B6F4A81DBE7B}" type="presOf" srcId="{3C0B16FE-AA73-4AE7-A7EE-3AF44DCF2726}" destId="{310EF629-C089-421B-9048-E5E56E92D9BF}" srcOrd="1" destOrd="0" presId="urn:microsoft.com/office/officeart/2005/8/layout/cycle2"/>
    <dgm:cxn modelId="{8870D525-6A2C-4564-99CA-0710A025F694}" type="presOf" srcId="{683089B9-B450-4C70-AD0F-CF1E6E4F5787}" destId="{0E000FA8-A5E5-476B-BC8C-D6A9A811F092}" srcOrd="0" destOrd="0" presId="urn:microsoft.com/office/officeart/2005/8/layout/cycle2"/>
    <dgm:cxn modelId="{EF32D23E-5E6D-489A-A84D-8F2226AAD704}" type="presOf" srcId="{8481C3A3-3FA5-47F1-8551-49DABA87B8C4}" destId="{43D4E3E2-E5A4-4CF9-9CC3-D8E1A87B88BE}" srcOrd="0" destOrd="0" presId="urn:microsoft.com/office/officeart/2005/8/layout/cycle2"/>
    <dgm:cxn modelId="{0AC1675C-2BF2-4A6F-BF73-890E86F93D3F}" type="presOf" srcId="{8481C3A3-3FA5-47F1-8551-49DABA87B8C4}" destId="{FE62E94A-3FA5-4D44-9CD0-8B5C73CE3902}" srcOrd="1" destOrd="0" presId="urn:microsoft.com/office/officeart/2005/8/layout/cycle2"/>
    <dgm:cxn modelId="{EE4DD35E-6224-485F-8CEC-605ED210287D}" srcId="{6A344F6E-B8BD-4DAD-AF39-490DDD6194F4}" destId="{4FA9A0F7-7012-4C58-A310-7503124431C3}" srcOrd="0" destOrd="0" parTransId="{5DF267E8-D961-4F76-8319-BC2245F5FB31}" sibTransId="{36C74E11-4361-49D5-BCBA-F38BCA4305F4}"/>
    <dgm:cxn modelId="{14CA945F-B05F-4470-8230-C0364564A717}" srcId="{6A344F6E-B8BD-4DAD-AF39-490DDD6194F4}" destId="{3DAFD646-868C-40EE-9A4D-9D8629D7914A}" srcOrd="4" destOrd="0" parTransId="{13097A4F-C691-4D62-8080-CB999B3D06A7}" sibTransId="{8481C3A3-3FA5-47F1-8551-49DABA87B8C4}"/>
    <dgm:cxn modelId="{CD805544-F2F2-4CF3-AFDE-24C0BB5A0289}" type="presOf" srcId="{6A344F6E-B8BD-4DAD-AF39-490DDD6194F4}" destId="{FCBE349C-49CE-4862-AE58-D8E298B729E2}" srcOrd="0" destOrd="0" presId="urn:microsoft.com/office/officeart/2005/8/layout/cycle2"/>
    <dgm:cxn modelId="{16DEB748-3DCF-4B34-9DD9-801028117699}" type="presOf" srcId="{8B2BA6FC-475C-458C-9904-FAFA6F29901E}" destId="{6CE9FD8A-A683-49DD-BBFC-6DAEC94C9AFC}" srcOrd="1" destOrd="0" presId="urn:microsoft.com/office/officeart/2005/8/layout/cycle2"/>
    <dgm:cxn modelId="{476ACC49-ECDE-4F82-8C8A-0B6D714FCD03}" type="presOf" srcId="{36C74E11-4361-49D5-BCBA-F38BCA4305F4}" destId="{C018DB19-9A7C-49D8-B78C-6396017F0F7E}" srcOrd="0" destOrd="0" presId="urn:microsoft.com/office/officeart/2005/8/layout/cycle2"/>
    <dgm:cxn modelId="{762DBC6F-41EB-46A9-A13A-AB348D1B8DD4}" srcId="{6A344F6E-B8BD-4DAD-AF39-490DDD6194F4}" destId="{683089B9-B450-4C70-AD0F-CF1E6E4F5787}" srcOrd="3" destOrd="0" parTransId="{9C06849C-FD3C-40F6-996C-BFD1C2690585}" sibTransId="{8B2BA6FC-475C-458C-9904-FAFA6F29901E}"/>
    <dgm:cxn modelId="{F76A3F76-C5CF-4969-BA06-E23E71A1B45C}" type="presOf" srcId="{8B2BA6FC-475C-458C-9904-FAFA6F29901E}" destId="{7FBD6F02-8799-4032-AFE3-0AEF81C8E780}" srcOrd="0" destOrd="0" presId="urn:microsoft.com/office/officeart/2005/8/layout/cycle2"/>
    <dgm:cxn modelId="{7C6CBA59-B75A-4C78-BE48-5188FAB4E4EC}" type="presOf" srcId="{6639DE28-69B0-4F78-AB31-154BAE0A661C}" destId="{1CADED6F-CF87-46B5-AB96-8AD7DAEA38E3}" srcOrd="0" destOrd="0" presId="urn:microsoft.com/office/officeart/2005/8/layout/cycle2"/>
    <dgm:cxn modelId="{A2B5817C-E1F1-45C2-9BB4-89E5E689C92F}" srcId="{6A344F6E-B8BD-4DAD-AF39-490DDD6194F4}" destId="{2D0C6F16-48DC-4D44-A727-622EFF0B118E}" srcOrd="2" destOrd="0" parTransId="{B6D5090A-AEC7-490B-97E2-A57444840831}" sibTransId="{461877BA-5A7C-40F2-8D93-990BA309036B}"/>
    <dgm:cxn modelId="{1BA3517F-7D7C-4CCC-818F-0625DC9CB062}" type="presOf" srcId="{461877BA-5A7C-40F2-8D93-990BA309036B}" destId="{9B613508-1CF2-4DC4-ACAB-36FCA3A4FCC9}" srcOrd="1" destOrd="0" presId="urn:microsoft.com/office/officeart/2005/8/layout/cycle2"/>
    <dgm:cxn modelId="{174B5A8E-2949-4E9E-B3A4-8A88121ACEA5}" type="presOf" srcId="{3DAFD646-868C-40EE-9A4D-9D8629D7914A}" destId="{274A4DA6-7F93-4496-9595-520408A06C3E}" srcOrd="0" destOrd="0" presId="urn:microsoft.com/office/officeart/2005/8/layout/cycle2"/>
    <dgm:cxn modelId="{B8BE4AA3-7683-4A0C-BDC4-8891D3ED8630}" type="presOf" srcId="{461877BA-5A7C-40F2-8D93-990BA309036B}" destId="{BBC25537-4DE6-44AC-A56E-B51D254720D2}" srcOrd="0" destOrd="0" presId="urn:microsoft.com/office/officeart/2005/8/layout/cycle2"/>
    <dgm:cxn modelId="{AC59BEA6-33B4-4173-993F-2C2E372A765A}" srcId="{6A344F6E-B8BD-4DAD-AF39-490DDD6194F4}" destId="{6639DE28-69B0-4F78-AB31-154BAE0A661C}" srcOrd="1" destOrd="0" parTransId="{DA587A53-6112-4861-A27C-91C96B2B0D7A}" sibTransId="{3C0B16FE-AA73-4AE7-A7EE-3AF44DCF2726}"/>
    <dgm:cxn modelId="{DBF79FCC-10A0-4A76-9590-B343778B6235}" type="presOf" srcId="{4FA9A0F7-7012-4C58-A310-7503124431C3}" destId="{54E9BB3F-C333-4C21-A9C6-4DBDC786E39D}" srcOrd="0" destOrd="0" presId="urn:microsoft.com/office/officeart/2005/8/layout/cycle2"/>
    <dgm:cxn modelId="{8FCA90E3-372F-43FD-A21F-AED07DC27FB4}" type="presOf" srcId="{36C74E11-4361-49D5-BCBA-F38BCA4305F4}" destId="{5D63E4F7-DB48-4017-99C3-0CE3EEAA019B}" srcOrd="1" destOrd="0" presId="urn:microsoft.com/office/officeart/2005/8/layout/cycle2"/>
    <dgm:cxn modelId="{4BBB3BE9-2519-439F-B023-2F647692B93D}" type="presOf" srcId="{2D0C6F16-48DC-4D44-A727-622EFF0B118E}" destId="{EA599C58-8E6E-493D-AFF4-FC08608E5B1D}" srcOrd="0" destOrd="0" presId="urn:microsoft.com/office/officeart/2005/8/layout/cycle2"/>
    <dgm:cxn modelId="{2031FD0D-0364-4CDB-B50D-9EE17539D513}" type="presParOf" srcId="{FCBE349C-49CE-4862-AE58-D8E298B729E2}" destId="{54E9BB3F-C333-4C21-A9C6-4DBDC786E39D}" srcOrd="0" destOrd="0" presId="urn:microsoft.com/office/officeart/2005/8/layout/cycle2"/>
    <dgm:cxn modelId="{EF578AB7-69AF-4C3D-BE82-E59542B6EA43}" type="presParOf" srcId="{FCBE349C-49CE-4862-AE58-D8E298B729E2}" destId="{C018DB19-9A7C-49D8-B78C-6396017F0F7E}" srcOrd="1" destOrd="0" presId="urn:microsoft.com/office/officeart/2005/8/layout/cycle2"/>
    <dgm:cxn modelId="{283B4259-FB58-46DA-9BA9-C0BE588BA871}" type="presParOf" srcId="{C018DB19-9A7C-49D8-B78C-6396017F0F7E}" destId="{5D63E4F7-DB48-4017-99C3-0CE3EEAA019B}" srcOrd="0" destOrd="0" presId="urn:microsoft.com/office/officeart/2005/8/layout/cycle2"/>
    <dgm:cxn modelId="{5D4E2BA9-5FD0-4DEC-9E8F-34CB60BD71E5}" type="presParOf" srcId="{FCBE349C-49CE-4862-AE58-D8E298B729E2}" destId="{1CADED6F-CF87-46B5-AB96-8AD7DAEA38E3}" srcOrd="2" destOrd="0" presId="urn:microsoft.com/office/officeart/2005/8/layout/cycle2"/>
    <dgm:cxn modelId="{68C1092D-8422-4397-8E5D-A8163EB3C0BE}" type="presParOf" srcId="{FCBE349C-49CE-4862-AE58-D8E298B729E2}" destId="{5369DB41-F949-4D6D-A4FB-BA82CBF58A5F}" srcOrd="3" destOrd="0" presId="urn:microsoft.com/office/officeart/2005/8/layout/cycle2"/>
    <dgm:cxn modelId="{5BC11A19-C705-48BD-9D48-CE4EA852ADB6}" type="presParOf" srcId="{5369DB41-F949-4D6D-A4FB-BA82CBF58A5F}" destId="{310EF629-C089-421B-9048-E5E56E92D9BF}" srcOrd="0" destOrd="0" presId="urn:microsoft.com/office/officeart/2005/8/layout/cycle2"/>
    <dgm:cxn modelId="{E2D2FDC0-EF6E-4DE1-8C3B-49EBF407B5CB}" type="presParOf" srcId="{FCBE349C-49CE-4862-AE58-D8E298B729E2}" destId="{EA599C58-8E6E-493D-AFF4-FC08608E5B1D}" srcOrd="4" destOrd="0" presId="urn:microsoft.com/office/officeart/2005/8/layout/cycle2"/>
    <dgm:cxn modelId="{92FF8745-DE77-43F2-9672-E93FFD8A3BF2}" type="presParOf" srcId="{FCBE349C-49CE-4862-AE58-D8E298B729E2}" destId="{BBC25537-4DE6-44AC-A56E-B51D254720D2}" srcOrd="5" destOrd="0" presId="urn:microsoft.com/office/officeart/2005/8/layout/cycle2"/>
    <dgm:cxn modelId="{480CB446-A858-4690-B666-FCF844C476AB}" type="presParOf" srcId="{BBC25537-4DE6-44AC-A56E-B51D254720D2}" destId="{9B613508-1CF2-4DC4-ACAB-36FCA3A4FCC9}" srcOrd="0" destOrd="0" presId="urn:microsoft.com/office/officeart/2005/8/layout/cycle2"/>
    <dgm:cxn modelId="{74151180-154A-451B-BB2A-8C5EE502C8D1}" type="presParOf" srcId="{FCBE349C-49CE-4862-AE58-D8E298B729E2}" destId="{0E000FA8-A5E5-476B-BC8C-D6A9A811F092}" srcOrd="6" destOrd="0" presId="urn:microsoft.com/office/officeart/2005/8/layout/cycle2"/>
    <dgm:cxn modelId="{8847C508-037B-4D1D-B719-AA94A3EB3295}" type="presParOf" srcId="{FCBE349C-49CE-4862-AE58-D8E298B729E2}" destId="{7FBD6F02-8799-4032-AFE3-0AEF81C8E780}" srcOrd="7" destOrd="0" presId="urn:microsoft.com/office/officeart/2005/8/layout/cycle2"/>
    <dgm:cxn modelId="{4B327869-1ECA-45DA-91FE-06F50824135C}" type="presParOf" srcId="{7FBD6F02-8799-4032-AFE3-0AEF81C8E780}" destId="{6CE9FD8A-A683-49DD-BBFC-6DAEC94C9AFC}" srcOrd="0" destOrd="0" presId="urn:microsoft.com/office/officeart/2005/8/layout/cycle2"/>
    <dgm:cxn modelId="{5E44DCCD-07D7-401D-8A82-795C5759C808}" type="presParOf" srcId="{FCBE349C-49CE-4862-AE58-D8E298B729E2}" destId="{274A4DA6-7F93-4496-9595-520408A06C3E}" srcOrd="8" destOrd="0" presId="urn:microsoft.com/office/officeart/2005/8/layout/cycle2"/>
    <dgm:cxn modelId="{F03CD6FC-F9AA-4231-957A-977824A3B96F}" type="presParOf" srcId="{FCBE349C-49CE-4862-AE58-D8E298B729E2}" destId="{43D4E3E2-E5A4-4CF9-9CC3-D8E1A87B88BE}" srcOrd="9" destOrd="0" presId="urn:microsoft.com/office/officeart/2005/8/layout/cycle2"/>
    <dgm:cxn modelId="{50B4DA71-F236-4E70-93C7-569F17C289A1}" type="presParOf" srcId="{43D4E3E2-E5A4-4CF9-9CC3-D8E1A87B88BE}" destId="{FE62E94A-3FA5-4D44-9CD0-8B5C73CE390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9F0CB5-2CA5-42BA-9E60-B1ABD131E384}">
      <dsp:nvSpPr>
        <dsp:cNvPr id="0" name=""/>
        <dsp:cNvSpPr/>
      </dsp:nvSpPr>
      <dsp:spPr>
        <a:xfrm>
          <a:off x="3648022" y="2645217"/>
          <a:ext cx="3339793" cy="2774154"/>
        </a:xfrm>
        <a:prstGeom prst="gear9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Super majority matters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Capitalization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Dilution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Liabilities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Dissolution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300" kern="1200" dirty="0"/>
        </a:p>
      </dsp:txBody>
      <dsp:txXfrm>
        <a:off x="4277194" y="3295049"/>
        <a:ext cx="2081449" cy="1425973"/>
      </dsp:txXfrm>
    </dsp:sp>
    <dsp:sp modelId="{65A6161C-6478-4451-9FAD-81D514582303}">
      <dsp:nvSpPr>
        <dsp:cNvPr id="0" name=""/>
        <dsp:cNvSpPr/>
      </dsp:nvSpPr>
      <dsp:spPr>
        <a:xfrm>
          <a:off x="1669235" y="1673773"/>
          <a:ext cx="2167748" cy="2167748"/>
        </a:xfrm>
        <a:prstGeom prst="gear6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700" kern="1200" dirty="0"/>
        </a:p>
      </dsp:txBody>
      <dsp:txXfrm>
        <a:off x="2214972" y="2222808"/>
        <a:ext cx="1076274" cy="1069678"/>
      </dsp:txXfrm>
    </dsp:sp>
    <dsp:sp modelId="{22317AA8-BE35-4955-98BF-A1C9DCFA2AD4}">
      <dsp:nvSpPr>
        <dsp:cNvPr id="0" name=""/>
        <dsp:cNvSpPr/>
      </dsp:nvSpPr>
      <dsp:spPr>
        <a:xfrm rot="20700000">
          <a:off x="3183737" y="290298"/>
          <a:ext cx="2123951" cy="2123951"/>
        </a:xfrm>
        <a:prstGeom prst="gear6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 err="1"/>
            <a:t>Governance</a:t>
          </a:r>
          <a:endParaRPr lang="pt-BR" sz="1700" kern="1200" dirty="0"/>
        </a:p>
      </dsp:txBody>
      <dsp:txXfrm rot="-20700000">
        <a:off x="3649582" y="756143"/>
        <a:ext cx="1192261" cy="1192261"/>
      </dsp:txXfrm>
    </dsp:sp>
    <dsp:sp modelId="{5BDA03E7-347F-4043-91CD-26BA0646ACD7}">
      <dsp:nvSpPr>
        <dsp:cNvPr id="0" name=""/>
        <dsp:cNvSpPr/>
      </dsp:nvSpPr>
      <dsp:spPr>
        <a:xfrm>
          <a:off x="3428442" y="661089"/>
          <a:ext cx="3815237" cy="3815237"/>
        </a:xfrm>
        <a:prstGeom prst="circularArrow">
          <a:avLst>
            <a:gd name="adj1" fmla="val 4687"/>
            <a:gd name="adj2" fmla="val 299029"/>
            <a:gd name="adj3" fmla="val 2539306"/>
            <a:gd name="adj4" fmla="val 15812299"/>
            <a:gd name="adj5" fmla="val 5469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235F43-7AA5-4590-94FA-77478D1122EE}">
      <dsp:nvSpPr>
        <dsp:cNvPr id="0" name=""/>
        <dsp:cNvSpPr/>
      </dsp:nvSpPr>
      <dsp:spPr>
        <a:xfrm>
          <a:off x="1585672" y="1300925"/>
          <a:ext cx="2772008" cy="277200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C1D442-FBF3-47AC-A5DD-A7A0EDC8B06C}">
      <dsp:nvSpPr>
        <dsp:cNvPr id="0" name=""/>
        <dsp:cNvSpPr/>
      </dsp:nvSpPr>
      <dsp:spPr>
        <a:xfrm>
          <a:off x="2692445" y="-180184"/>
          <a:ext cx="2988783" cy="298878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E9BB3F-C333-4C21-A9C6-4DBDC786E39D}">
      <dsp:nvSpPr>
        <dsp:cNvPr id="0" name=""/>
        <dsp:cNvSpPr/>
      </dsp:nvSpPr>
      <dsp:spPr>
        <a:xfrm>
          <a:off x="3575337" y="1173"/>
          <a:ext cx="1486648" cy="14866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Customer services and compliance </a:t>
          </a:r>
          <a:r>
            <a:rPr lang="pt-BR" sz="1400" kern="1200" dirty="0" err="1"/>
            <a:t>channels</a:t>
          </a:r>
          <a:endParaRPr lang="pt-BR" sz="1400" kern="1200" dirty="0"/>
        </a:p>
      </dsp:txBody>
      <dsp:txXfrm>
        <a:off x="3793052" y="218888"/>
        <a:ext cx="1051218" cy="1051218"/>
      </dsp:txXfrm>
    </dsp:sp>
    <dsp:sp modelId="{C018DB19-9A7C-49D8-B78C-6396017F0F7E}">
      <dsp:nvSpPr>
        <dsp:cNvPr id="0" name=""/>
        <dsp:cNvSpPr/>
      </dsp:nvSpPr>
      <dsp:spPr>
        <a:xfrm rot="2160000">
          <a:off x="5014887" y="1142857"/>
          <a:ext cx="394727" cy="5017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/>
        </a:p>
      </dsp:txBody>
      <dsp:txXfrm>
        <a:off x="5026195" y="1208404"/>
        <a:ext cx="276309" cy="301045"/>
      </dsp:txXfrm>
    </dsp:sp>
    <dsp:sp modelId="{1CADED6F-CF87-46B5-AB96-8AD7DAEA38E3}">
      <dsp:nvSpPr>
        <dsp:cNvPr id="0" name=""/>
        <dsp:cNvSpPr/>
      </dsp:nvSpPr>
      <dsp:spPr>
        <a:xfrm>
          <a:off x="5380592" y="1312768"/>
          <a:ext cx="1486648" cy="14866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 err="1"/>
            <a:t>Prevention</a:t>
          </a:r>
          <a:r>
            <a:rPr lang="pt-BR" sz="1400" kern="1200" dirty="0"/>
            <a:t> of </a:t>
          </a:r>
          <a:r>
            <a:rPr lang="pt-BR" sz="1400" kern="1200" dirty="0" err="1"/>
            <a:t>money</a:t>
          </a:r>
          <a:r>
            <a:rPr lang="pt-BR" sz="1400" kern="1200" dirty="0"/>
            <a:t> </a:t>
          </a:r>
          <a:r>
            <a:rPr lang="pt-BR" sz="1400" kern="1200" dirty="0" err="1"/>
            <a:t>laundering</a:t>
          </a:r>
          <a:endParaRPr lang="pt-BR" sz="1400" kern="1200" dirty="0"/>
        </a:p>
      </dsp:txBody>
      <dsp:txXfrm>
        <a:off x="5598307" y="1530483"/>
        <a:ext cx="1051218" cy="1051218"/>
      </dsp:txXfrm>
    </dsp:sp>
    <dsp:sp modelId="{5369DB41-F949-4D6D-A4FB-BA82CBF58A5F}">
      <dsp:nvSpPr>
        <dsp:cNvPr id="0" name=""/>
        <dsp:cNvSpPr/>
      </dsp:nvSpPr>
      <dsp:spPr>
        <a:xfrm rot="6480000">
          <a:off x="5585232" y="2855697"/>
          <a:ext cx="394727" cy="5017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/>
        </a:p>
      </dsp:txBody>
      <dsp:txXfrm rot="10800000">
        <a:off x="5662738" y="2899735"/>
        <a:ext cx="276309" cy="301045"/>
      </dsp:txXfrm>
    </dsp:sp>
    <dsp:sp modelId="{EA599C58-8E6E-493D-AFF4-FC08608E5B1D}">
      <dsp:nvSpPr>
        <dsp:cNvPr id="0" name=""/>
        <dsp:cNvSpPr/>
      </dsp:nvSpPr>
      <dsp:spPr>
        <a:xfrm>
          <a:off x="4691046" y="3434972"/>
          <a:ext cx="1486648" cy="14866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 err="1"/>
            <a:t>Responsible</a:t>
          </a:r>
          <a:r>
            <a:rPr lang="pt-BR" sz="1400" kern="1200" dirty="0"/>
            <a:t> gambling</a:t>
          </a:r>
        </a:p>
      </dsp:txBody>
      <dsp:txXfrm>
        <a:off x="4908761" y="3652687"/>
        <a:ext cx="1051218" cy="1051218"/>
      </dsp:txXfrm>
    </dsp:sp>
    <dsp:sp modelId="{BBC25537-4DE6-44AC-A56E-B51D254720D2}">
      <dsp:nvSpPr>
        <dsp:cNvPr id="0" name=""/>
        <dsp:cNvSpPr/>
      </dsp:nvSpPr>
      <dsp:spPr>
        <a:xfrm rot="10800000">
          <a:off x="4132469" y="3927424"/>
          <a:ext cx="394727" cy="5017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/>
        </a:p>
      </dsp:txBody>
      <dsp:txXfrm rot="10800000">
        <a:off x="4250887" y="4027773"/>
        <a:ext cx="276309" cy="301045"/>
      </dsp:txXfrm>
    </dsp:sp>
    <dsp:sp modelId="{0E000FA8-A5E5-476B-BC8C-D6A9A811F092}">
      <dsp:nvSpPr>
        <dsp:cNvPr id="0" name=""/>
        <dsp:cNvSpPr/>
      </dsp:nvSpPr>
      <dsp:spPr>
        <a:xfrm>
          <a:off x="2459628" y="3434972"/>
          <a:ext cx="1486648" cy="14866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Betting </a:t>
          </a:r>
          <a:r>
            <a:rPr lang="pt-BR" sz="1400" kern="1200" dirty="0" err="1"/>
            <a:t>integrity</a:t>
          </a:r>
          <a:endParaRPr lang="pt-BR" sz="1400" kern="1200" dirty="0"/>
        </a:p>
      </dsp:txBody>
      <dsp:txXfrm>
        <a:off x="2677343" y="3652687"/>
        <a:ext cx="1051218" cy="1051218"/>
      </dsp:txXfrm>
    </dsp:sp>
    <dsp:sp modelId="{7FBD6F02-8799-4032-AFE3-0AEF81C8E780}">
      <dsp:nvSpPr>
        <dsp:cNvPr id="0" name=""/>
        <dsp:cNvSpPr/>
      </dsp:nvSpPr>
      <dsp:spPr>
        <a:xfrm rot="15120000">
          <a:off x="2664268" y="2876947"/>
          <a:ext cx="394727" cy="5017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/>
        </a:p>
      </dsp:txBody>
      <dsp:txXfrm rot="10800000">
        <a:off x="2741774" y="3033607"/>
        <a:ext cx="276309" cy="301045"/>
      </dsp:txXfrm>
    </dsp:sp>
    <dsp:sp modelId="{274A4DA6-7F93-4496-9595-520408A06C3E}">
      <dsp:nvSpPr>
        <dsp:cNvPr id="0" name=""/>
        <dsp:cNvSpPr/>
      </dsp:nvSpPr>
      <dsp:spPr>
        <a:xfrm>
          <a:off x="1770083" y="1312768"/>
          <a:ext cx="1486648" cy="14866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 err="1"/>
            <a:t>Prevention</a:t>
          </a:r>
          <a:r>
            <a:rPr lang="pt-BR" sz="1400" kern="1200" dirty="0"/>
            <a:t> of match </a:t>
          </a:r>
          <a:r>
            <a:rPr lang="pt-BR" sz="1400" kern="1200" dirty="0" err="1"/>
            <a:t>fixing</a:t>
          </a:r>
          <a:r>
            <a:rPr lang="pt-BR" sz="1400" kern="1200" dirty="0"/>
            <a:t> </a:t>
          </a:r>
        </a:p>
      </dsp:txBody>
      <dsp:txXfrm>
        <a:off x="1987798" y="1530483"/>
        <a:ext cx="1051218" cy="1051218"/>
      </dsp:txXfrm>
    </dsp:sp>
    <dsp:sp modelId="{43D4E3E2-E5A4-4CF9-9CC3-D8E1A87B88BE}">
      <dsp:nvSpPr>
        <dsp:cNvPr id="0" name=""/>
        <dsp:cNvSpPr/>
      </dsp:nvSpPr>
      <dsp:spPr>
        <a:xfrm rot="19440000">
          <a:off x="3209633" y="1155989"/>
          <a:ext cx="394727" cy="5017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/>
        </a:p>
      </dsp:txBody>
      <dsp:txXfrm>
        <a:off x="3220941" y="1291140"/>
        <a:ext cx="276309" cy="3010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41CFD485-CCAB-4403-88D2-4DBA9FA639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6D4865F-817F-4013-8179-53084B8EE5C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A6F22-5BC9-4688-90C4-71EE5BD668AE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800D10D-C770-45B0-9C42-253B0C5EE3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675C734-85CA-40E8-AF24-299A2AD20C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123B5-077E-4641-AA83-241A11E7E5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5952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Shape 115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56" name="Shape 115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914400" latinLnBrk="0">
      <a:defRPr sz="1200">
        <a:latin typeface="+mj-lt"/>
        <a:ea typeface="+mj-ea"/>
        <a:cs typeface="+mj-cs"/>
        <a:sym typeface="Helvetica Now for IB Display"/>
      </a:defRPr>
    </a:lvl1pPr>
    <a:lvl2pPr indent="114300" defTabSz="914400" latinLnBrk="0">
      <a:defRPr sz="1200">
        <a:latin typeface="+mj-lt"/>
        <a:ea typeface="+mj-ea"/>
        <a:cs typeface="+mj-cs"/>
        <a:sym typeface="Helvetica Now for IB Display"/>
      </a:defRPr>
    </a:lvl2pPr>
    <a:lvl3pPr indent="228600" defTabSz="914400" latinLnBrk="0">
      <a:defRPr sz="1200">
        <a:latin typeface="+mj-lt"/>
        <a:ea typeface="+mj-ea"/>
        <a:cs typeface="+mj-cs"/>
        <a:sym typeface="Helvetica Now for IB Display"/>
      </a:defRPr>
    </a:lvl3pPr>
    <a:lvl4pPr indent="342900" defTabSz="914400" latinLnBrk="0">
      <a:defRPr sz="1200">
        <a:latin typeface="+mj-lt"/>
        <a:ea typeface="+mj-ea"/>
        <a:cs typeface="+mj-cs"/>
        <a:sym typeface="Helvetica Now for IB Display"/>
      </a:defRPr>
    </a:lvl4pPr>
    <a:lvl5pPr indent="457200" defTabSz="914400" latinLnBrk="0">
      <a:defRPr sz="1200">
        <a:latin typeface="+mj-lt"/>
        <a:ea typeface="+mj-ea"/>
        <a:cs typeface="+mj-cs"/>
        <a:sym typeface="Helvetica Now for IB Display"/>
      </a:defRPr>
    </a:lvl5pPr>
    <a:lvl6pPr indent="571500" defTabSz="914400" latinLnBrk="0">
      <a:defRPr sz="1200">
        <a:latin typeface="+mj-lt"/>
        <a:ea typeface="+mj-ea"/>
        <a:cs typeface="+mj-cs"/>
        <a:sym typeface="Helvetica Now for IB Display"/>
      </a:defRPr>
    </a:lvl6pPr>
    <a:lvl7pPr indent="685800" defTabSz="914400" latinLnBrk="0">
      <a:defRPr sz="1200">
        <a:latin typeface="+mj-lt"/>
        <a:ea typeface="+mj-ea"/>
        <a:cs typeface="+mj-cs"/>
        <a:sym typeface="Helvetica Now for IB Display"/>
      </a:defRPr>
    </a:lvl7pPr>
    <a:lvl8pPr indent="800100" defTabSz="914400" latinLnBrk="0">
      <a:defRPr sz="1200">
        <a:latin typeface="+mj-lt"/>
        <a:ea typeface="+mj-ea"/>
        <a:cs typeface="+mj-cs"/>
        <a:sym typeface="Helvetica Now for IB Display"/>
      </a:defRPr>
    </a:lvl8pPr>
    <a:lvl9pPr indent="914400" defTabSz="914400" latinLnBrk="0">
      <a:defRPr sz="1200">
        <a:latin typeface="+mj-lt"/>
        <a:ea typeface="+mj-ea"/>
        <a:cs typeface="+mj-cs"/>
        <a:sym typeface="Helvetica Now for IB Display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2851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689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ap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CAPA_01.png" descr="CAPA_01.png"/>
          <p:cNvPicPr>
            <a:picLocks noChangeAspect="1"/>
          </p:cNvPicPr>
          <p:nvPr/>
        </p:nvPicPr>
        <p:blipFill>
          <a:blip r:embed="rId2"/>
          <a:srcRect l="10" r="10"/>
          <a:stretch>
            <a:fillRect/>
          </a:stretch>
        </p:blipFill>
        <p:spPr>
          <a:xfrm>
            <a:off x="-13350" y="-3752"/>
            <a:ext cx="12215340" cy="6873016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MATTOS-FILHO_LOGO_RGB__princ-02.png" descr="MATTOS-FILHO_LOGO_RGB__princ-02.png"/>
          <p:cNvPicPr>
            <a:picLocks noChangeAspect="1"/>
          </p:cNvPicPr>
          <p:nvPr/>
        </p:nvPicPr>
        <p:blipFill>
          <a:blip r:embed="rId3"/>
          <a:srcRect l="7253" t="35107" r="7253" b="35107"/>
          <a:stretch>
            <a:fillRect/>
          </a:stretch>
        </p:blipFill>
        <p:spPr>
          <a:xfrm>
            <a:off x="8670168" y="5871726"/>
            <a:ext cx="3012112" cy="59035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70E7C5-82D3-1143-A62D-C797A6CE45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1101" y="675482"/>
            <a:ext cx="4282553" cy="123110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4400" b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err="1"/>
              <a:t>Título</a:t>
            </a:r>
            <a:r>
              <a:rPr lang="en-US"/>
              <a:t> da </a:t>
            </a:r>
            <a:r>
              <a:rPr lang="en-US" err="1"/>
              <a:t>apresentação</a:t>
            </a:r>
            <a:endParaRPr lang="en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A1E02C-FE91-CE4B-A479-50136760D9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1101" y="2067719"/>
            <a:ext cx="4459075" cy="3077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err="1"/>
              <a:t>Subtítulo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8836690-8FFD-8B41-97D9-C93CCE3235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1101" y="5806694"/>
            <a:ext cx="2884488" cy="1846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Autor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EE177D91-C3B4-8444-8FDB-43DAFCD4AF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1101" y="6112663"/>
            <a:ext cx="2884488" cy="1846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err="1"/>
              <a:t>Mês</a:t>
            </a:r>
            <a:r>
              <a:rPr lang="en-US"/>
              <a:t>, </a:t>
            </a:r>
            <a:r>
              <a:rPr lang="en-US" err="1"/>
              <a:t>ano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455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3974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exto Padrão 1 - 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Rodapé 4">
            <a:extLst>
              <a:ext uri="{FF2B5EF4-FFF2-40B4-BE49-F238E27FC236}">
                <a16:creationId xmlns:a16="http://schemas.microsoft.com/office/drawing/2014/main" id="{DF4A1F2F-51F1-46AD-BF42-30D294F1D5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3358" y="6304734"/>
            <a:ext cx="9853200" cy="169277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100">
                <a:solidFill>
                  <a:srgbClr val="3C3C3C"/>
                </a:solidFill>
                <a:latin typeface="+mj-lt"/>
                <a:ea typeface="Verdan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/>
              <a:t>Adicionar título do rodapé aqui (Segoe UI 11)</a:t>
            </a:r>
          </a:p>
        </p:txBody>
      </p:sp>
      <p:sp>
        <p:nvSpPr>
          <p:cNvPr id="18" name="Espaço Reservado para Número de Slide 5">
            <a:extLst>
              <a:ext uri="{FF2B5EF4-FFF2-40B4-BE49-F238E27FC236}">
                <a16:creationId xmlns:a16="http://schemas.microsoft.com/office/drawing/2014/main" id="{6D5B82E5-A489-4A5E-8DF1-939F3E572B1F}"/>
              </a:ext>
            </a:extLst>
          </p:cNvPr>
          <p:cNvSpPr txBox="1"/>
          <p:nvPr userDrawn="1"/>
        </p:nvSpPr>
        <p:spPr>
          <a:xfrm>
            <a:off x="10321183" y="6301473"/>
            <a:ext cx="1620000" cy="169277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077AD36-6513-4937-8578-8D1887E4EE7D}" type="slidenum">
              <a:rPr lang="pt-BR" sz="1100" smtClean="0">
                <a:solidFill>
                  <a:schemeClr val="bg1"/>
                </a:solidFill>
                <a:latin typeface="+mj-lt"/>
              </a:rPr>
              <a:t>‹nº›</a:t>
            </a:fld>
            <a:endParaRPr lang="pt-BR" sz="11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9" name="Gráfico 18">
            <a:extLst>
              <a:ext uri="{FF2B5EF4-FFF2-40B4-BE49-F238E27FC236}">
                <a16:creationId xmlns:a16="http://schemas.microsoft.com/office/drawing/2014/main" id="{E88E918C-CF55-42E8-AF64-6EC3D1C413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-8312"/>
            <a:ext cx="2793076" cy="1156858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BB68558F-5DBA-4FC2-A69C-935FECC44C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72058" y="5941382"/>
            <a:ext cx="924930" cy="924930"/>
          </a:xfrm>
          <a:prstGeom prst="rect">
            <a:avLst/>
          </a:prstGeom>
        </p:spPr>
      </p:pic>
      <p:pic>
        <p:nvPicPr>
          <p:cNvPr id="21" name="logo_01.png" descr="logo_01.png">
            <a:extLst>
              <a:ext uri="{FF2B5EF4-FFF2-40B4-BE49-F238E27FC236}">
                <a16:creationId xmlns:a16="http://schemas.microsoft.com/office/drawing/2014/main" id="{6BE6AC8A-FBA4-4BE6-9132-F6CD9457B9E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32580" b="32580"/>
          <a:stretch>
            <a:fillRect/>
          </a:stretch>
        </p:blipFill>
        <p:spPr>
          <a:xfrm>
            <a:off x="10664982" y="169776"/>
            <a:ext cx="1401880" cy="274723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Espaço Reservado para Número de Slide 5">
            <a:extLst>
              <a:ext uri="{FF2B5EF4-FFF2-40B4-BE49-F238E27FC236}">
                <a16:creationId xmlns:a16="http://schemas.microsoft.com/office/drawing/2014/main" id="{87D8759C-FD09-4BD4-AEA9-CF709DA8BD23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chemeClr val="bg1"/>
                </a:solidFill>
                <a:latin typeface="+mj-lt"/>
              </a:rPr>
              <a:pPr algn="ctr"/>
              <a:t>‹nº›</a:t>
            </a:fld>
            <a:endParaRPr lang="pt-BR" sz="100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29" name="Conector reto 22">
            <a:extLst>
              <a:ext uri="{FF2B5EF4-FFF2-40B4-BE49-F238E27FC236}">
                <a16:creationId xmlns:a16="http://schemas.microsoft.com/office/drawing/2014/main" id="{035E268E-82F7-3642-B267-DE1EAE0AD4EF}"/>
              </a:ext>
            </a:extLst>
          </p:cNvPr>
          <p:cNvCxnSpPr/>
          <p:nvPr userDrawn="1"/>
        </p:nvCxnSpPr>
        <p:spPr>
          <a:xfrm>
            <a:off x="3915900" y="1475976"/>
            <a:ext cx="0" cy="4442400"/>
          </a:xfrm>
          <a:prstGeom prst="line">
            <a:avLst/>
          </a:prstGeom>
          <a:ln w="6350" cap="sq">
            <a:solidFill>
              <a:schemeClr val="tx1">
                <a:lumMod val="20000"/>
                <a:lumOff val="8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6">
            <a:extLst>
              <a:ext uri="{FF2B5EF4-FFF2-40B4-BE49-F238E27FC236}">
                <a16:creationId xmlns:a16="http://schemas.microsoft.com/office/drawing/2014/main" id="{1780F8EB-89D7-1148-B1FF-F4FB986BD74D}"/>
              </a:ext>
            </a:extLst>
          </p:cNvPr>
          <p:cNvCxnSpPr/>
          <p:nvPr userDrawn="1"/>
        </p:nvCxnSpPr>
        <p:spPr>
          <a:xfrm>
            <a:off x="7740900" y="1475976"/>
            <a:ext cx="0" cy="4442400"/>
          </a:xfrm>
          <a:prstGeom prst="line">
            <a:avLst/>
          </a:prstGeom>
          <a:ln w="6350" cap="sq">
            <a:solidFill>
              <a:schemeClr val="tx1">
                <a:lumMod val="20000"/>
                <a:lumOff val="8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ítulo 1">
            <a:extLst>
              <a:ext uri="{FF2B5EF4-FFF2-40B4-BE49-F238E27FC236}">
                <a16:creationId xmlns:a16="http://schemas.microsoft.com/office/drawing/2014/main" id="{E3F8364C-F3D3-4CE3-9193-17A3D23704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958" y="651351"/>
            <a:ext cx="10753200" cy="53553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pt-BR"/>
              <a:t>Título (Segoe UI 32)</a:t>
            </a:r>
          </a:p>
        </p:txBody>
      </p:sp>
      <p:sp>
        <p:nvSpPr>
          <p:cNvPr id="15" name="Espaço Reservado para Texto 3">
            <a:extLst>
              <a:ext uri="{FF2B5EF4-FFF2-40B4-BE49-F238E27FC236}">
                <a16:creationId xmlns:a16="http://schemas.microsoft.com/office/drawing/2014/main" id="{F068A348-51D8-4355-AA96-43E55E79A14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3359" y="1471594"/>
            <a:ext cx="10786142" cy="338554"/>
          </a:xfrm>
          <a:prstGeom prst="rect">
            <a:avLst/>
          </a:prstGeom>
        </p:spPr>
        <p:txBody>
          <a:bodyPr numCol="3" spcCol="360000">
            <a:sp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pt-BR"/>
              <a:t>Inserir texto (Segoe UI 16)</a:t>
            </a:r>
          </a:p>
        </p:txBody>
      </p:sp>
    </p:spTree>
    <p:extLst>
      <p:ext uri="{BB962C8B-B14F-4D97-AF65-F5344CB8AC3E}">
        <p14:creationId xmlns:p14="http://schemas.microsoft.com/office/powerpoint/2010/main" val="533195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exto padrão 4 - 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Espaço Reservado para Rodapé 4">
            <a:extLst>
              <a:ext uri="{FF2B5EF4-FFF2-40B4-BE49-F238E27FC236}">
                <a16:creationId xmlns:a16="http://schemas.microsoft.com/office/drawing/2014/main" id="{71FC362C-6750-42C6-AB04-913540AED9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3358" y="6304734"/>
            <a:ext cx="9853200" cy="16927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>
              <a:defRPr sz="1100">
                <a:solidFill>
                  <a:srgbClr val="3C3C3C"/>
                </a:solidFill>
                <a:latin typeface="+mj-lt"/>
                <a:ea typeface="Verdan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/>
              <a:t>Adicionar título do rodapé aqui (Segoe UI 11)</a:t>
            </a:r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2682403D-D300-4D45-BF26-59E2F294C9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-8312"/>
            <a:ext cx="2793076" cy="1156858"/>
          </a:xfrm>
          <a:prstGeom prst="rect">
            <a:avLst/>
          </a:prstGeom>
        </p:spPr>
      </p:pic>
      <p:pic>
        <p:nvPicPr>
          <p:cNvPr id="21" name="Gráfico 20">
            <a:extLst>
              <a:ext uri="{FF2B5EF4-FFF2-40B4-BE49-F238E27FC236}">
                <a16:creationId xmlns:a16="http://schemas.microsoft.com/office/drawing/2014/main" id="{0548B68A-16A4-4601-85BA-173AF6502F8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72058" y="5941382"/>
            <a:ext cx="924930" cy="924930"/>
          </a:xfrm>
          <a:prstGeom prst="rect">
            <a:avLst/>
          </a:prstGeom>
        </p:spPr>
      </p:pic>
      <p:pic>
        <p:nvPicPr>
          <p:cNvPr id="22" name="logo_01.png" descr="logo_01.png">
            <a:extLst>
              <a:ext uri="{FF2B5EF4-FFF2-40B4-BE49-F238E27FC236}">
                <a16:creationId xmlns:a16="http://schemas.microsoft.com/office/drawing/2014/main" id="{F14F0408-FC70-4D2E-8EAC-0CC7B2080BE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32580" b="32580"/>
          <a:stretch>
            <a:fillRect/>
          </a:stretch>
        </p:blipFill>
        <p:spPr>
          <a:xfrm>
            <a:off x="10664982" y="169776"/>
            <a:ext cx="1401880" cy="274723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Espaço Reservado para Número de Slide 5">
            <a:extLst>
              <a:ext uri="{FF2B5EF4-FFF2-40B4-BE49-F238E27FC236}">
                <a16:creationId xmlns:a16="http://schemas.microsoft.com/office/drawing/2014/main" id="{8E20BCA8-BE83-4BAF-9360-678CD80E7D25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chemeClr val="bg1"/>
                </a:solidFill>
                <a:latin typeface="+mj-lt"/>
              </a:rPr>
              <a:pPr algn="ctr"/>
              <a:t>‹nº›</a:t>
            </a:fld>
            <a:endParaRPr lang="pt-BR" sz="100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27" name="Conector reto 22">
            <a:extLst>
              <a:ext uri="{FF2B5EF4-FFF2-40B4-BE49-F238E27FC236}">
                <a16:creationId xmlns:a16="http://schemas.microsoft.com/office/drawing/2014/main" id="{EDDC4158-9A1C-D746-BF37-283208DD0A1F}"/>
              </a:ext>
            </a:extLst>
          </p:cNvPr>
          <p:cNvCxnSpPr/>
          <p:nvPr userDrawn="1"/>
        </p:nvCxnSpPr>
        <p:spPr>
          <a:xfrm>
            <a:off x="3831837" y="1670259"/>
            <a:ext cx="0" cy="4135179"/>
          </a:xfrm>
          <a:prstGeom prst="line">
            <a:avLst/>
          </a:prstGeom>
          <a:ln w="6350" cap="sq">
            <a:solidFill>
              <a:schemeClr val="tx1">
                <a:lumMod val="20000"/>
                <a:lumOff val="8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2">
            <a:extLst>
              <a:ext uri="{FF2B5EF4-FFF2-40B4-BE49-F238E27FC236}">
                <a16:creationId xmlns:a16="http://schemas.microsoft.com/office/drawing/2014/main" id="{B3561CC7-5A2E-1E43-AA3C-3C85D79C2AF3}"/>
              </a:ext>
            </a:extLst>
          </p:cNvPr>
          <p:cNvCxnSpPr/>
          <p:nvPr userDrawn="1"/>
        </p:nvCxnSpPr>
        <p:spPr>
          <a:xfrm>
            <a:off x="7583705" y="1670259"/>
            <a:ext cx="0" cy="4135179"/>
          </a:xfrm>
          <a:prstGeom prst="line">
            <a:avLst/>
          </a:prstGeom>
          <a:ln w="6350" cap="sq">
            <a:solidFill>
              <a:schemeClr val="tx1">
                <a:lumMod val="20000"/>
                <a:lumOff val="8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spaço Reservado para Texto 4">
            <a:extLst>
              <a:ext uri="{FF2B5EF4-FFF2-40B4-BE49-F238E27FC236}">
                <a16:creationId xmlns:a16="http://schemas.microsoft.com/office/drawing/2014/main" id="{B3AF6266-9E09-4DD8-AFED-DAFD561F068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2977" y="2073634"/>
            <a:ext cx="3248165" cy="3693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rgbClr val="3C3C3C"/>
              </a:buClr>
              <a:buSzPct val="50000"/>
              <a:buNone/>
              <a:defRPr sz="1800">
                <a:solidFill>
                  <a:srgbClr val="3C3C3C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46050" marR="0" indent="-119063" algn="l" defTabSz="6096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C3C3C"/>
              </a:buClr>
              <a:buSzPct val="60000"/>
              <a:buFont typeface="Arial" panose="020B0604020202020204" pitchFamily="34" charset="0"/>
              <a:buChar char="•"/>
              <a:defRPr sz="1400">
                <a:solidFill>
                  <a:srgbClr val="3C3C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71410" indent="-164254">
              <a:lnSpc>
                <a:spcPct val="150000"/>
              </a:lnSpc>
              <a:buClr>
                <a:srgbClr val="3C3C3C"/>
              </a:buClr>
              <a:buSzPct val="60000"/>
              <a:buFont typeface="Arial" panose="020B0604020202020204" pitchFamily="34" charset="0"/>
              <a:buChar char="•"/>
              <a:defRPr sz="1300">
                <a:solidFill>
                  <a:srgbClr val="3C3C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90538" marR="0" indent="-285750" algn="l" defTabSz="6096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C3C3C"/>
              </a:buClr>
              <a:buSzPct val="60000"/>
              <a:buFont typeface="Arial" panose="020B0604020202020204" pitchFamily="34" charset="0"/>
              <a:buChar char="•"/>
              <a:defRPr sz="1300">
                <a:solidFill>
                  <a:srgbClr val="3C3C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Clr>
                <a:srgbClr val="3C3C3C"/>
              </a:buClr>
              <a:buSzPct val="50000"/>
              <a:defRPr sz="1400">
                <a:solidFill>
                  <a:srgbClr val="3C3C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pt-BR"/>
              <a:t>Inserir texto (Segoe UI 16)</a:t>
            </a:r>
          </a:p>
        </p:txBody>
      </p:sp>
      <p:sp>
        <p:nvSpPr>
          <p:cNvPr id="34" name="Espaço Reservado para Texto 4">
            <a:extLst>
              <a:ext uri="{FF2B5EF4-FFF2-40B4-BE49-F238E27FC236}">
                <a16:creationId xmlns:a16="http://schemas.microsoft.com/office/drawing/2014/main" id="{5611BF60-5E86-4F9D-A7EF-127C3F6E245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50697" y="2073634"/>
            <a:ext cx="3248164" cy="3693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rgbClr val="3C3C3C"/>
              </a:buClr>
              <a:buSzPct val="50000"/>
              <a:buNone/>
              <a:defRPr sz="1800">
                <a:solidFill>
                  <a:srgbClr val="3C3C3C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46050" marR="0" indent="-119063" algn="l" defTabSz="6096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C3C3C"/>
              </a:buClr>
              <a:buSzPct val="60000"/>
              <a:buFont typeface="Arial" panose="020B0604020202020204" pitchFamily="34" charset="0"/>
              <a:buChar char="•"/>
              <a:defRPr sz="1400">
                <a:solidFill>
                  <a:srgbClr val="3C3C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71410" indent="-164254">
              <a:lnSpc>
                <a:spcPct val="150000"/>
              </a:lnSpc>
              <a:buClr>
                <a:srgbClr val="3C3C3C"/>
              </a:buClr>
              <a:buSzPct val="60000"/>
              <a:buFont typeface="Arial" panose="020B0604020202020204" pitchFamily="34" charset="0"/>
              <a:buChar char="•"/>
              <a:defRPr sz="1300">
                <a:solidFill>
                  <a:srgbClr val="3C3C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204788" marR="0" indent="0" algn="l" defTabSz="6096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C3C3C"/>
              </a:buClr>
              <a:buSzPct val="60000"/>
              <a:buFont typeface="Arial" panose="020B0604020202020204" pitchFamily="34" charset="0"/>
              <a:buNone/>
              <a:defRPr sz="1300">
                <a:solidFill>
                  <a:srgbClr val="3C3C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Clr>
                <a:srgbClr val="3C3C3C"/>
              </a:buClr>
              <a:buSzPct val="50000"/>
              <a:defRPr sz="1400">
                <a:solidFill>
                  <a:srgbClr val="3C3C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pt-BR"/>
              <a:t>Inserir texto (Segoe UI 16)</a:t>
            </a:r>
          </a:p>
        </p:txBody>
      </p:sp>
      <p:sp>
        <p:nvSpPr>
          <p:cNvPr id="35" name="Espaço Reservado para Texto 4">
            <a:extLst>
              <a:ext uri="{FF2B5EF4-FFF2-40B4-BE49-F238E27FC236}">
                <a16:creationId xmlns:a16="http://schemas.microsoft.com/office/drawing/2014/main" id="{6FD21657-809C-4794-9FB6-F0585C263F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23456" y="2073634"/>
            <a:ext cx="3248164" cy="3693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rgbClr val="3C3C3C"/>
              </a:buClr>
              <a:buSzPct val="50000"/>
              <a:buNone/>
              <a:defRPr sz="1800">
                <a:solidFill>
                  <a:srgbClr val="3C3C3C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46050" marR="0" indent="-119063" algn="l" defTabSz="6096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C3C3C"/>
              </a:buClr>
              <a:buSzPct val="60000"/>
              <a:buFont typeface="Arial" panose="020B0604020202020204" pitchFamily="34" charset="0"/>
              <a:buChar char="•"/>
              <a:defRPr sz="1400">
                <a:solidFill>
                  <a:srgbClr val="3C3C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71410" indent="-164254">
              <a:lnSpc>
                <a:spcPct val="150000"/>
              </a:lnSpc>
              <a:buClr>
                <a:srgbClr val="3C3C3C"/>
              </a:buClr>
              <a:buSzPct val="60000"/>
              <a:buFont typeface="Arial" panose="020B0604020202020204" pitchFamily="34" charset="0"/>
              <a:buChar char="•"/>
              <a:defRPr sz="1300">
                <a:solidFill>
                  <a:srgbClr val="3C3C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204788" marR="0" indent="0" algn="l" defTabSz="6096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C3C3C"/>
              </a:buClr>
              <a:buSzPct val="60000"/>
              <a:buFont typeface="Arial" panose="020B0604020202020204" pitchFamily="34" charset="0"/>
              <a:buNone/>
              <a:defRPr sz="1300">
                <a:solidFill>
                  <a:srgbClr val="3C3C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Clr>
                <a:srgbClr val="3C3C3C"/>
              </a:buClr>
              <a:buSzPct val="50000"/>
              <a:defRPr sz="1400">
                <a:solidFill>
                  <a:srgbClr val="3C3C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pt-BR"/>
              <a:t>Inserir texto (Segoe UI 16)</a:t>
            </a:r>
          </a:p>
        </p:txBody>
      </p:sp>
      <p:sp>
        <p:nvSpPr>
          <p:cNvPr id="36" name="Título 1">
            <a:extLst>
              <a:ext uri="{FF2B5EF4-FFF2-40B4-BE49-F238E27FC236}">
                <a16:creationId xmlns:a16="http://schemas.microsoft.com/office/drawing/2014/main" id="{D1473E00-A323-4002-BCC0-55EC33E12B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958" y="651351"/>
            <a:ext cx="9220183" cy="492443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pt-BR"/>
              <a:t>Título (Segoe UI 32)</a:t>
            </a:r>
          </a:p>
        </p:txBody>
      </p:sp>
    </p:spTree>
    <p:extLst>
      <p:ext uri="{BB962C8B-B14F-4D97-AF65-F5344CB8AC3E}">
        <p14:creationId xmlns:p14="http://schemas.microsoft.com/office/powerpoint/2010/main" val="23688392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exto padrã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ráfico 32">
            <a:extLst>
              <a:ext uri="{FF2B5EF4-FFF2-40B4-BE49-F238E27FC236}">
                <a16:creationId xmlns:a16="http://schemas.microsoft.com/office/drawing/2014/main" id="{7A89DE58-A40B-4D07-B971-8DD5EC7F78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-8312"/>
            <a:ext cx="2793076" cy="1156858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94F0CE4-E5AE-D54E-B062-86DD34F353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3357" y="1326263"/>
            <a:ext cx="4537075" cy="3416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 b="1">
                <a:solidFill>
                  <a:srgbClr val="682895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Subtítulo</a:t>
            </a:r>
            <a:r>
              <a:rPr lang="en-US"/>
              <a:t> (Segoe UI 18)</a:t>
            </a:r>
            <a:endParaRPr lang="en-BR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162F6356-476F-8F4A-9935-2D4E20F2F2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8996" y="661589"/>
            <a:ext cx="10753200" cy="53553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pt-BR"/>
              <a:t>Título (Segoe UI 32)</a:t>
            </a:r>
          </a:p>
        </p:txBody>
      </p:sp>
      <p:sp>
        <p:nvSpPr>
          <p:cNvPr id="14" name="Espaço Reservado para Texto 3">
            <a:extLst>
              <a:ext uri="{FF2B5EF4-FFF2-40B4-BE49-F238E27FC236}">
                <a16:creationId xmlns:a16="http://schemas.microsoft.com/office/drawing/2014/main" id="{0496C146-5F50-4214-B4E4-962D9A9A60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3358" y="1957153"/>
            <a:ext cx="11090935" cy="338554"/>
          </a:xfrm>
          <a:prstGeom prst="rect">
            <a:avLst/>
          </a:prstGeom>
        </p:spPr>
        <p:txBody>
          <a:bodyPr numCol="1" spcCol="360000">
            <a:sp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pt-BR"/>
              <a:t>Inserir texto (Segoe UI 16)</a:t>
            </a:r>
          </a:p>
        </p:txBody>
      </p:sp>
      <p:pic>
        <p:nvPicPr>
          <p:cNvPr id="30" name="Gráfico 29">
            <a:extLst>
              <a:ext uri="{FF2B5EF4-FFF2-40B4-BE49-F238E27FC236}">
                <a16:creationId xmlns:a16="http://schemas.microsoft.com/office/drawing/2014/main" id="{8E9AE327-731B-4A2E-8137-B0F242D77E5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72058" y="5941382"/>
            <a:ext cx="924930" cy="924930"/>
          </a:xfrm>
          <a:prstGeom prst="rect">
            <a:avLst/>
          </a:prstGeom>
        </p:spPr>
      </p:pic>
      <p:pic>
        <p:nvPicPr>
          <p:cNvPr id="31" name="logo_01.png" descr="logo_01.png">
            <a:extLst>
              <a:ext uri="{FF2B5EF4-FFF2-40B4-BE49-F238E27FC236}">
                <a16:creationId xmlns:a16="http://schemas.microsoft.com/office/drawing/2014/main" id="{E5FB0FBD-E48F-4EF8-A67A-27F4A881921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32580" b="32580"/>
          <a:stretch>
            <a:fillRect/>
          </a:stretch>
        </p:blipFill>
        <p:spPr>
          <a:xfrm>
            <a:off x="10664982" y="169776"/>
            <a:ext cx="1401880" cy="274723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Espaço Reservado para Texto 4">
            <a:extLst>
              <a:ext uri="{FF2B5EF4-FFF2-40B4-BE49-F238E27FC236}">
                <a16:creationId xmlns:a16="http://schemas.microsoft.com/office/drawing/2014/main" id="{F11F71C8-15A7-4276-BCD2-4439B4481B3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4025" y="6281639"/>
            <a:ext cx="7585075" cy="189112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100">
                <a:latin typeface="+mj-lt"/>
              </a:defRPr>
            </a:lvl1pPr>
          </a:lstStyle>
          <a:p>
            <a:pPr lvl="0"/>
            <a:r>
              <a:rPr lang="pt-BR"/>
              <a:t>Adicionar título do rodapé aqui (Segoe UI 11)</a:t>
            </a:r>
          </a:p>
        </p:txBody>
      </p:sp>
      <p:sp>
        <p:nvSpPr>
          <p:cNvPr id="35" name="Espaço Reservado para Número de Slide 5">
            <a:extLst>
              <a:ext uri="{FF2B5EF4-FFF2-40B4-BE49-F238E27FC236}">
                <a16:creationId xmlns:a16="http://schemas.microsoft.com/office/drawing/2014/main" id="{64344707-73FD-4860-B36A-1E3BCBF6BA06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chemeClr val="bg1"/>
                </a:solidFill>
                <a:latin typeface="+mj-lt"/>
              </a:rPr>
              <a:pPr algn="ctr"/>
              <a:t>‹nº›</a:t>
            </a:fld>
            <a:endParaRPr lang="pt-BR" sz="10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7311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exto padrão 3 - 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ço Reservado para Rodapé 4">
            <a:extLst>
              <a:ext uri="{FF2B5EF4-FFF2-40B4-BE49-F238E27FC236}">
                <a16:creationId xmlns:a16="http://schemas.microsoft.com/office/drawing/2014/main" id="{29899A2A-B8CD-4635-AF76-9291DB0A7D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3358" y="6304734"/>
            <a:ext cx="9853200" cy="16927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>
              <a:defRPr sz="1100">
                <a:solidFill>
                  <a:srgbClr val="3C3C3C"/>
                </a:solidFill>
                <a:latin typeface="+mj-lt"/>
                <a:ea typeface="Verdan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/>
              <a:t>Adicionar título do rodapé aqui (Segoe UI 11)</a:t>
            </a:r>
          </a:p>
        </p:txBody>
      </p:sp>
      <p:sp>
        <p:nvSpPr>
          <p:cNvPr id="20" name="Espaço Reservado para Número de Slide 5">
            <a:extLst>
              <a:ext uri="{FF2B5EF4-FFF2-40B4-BE49-F238E27FC236}">
                <a16:creationId xmlns:a16="http://schemas.microsoft.com/office/drawing/2014/main" id="{B1DE15D0-DD1A-40B4-B1D9-491F7CCDAE3D}"/>
              </a:ext>
            </a:extLst>
          </p:cNvPr>
          <p:cNvSpPr txBox="1"/>
          <p:nvPr userDrawn="1"/>
        </p:nvSpPr>
        <p:spPr>
          <a:xfrm>
            <a:off x="10321183" y="6301473"/>
            <a:ext cx="1620000" cy="169277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077AD36-6513-4937-8578-8D1887E4EE7D}" type="slidenum">
              <a:rPr lang="pt-BR" sz="1100" smtClean="0">
                <a:solidFill>
                  <a:schemeClr val="bg1"/>
                </a:solidFill>
                <a:latin typeface="+mj-lt"/>
              </a:rPr>
              <a:t>‹nº›</a:t>
            </a:fld>
            <a:endParaRPr lang="pt-BR" sz="11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CCDD78B2-56B4-4987-BA75-32DC0C5EB8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-8312"/>
            <a:ext cx="2793076" cy="1156858"/>
          </a:xfrm>
          <a:prstGeom prst="rect">
            <a:avLst/>
          </a:prstGeom>
        </p:spPr>
      </p:pic>
      <p:pic>
        <p:nvPicPr>
          <p:cNvPr id="24" name="Gráfico 23">
            <a:extLst>
              <a:ext uri="{FF2B5EF4-FFF2-40B4-BE49-F238E27FC236}">
                <a16:creationId xmlns:a16="http://schemas.microsoft.com/office/drawing/2014/main" id="{1518D730-612D-43B3-B0D0-2BCD4E9882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72058" y="5941382"/>
            <a:ext cx="924930" cy="924930"/>
          </a:xfrm>
          <a:prstGeom prst="rect">
            <a:avLst/>
          </a:prstGeom>
        </p:spPr>
      </p:pic>
      <p:pic>
        <p:nvPicPr>
          <p:cNvPr id="25" name="logo_01.png" descr="logo_01.png">
            <a:extLst>
              <a:ext uri="{FF2B5EF4-FFF2-40B4-BE49-F238E27FC236}">
                <a16:creationId xmlns:a16="http://schemas.microsoft.com/office/drawing/2014/main" id="{2A2B2DCF-080A-42DA-AC08-B87D7E95CF3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32580" b="32580"/>
          <a:stretch>
            <a:fillRect/>
          </a:stretch>
        </p:blipFill>
        <p:spPr>
          <a:xfrm>
            <a:off x="10664982" y="169776"/>
            <a:ext cx="1401880" cy="274723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Espaço Reservado para Número de Slide 5">
            <a:extLst>
              <a:ext uri="{FF2B5EF4-FFF2-40B4-BE49-F238E27FC236}">
                <a16:creationId xmlns:a16="http://schemas.microsoft.com/office/drawing/2014/main" id="{62624BF0-0E6D-49DB-866B-5DB1E55C5505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chemeClr val="bg1"/>
                </a:solidFill>
                <a:latin typeface="+mj-lt"/>
              </a:rPr>
              <a:pPr algn="ctr"/>
              <a:t>‹nº›</a:t>
            </a:fld>
            <a:endParaRPr lang="pt-BR" sz="100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31" name="Conector reto 22">
            <a:extLst>
              <a:ext uri="{FF2B5EF4-FFF2-40B4-BE49-F238E27FC236}">
                <a16:creationId xmlns:a16="http://schemas.microsoft.com/office/drawing/2014/main" id="{E3E1A35D-E907-FF45-94AE-57FDE372A9EB}"/>
              </a:ext>
            </a:extLst>
          </p:cNvPr>
          <p:cNvCxnSpPr/>
          <p:nvPr userDrawn="1"/>
        </p:nvCxnSpPr>
        <p:spPr>
          <a:xfrm>
            <a:off x="3888399" y="1868226"/>
            <a:ext cx="0" cy="3362177"/>
          </a:xfrm>
          <a:prstGeom prst="line">
            <a:avLst/>
          </a:prstGeom>
          <a:ln w="6350" cap="sq">
            <a:solidFill>
              <a:schemeClr val="tx1">
                <a:lumMod val="20000"/>
                <a:lumOff val="8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22">
            <a:extLst>
              <a:ext uri="{FF2B5EF4-FFF2-40B4-BE49-F238E27FC236}">
                <a16:creationId xmlns:a16="http://schemas.microsoft.com/office/drawing/2014/main" id="{8B1C2B75-405A-8A48-B50A-FB39D71995A1}"/>
              </a:ext>
            </a:extLst>
          </p:cNvPr>
          <p:cNvCxnSpPr/>
          <p:nvPr userDrawn="1"/>
        </p:nvCxnSpPr>
        <p:spPr>
          <a:xfrm>
            <a:off x="7461158" y="1868226"/>
            <a:ext cx="0" cy="3362177"/>
          </a:xfrm>
          <a:prstGeom prst="line">
            <a:avLst/>
          </a:prstGeom>
          <a:ln w="6350" cap="sq">
            <a:solidFill>
              <a:schemeClr val="tx1">
                <a:lumMod val="20000"/>
                <a:lumOff val="8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1E54DF03-FEB9-4971-BC3C-7AE0A3AA40D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2976" y="1308083"/>
            <a:ext cx="3890253" cy="3416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 b="1">
                <a:solidFill>
                  <a:srgbClr val="682895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Subtítulo</a:t>
            </a:r>
            <a:r>
              <a:rPr lang="en-US"/>
              <a:t> (Segoe UI 18)</a:t>
            </a:r>
            <a:endParaRPr lang="en-BR"/>
          </a:p>
        </p:txBody>
      </p:sp>
      <p:sp>
        <p:nvSpPr>
          <p:cNvPr id="36" name="Espaço Reservado para Texto 4">
            <a:extLst>
              <a:ext uri="{FF2B5EF4-FFF2-40B4-BE49-F238E27FC236}">
                <a16:creationId xmlns:a16="http://schemas.microsoft.com/office/drawing/2014/main" id="{99121320-873C-48DA-9B44-8DB2025A6E9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2977" y="2073634"/>
            <a:ext cx="3248165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Clr>
                <a:srgbClr val="3C3C3C"/>
              </a:buClr>
              <a:buSzPct val="50000"/>
              <a:buNone/>
              <a:defRPr sz="1600">
                <a:solidFill>
                  <a:srgbClr val="3C3C3C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46050" marR="0" indent="-119063" algn="l" defTabSz="6096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C3C3C"/>
              </a:buClr>
              <a:buSzPct val="60000"/>
              <a:buFont typeface="Arial" panose="020B0604020202020204" pitchFamily="34" charset="0"/>
              <a:buChar char="•"/>
              <a:defRPr sz="1400">
                <a:solidFill>
                  <a:srgbClr val="3C3C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71410" indent="-164254">
              <a:lnSpc>
                <a:spcPct val="150000"/>
              </a:lnSpc>
              <a:buClr>
                <a:srgbClr val="3C3C3C"/>
              </a:buClr>
              <a:buSzPct val="60000"/>
              <a:buFont typeface="Arial" panose="020B0604020202020204" pitchFamily="34" charset="0"/>
              <a:buChar char="•"/>
              <a:defRPr sz="1300">
                <a:solidFill>
                  <a:srgbClr val="3C3C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90538" marR="0" indent="-285750" algn="l" defTabSz="6096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C3C3C"/>
              </a:buClr>
              <a:buSzPct val="60000"/>
              <a:buFont typeface="Arial" panose="020B0604020202020204" pitchFamily="34" charset="0"/>
              <a:buChar char="•"/>
              <a:defRPr sz="1300">
                <a:solidFill>
                  <a:srgbClr val="3C3C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Clr>
                <a:srgbClr val="3C3C3C"/>
              </a:buClr>
              <a:buSzPct val="50000"/>
              <a:defRPr sz="1400">
                <a:solidFill>
                  <a:srgbClr val="3C3C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pt-BR"/>
              <a:t>Inserir texto (Segoe UI 16)</a:t>
            </a:r>
          </a:p>
        </p:txBody>
      </p:sp>
      <p:sp>
        <p:nvSpPr>
          <p:cNvPr id="37" name="Espaço Reservado para Texto 4">
            <a:extLst>
              <a:ext uri="{FF2B5EF4-FFF2-40B4-BE49-F238E27FC236}">
                <a16:creationId xmlns:a16="http://schemas.microsoft.com/office/drawing/2014/main" id="{9F709763-9FDA-4615-A331-224041017FF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50697" y="2073634"/>
            <a:ext cx="3248164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Clr>
                <a:srgbClr val="3C3C3C"/>
              </a:buClr>
              <a:buSzPct val="50000"/>
              <a:buNone/>
              <a:defRPr sz="1600">
                <a:solidFill>
                  <a:srgbClr val="3C3C3C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46050" marR="0" indent="-119063" algn="l" defTabSz="6096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C3C3C"/>
              </a:buClr>
              <a:buSzPct val="60000"/>
              <a:buFont typeface="Arial" panose="020B0604020202020204" pitchFamily="34" charset="0"/>
              <a:buChar char="•"/>
              <a:defRPr sz="1400">
                <a:solidFill>
                  <a:srgbClr val="3C3C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71410" indent="-164254">
              <a:lnSpc>
                <a:spcPct val="150000"/>
              </a:lnSpc>
              <a:buClr>
                <a:srgbClr val="3C3C3C"/>
              </a:buClr>
              <a:buSzPct val="60000"/>
              <a:buFont typeface="Arial" panose="020B0604020202020204" pitchFamily="34" charset="0"/>
              <a:buChar char="•"/>
              <a:defRPr sz="1300">
                <a:solidFill>
                  <a:srgbClr val="3C3C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204788" marR="0" indent="0" algn="l" defTabSz="6096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C3C3C"/>
              </a:buClr>
              <a:buSzPct val="60000"/>
              <a:buFont typeface="Arial" panose="020B0604020202020204" pitchFamily="34" charset="0"/>
              <a:buNone/>
              <a:defRPr sz="1300">
                <a:solidFill>
                  <a:srgbClr val="3C3C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Clr>
                <a:srgbClr val="3C3C3C"/>
              </a:buClr>
              <a:buSzPct val="50000"/>
              <a:defRPr sz="1400">
                <a:solidFill>
                  <a:srgbClr val="3C3C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pt-BR"/>
              <a:t>Inserir texto (Segoe UI 16)</a:t>
            </a:r>
          </a:p>
        </p:txBody>
      </p:sp>
      <p:sp>
        <p:nvSpPr>
          <p:cNvPr id="38" name="Espaço Reservado para Texto 4">
            <a:extLst>
              <a:ext uri="{FF2B5EF4-FFF2-40B4-BE49-F238E27FC236}">
                <a16:creationId xmlns:a16="http://schemas.microsoft.com/office/drawing/2014/main" id="{942263AD-4D76-4274-86E8-FB2132FAE7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23456" y="2073634"/>
            <a:ext cx="3248164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Clr>
                <a:srgbClr val="3C3C3C"/>
              </a:buClr>
              <a:buSzPct val="50000"/>
              <a:buNone/>
              <a:defRPr sz="1600">
                <a:solidFill>
                  <a:srgbClr val="3C3C3C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46050" marR="0" indent="-119063" algn="l" defTabSz="6096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C3C3C"/>
              </a:buClr>
              <a:buSzPct val="60000"/>
              <a:buFont typeface="Arial" panose="020B0604020202020204" pitchFamily="34" charset="0"/>
              <a:buChar char="•"/>
              <a:defRPr sz="1400">
                <a:solidFill>
                  <a:srgbClr val="3C3C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71410" indent="-164254">
              <a:lnSpc>
                <a:spcPct val="150000"/>
              </a:lnSpc>
              <a:buClr>
                <a:srgbClr val="3C3C3C"/>
              </a:buClr>
              <a:buSzPct val="60000"/>
              <a:buFont typeface="Arial" panose="020B0604020202020204" pitchFamily="34" charset="0"/>
              <a:buChar char="•"/>
              <a:defRPr sz="1300">
                <a:solidFill>
                  <a:srgbClr val="3C3C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204788" marR="0" indent="0" algn="l" defTabSz="6096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C3C3C"/>
              </a:buClr>
              <a:buSzPct val="60000"/>
              <a:buFont typeface="Arial" panose="020B0604020202020204" pitchFamily="34" charset="0"/>
              <a:buNone/>
              <a:defRPr sz="1300">
                <a:solidFill>
                  <a:srgbClr val="3C3C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Clr>
                <a:srgbClr val="3C3C3C"/>
              </a:buClr>
              <a:buSzPct val="50000"/>
              <a:defRPr sz="1400">
                <a:solidFill>
                  <a:srgbClr val="3C3C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pt-BR"/>
              <a:t>Inserir texto (Segoe UI 16)</a:t>
            </a:r>
          </a:p>
        </p:txBody>
      </p:sp>
      <p:sp>
        <p:nvSpPr>
          <p:cNvPr id="39" name="Título 1">
            <a:extLst>
              <a:ext uri="{FF2B5EF4-FFF2-40B4-BE49-F238E27FC236}">
                <a16:creationId xmlns:a16="http://schemas.microsoft.com/office/drawing/2014/main" id="{7BE6FA35-9374-4FD0-AB10-5C4249E09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958" y="651351"/>
            <a:ext cx="9220183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pt-BR"/>
              <a:t>Título (Segoe UI 32)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exto sem título - 2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Conector reto 25">
            <a:extLst>
              <a:ext uri="{FF2B5EF4-FFF2-40B4-BE49-F238E27FC236}">
                <a16:creationId xmlns:a16="http://schemas.microsoft.com/office/drawing/2014/main" id="{67E5CD26-E407-3B46-88A1-2343D38DE42C}"/>
              </a:ext>
            </a:extLst>
          </p:cNvPr>
          <p:cNvCxnSpPr/>
          <p:nvPr userDrawn="1"/>
        </p:nvCxnSpPr>
        <p:spPr>
          <a:xfrm flipH="1">
            <a:off x="5829301" y="693735"/>
            <a:ext cx="599" cy="5262643"/>
          </a:xfrm>
          <a:prstGeom prst="line">
            <a:avLst/>
          </a:prstGeom>
          <a:ln w="6350" cap="sq">
            <a:solidFill>
              <a:schemeClr val="tx1">
                <a:lumMod val="20000"/>
                <a:lumOff val="8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ço Reservado para Rodapé 4">
            <a:extLst>
              <a:ext uri="{FF2B5EF4-FFF2-40B4-BE49-F238E27FC236}">
                <a16:creationId xmlns:a16="http://schemas.microsoft.com/office/drawing/2014/main" id="{C3A616BA-C613-48AD-B047-BAD3EFC725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3358" y="6304734"/>
            <a:ext cx="9853200" cy="16927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>
              <a:defRPr sz="1100">
                <a:solidFill>
                  <a:srgbClr val="3C3C3C"/>
                </a:solidFill>
                <a:latin typeface="+mj-lt"/>
                <a:ea typeface="Verdan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/>
              <a:t>Adicionar título do rodapé aqui (Segoe UI 11)</a:t>
            </a:r>
          </a:p>
        </p:txBody>
      </p:sp>
      <p:sp>
        <p:nvSpPr>
          <p:cNvPr id="13" name="Espaço Reservado para Texto 3">
            <a:extLst>
              <a:ext uri="{FF2B5EF4-FFF2-40B4-BE49-F238E27FC236}">
                <a16:creationId xmlns:a16="http://schemas.microsoft.com/office/drawing/2014/main" id="{0BB3AFE7-0EB0-42DF-B98C-F2F4A6D65A6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3358" y="693734"/>
            <a:ext cx="11090935" cy="338554"/>
          </a:xfrm>
          <a:prstGeom prst="rect">
            <a:avLst/>
          </a:prstGeom>
        </p:spPr>
        <p:txBody>
          <a:bodyPr numCol="2" spcCol="360000"/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pt-BR"/>
              <a:t>Inserir texto (Segoe UI 16)</a:t>
            </a:r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id="{D28126E2-B17C-4DE8-930D-D5B9B3FC1C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-8312"/>
            <a:ext cx="2793076" cy="1156858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id="{13653491-288A-436E-99CE-0CDF0DA84D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72058" y="5941382"/>
            <a:ext cx="924930" cy="924930"/>
          </a:xfrm>
          <a:prstGeom prst="rect">
            <a:avLst/>
          </a:prstGeom>
        </p:spPr>
      </p:pic>
      <p:pic>
        <p:nvPicPr>
          <p:cNvPr id="23" name="logo_01.png" descr="logo_01.png">
            <a:extLst>
              <a:ext uri="{FF2B5EF4-FFF2-40B4-BE49-F238E27FC236}">
                <a16:creationId xmlns:a16="http://schemas.microsoft.com/office/drawing/2014/main" id="{01EB2300-FA4A-447D-AAD2-DFF1D39756D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32580" b="32580"/>
          <a:stretch>
            <a:fillRect/>
          </a:stretch>
        </p:blipFill>
        <p:spPr>
          <a:xfrm>
            <a:off x="10664982" y="169776"/>
            <a:ext cx="1401880" cy="274723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Espaço Reservado para Número de Slide 5">
            <a:extLst>
              <a:ext uri="{FF2B5EF4-FFF2-40B4-BE49-F238E27FC236}">
                <a16:creationId xmlns:a16="http://schemas.microsoft.com/office/drawing/2014/main" id="{864F4295-A713-4025-A574-CB4AF8BB73A1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chemeClr val="bg1"/>
                </a:solidFill>
                <a:latin typeface="+mj-lt"/>
              </a:rPr>
              <a:pPr algn="ctr"/>
              <a:t>‹nº›</a:t>
            </a:fld>
            <a:endParaRPr lang="pt-BR" sz="10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85641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exto sem título - 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Conector reto 22">
            <a:extLst>
              <a:ext uri="{FF2B5EF4-FFF2-40B4-BE49-F238E27FC236}">
                <a16:creationId xmlns:a16="http://schemas.microsoft.com/office/drawing/2014/main" id="{3C72BD11-1D21-FD42-8FCB-3535A547F0A9}"/>
              </a:ext>
            </a:extLst>
          </p:cNvPr>
          <p:cNvCxnSpPr/>
          <p:nvPr userDrawn="1"/>
        </p:nvCxnSpPr>
        <p:spPr>
          <a:xfrm>
            <a:off x="3903200" y="693735"/>
            <a:ext cx="0" cy="5262643"/>
          </a:xfrm>
          <a:prstGeom prst="line">
            <a:avLst/>
          </a:prstGeom>
          <a:ln w="6350" cap="sq">
            <a:solidFill>
              <a:schemeClr val="tx1">
                <a:lumMod val="20000"/>
                <a:lumOff val="8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26">
            <a:extLst>
              <a:ext uri="{FF2B5EF4-FFF2-40B4-BE49-F238E27FC236}">
                <a16:creationId xmlns:a16="http://schemas.microsoft.com/office/drawing/2014/main" id="{37B32C90-720A-984D-8226-16C664A06D9E}"/>
              </a:ext>
            </a:extLst>
          </p:cNvPr>
          <p:cNvCxnSpPr/>
          <p:nvPr userDrawn="1"/>
        </p:nvCxnSpPr>
        <p:spPr>
          <a:xfrm>
            <a:off x="7728200" y="693735"/>
            <a:ext cx="0" cy="5262643"/>
          </a:xfrm>
          <a:prstGeom prst="line">
            <a:avLst/>
          </a:prstGeom>
          <a:ln w="6350" cap="sq">
            <a:solidFill>
              <a:schemeClr val="tx1">
                <a:lumMod val="20000"/>
                <a:lumOff val="8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spaço Reservado para Rodapé 4">
            <a:extLst>
              <a:ext uri="{FF2B5EF4-FFF2-40B4-BE49-F238E27FC236}">
                <a16:creationId xmlns:a16="http://schemas.microsoft.com/office/drawing/2014/main" id="{7A9812F8-8206-456D-BF6C-E89E591488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3358" y="6304734"/>
            <a:ext cx="9853200" cy="16927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>
              <a:defRPr sz="1100">
                <a:solidFill>
                  <a:srgbClr val="3C3C3C"/>
                </a:solidFill>
                <a:latin typeface="+mn-lt"/>
                <a:ea typeface="Verdan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/>
              <a:t>Adicionar título do rodapé aqui (Segoe UI 11)</a:t>
            </a:r>
          </a:p>
        </p:txBody>
      </p:sp>
      <p:sp>
        <p:nvSpPr>
          <p:cNvPr id="26" name="Espaço Reservado para Número de Slide 5">
            <a:extLst>
              <a:ext uri="{FF2B5EF4-FFF2-40B4-BE49-F238E27FC236}">
                <a16:creationId xmlns:a16="http://schemas.microsoft.com/office/drawing/2014/main" id="{A558FB86-E130-4A90-9C3D-E3FFA67DA73E}"/>
              </a:ext>
            </a:extLst>
          </p:cNvPr>
          <p:cNvSpPr txBox="1"/>
          <p:nvPr userDrawn="1"/>
        </p:nvSpPr>
        <p:spPr>
          <a:xfrm>
            <a:off x="10321183" y="6301473"/>
            <a:ext cx="1620000" cy="169277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077AD36-6513-4937-8578-8D1887E4EE7D}" type="slidenum">
              <a:rPr lang="pt-BR" sz="1100" smtClean="0">
                <a:solidFill>
                  <a:schemeClr val="bg1"/>
                </a:solidFill>
                <a:latin typeface="+mn-lt"/>
              </a:rPr>
              <a:t>‹nº›</a:t>
            </a:fld>
            <a:endParaRPr lang="pt-BR" sz="11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Espaço Reservado para Texto 3">
            <a:extLst>
              <a:ext uri="{FF2B5EF4-FFF2-40B4-BE49-F238E27FC236}">
                <a16:creationId xmlns:a16="http://schemas.microsoft.com/office/drawing/2014/main" id="{449CD38C-F7D5-4C52-9C93-FB7F39BC03E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3358" y="693734"/>
            <a:ext cx="11090935" cy="338554"/>
          </a:xfrm>
          <a:prstGeom prst="rect">
            <a:avLst/>
          </a:prstGeom>
        </p:spPr>
        <p:txBody>
          <a:bodyPr numCol="3" spcCol="360000">
            <a:sp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pt-BR"/>
              <a:t>Inserir texto (Segoe UI 16)</a:t>
            </a:r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33F204E4-0562-4734-8662-AD49B03384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-8312"/>
            <a:ext cx="2793076" cy="1156858"/>
          </a:xfrm>
          <a:prstGeom prst="rect">
            <a:avLst/>
          </a:prstGeom>
        </p:spPr>
      </p:pic>
      <p:pic>
        <p:nvPicPr>
          <p:cNvPr id="21" name="Gráfico 20">
            <a:extLst>
              <a:ext uri="{FF2B5EF4-FFF2-40B4-BE49-F238E27FC236}">
                <a16:creationId xmlns:a16="http://schemas.microsoft.com/office/drawing/2014/main" id="{86AE1979-15C4-48A7-A9EA-103DA161FF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72058" y="5941382"/>
            <a:ext cx="924930" cy="924930"/>
          </a:xfrm>
          <a:prstGeom prst="rect">
            <a:avLst/>
          </a:prstGeom>
        </p:spPr>
      </p:pic>
      <p:pic>
        <p:nvPicPr>
          <p:cNvPr id="22" name="logo_01.png" descr="logo_01.png">
            <a:extLst>
              <a:ext uri="{FF2B5EF4-FFF2-40B4-BE49-F238E27FC236}">
                <a16:creationId xmlns:a16="http://schemas.microsoft.com/office/drawing/2014/main" id="{2CB28DB6-0B8D-4FE1-9426-EE0727EB643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32580" b="32580"/>
          <a:stretch>
            <a:fillRect/>
          </a:stretch>
        </p:blipFill>
        <p:spPr>
          <a:xfrm>
            <a:off x="10664982" y="169776"/>
            <a:ext cx="1401880" cy="274723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Espaço Reservado para Número de Slide 5">
            <a:extLst>
              <a:ext uri="{FF2B5EF4-FFF2-40B4-BE49-F238E27FC236}">
                <a16:creationId xmlns:a16="http://schemas.microsoft.com/office/drawing/2014/main" id="{43B58DAC-A78C-458F-89F7-AF742222D55B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chemeClr val="bg1"/>
                </a:solidFill>
                <a:latin typeface="+mj-lt"/>
              </a:rPr>
              <a:pPr algn="ctr"/>
              <a:t>‹nº›</a:t>
            </a:fld>
            <a:endParaRPr lang="pt-BR" sz="10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45657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exto destaque later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ço Reservado para Texto 21">
            <a:extLst>
              <a:ext uri="{FF2B5EF4-FFF2-40B4-BE49-F238E27FC236}">
                <a16:creationId xmlns:a16="http://schemas.microsoft.com/office/drawing/2014/main" id="{3CC948AE-4093-1F4B-8706-A24981C521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6857" y="1469980"/>
            <a:ext cx="2196890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lnSpc>
                <a:spcPct val="90000"/>
              </a:lnSpc>
              <a:buNone/>
              <a:defRPr sz="1800" b="1">
                <a:solidFill>
                  <a:schemeClr val="accent3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err="1"/>
              <a:t>Texto</a:t>
            </a:r>
            <a:r>
              <a:rPr lang="en-US"/>
              <a:t> de </a:t>
            </a:r>
            <a:r>
              <a:rPr lang="en-US" err="1"/>
              <a:t>destaque</a:t>
            </a:r>
            <a:r>
              <a:rPr lang="en-US"/>
              <a:t> (Segoe UI 18)</a:t>
            </a:r>
          </a:p>
        </p:txBody>
      </p:sp>
      <p:cxnSp>
        <p:nvCxnSpPr>
          <p:cNvPr id="28" name="Conector reto 21">
            <a:extLst>
              <a:ext uri="{FF2B5EF4-FFF2-40B4-BE49-F238E27FC236}">
                <a16:creationId xmlns:a16="http://schemas.microsoft.com/office/drawing/2014/main" id="{25A3EC8F-C3C6-AE4D-8D24-5EDFEB374782}"/>
              </a:ext>
            </a:extLst>
          </p:cNvPr>
          <p:cNvCxnSpPr/>
          <p:nvPr userDrawn="1"/>
        </p:nvCxnSpPr>
        <p:spPr>
          <a:xfrm>
            <a:off x="2823896" y="1463652"/>
            <a:ext cx="0" cy="4442400"/>
          </a:xfrm>
          <a:prstGeom prst="line">
            <a:avLst/>
          </a:prstGeom>
          <a:ln w="6350" cap="sq">
            <a:solidFill>
              <a:schemeClr val="tx1">
                <a:lumMod val="20000"/>
                <a:lumOff val="8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ço Reservado para Rodapé 4">
            <a:extLst>
              <a:ext uri="{FF2B5EF4-FFF2-40B4-BE49-F238E27FC236}">
                <a16:creationId xmlns:a16="http://schemas.microsoft.com/office/drawing/2014/main" id="{F2D2A835-2131-4644-A38D-FA313D2B8C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3358" y="6304734"/>
            <a:ext cx="9853200" cy="16927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>
              <a:defRPr sz="1100">
                <a:solidFill>
                  <a:srgbClr val="3C3C3C"/>
                </a:solidFill>
                <a:latin typeface="+mj-lt"/>
                <a:ea typeface="Verdan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/>
              <a:t>Adicionar título do rodapé aqui (Segoe UI 11)</a:t>
            </a:r>
          </a:p>
        </p:txBody>
      </p:sp>
      <p:sp>
        <p:nvSpPr>
          <p:cNvPr id="17" name="Espaço Reservado para Número de Slide 5">
            <a:extLst>
              <a:ext uri="{FF2B5EF4-FFF2-40B4-BE49-F238E27FC236}">
                <a16:creationId xmlns:a16="http://schemas.microsoft.com/office/drawing/2014/main" id="{017EA34F-001C-4C09-BB19-C09153EEB88D}"/>
              </a:ext>
            </a:extLst>
          </p:cNvPr>
          <p:cNvSpPr txBox="1"/>
          <p:nvPr userDrawn="1"/>
        </p:nvSpPr>
        <p:spPr>
          <a:xfrm>
            <a:off x="10321183" y="6301473"/>
            <a:ext cx="1620000" cy="169277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077AD36-6513-4937-8578-8D1887E4EE7D}" type="slidenum">
              <a:rPr lang="pt-BR" sz="1100" smtClean="0">
                <a:solidFill>
                  <a:schemeClr val="bg1"/>
                </a:solidFill>
                <a:latin typeface="+mj-lt"/>
              </a:rPr>
              <a:t>‹nº›</a:t>
            </a:fld>
            <a:endParaRPr lang="pt-BR" sz="11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Título 1">
            <a:extLst>
              <a:ext uri="{FF2B5EF4-FFF2-40B4-BE49-F238E27FC236}">
                <a16:creationId xmlns:a16="http://schemas.microsoft.com/office/drawing/2014/main" id="{86DA95BE-AE95-4AF9-AAFF-BAAF2BEF77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958" y="651351"/>
            <a:ext cx="9220183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pt-BR"/>
              <a:t>Título (Segoe UI 32)</a:t>
            </a:r>
          </a:p>
        </p:txBody>
      </p:sp>
      <p:sp>
        <p:nvSpPr>
          <p:cNvPr id="15" name="Espaço Reservado para Texto 3">
            <a:extLst>
              <a:ext uri="{FF2B5EF4-FFF2-40B4-BE49-F238E27FC236}">
                <a16:creationId xmlns:a16="http://schemas.microsoft.com/office/drawing/2014/main" id="{A24F8454-71BD-439B-BC07-A788F467D45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004046" y="1463652"/>
            <a:ext cx="8302127" cy="338554"/>
          </a:xfrm>
          <a:prstGeom prst="rect">
            <a:avLst/>
          </a:prstGeom>
        </p:spPr>
        <p:txBody>
          <a:bodyPr numCol="1" spcCol="360000"/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pt-BR"/>
              <a:t>Inserir texto (Segoe UI 16)</a:t>
            </a:r>
          </a:p>
        </p:txBody>
      </p:sp>
      <p:pic>
        <p:nvPicPr>
          <p:cNvPr id="23" name="Gráfico 22">
            <a:extLst>
              <a:ext uri="{FF2B5EF4-FFF2-40B4-BE49-F238E27FC236}">
                <a16:creationId xmlns:a16="http://schemas.microsoft.com/office/drawing/2014/main" id="{E240AC4D-0EE1-4D63-8E86-9A4593083B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-8312"/>
            <a:ext cx="2793076" cy="1156858"/>
          </a:xfrm>
          <a:prstGeom prst="rect">
            <a:avLst/>
          </a:prstGeom>
        </p:spPr>
      </p:pic>
      <p:pic>
        <p:nvPicPr>
          <p:cNvPr id="25" name="Gráfico 24">
            <a:extLst>
              <a:ext uri="{FF2B5EF4-FFF2-40B4-BE49-F238E27FC236}">
                <a16:creationId xmlns:a16="http://schemas.microsoft.com/office/drawing/2014/main" id="{B6AE8A79-8E4E-4F1E-8E29-0E6EBB277D6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72058" y="5941382"/>
            <a:ext cx="924930" cy="924930"/>
          </a:xfrm>
          <a:prstGeom prst="rect">
            <a:avLst/>
          </a:prstGeom>
        </p:spPr>
      </p:pic>
      <p:pic>
        <p:nvPicPr>
          <p:cNvPr id="27" name="logo_01.png" descr="logo_01.png">
            <a:extLst>
              <a:ext uri="{FF2B5EF4-FFF2-40B4-BE49-F238E27FC236}">
                <a16:creationId xmlns:a16="http://schemas.microsoft.com/office/drawing/2014/main" id="{E29ED3AD-3A17-4169-8190-2EC55698FE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32580" b="32580"/>
          <a:stretch>
            <a:fillRect/>
          </a:stretch>
        </p:blipFill>
        <p:spPr>
          <a:xfrm>
            <a:off x="10664982" y="169776"/>
            <a:ext cx="1401880" cy="274723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Espaço Reservado para Número de Slide 5">
            <a:extLst>
              <a:ext uri="{FF2B5EF4-FFF2-40B4-BE49-F238E27FC236}">
                <a16:creationId xmlns:a16="http://schemas.microsoft.com/office/drawing/2014/main" id="{3B5FD01D-1900-4E52-9912-57215F4196B8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chemeClr val="bg1"/>
                </a:solidFill>
                <a:latin typeface="+mj-lt"/>
              </a:rPr>
              <a:pPr algn="ctr"/>
              <a:t>‹nº›</a:t>
            </a:fld>
            <a:endParaRPr lang="pt-BR" sz="10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6621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exto destaque lateral 1 - 2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ço Reservado para Rodapé 4">
            <a:extLst>
              <a:ext uri="{FF2B5EF4-FFF2-40B4-BE49-F238E27FC236}">
                <a16:creationId xmlns:a16="http://schemas.microsoft.com/office/drawing/2014/main" id="{3EEABC9E-BE96-41F2-95BA-169ACE035D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3358" y="6304734"/>
            <a:ext cx="9853200" cy="16927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>
              <a:defRPr sz="1100">
                <a:solidFill>
                  <a:srgbClr val="3C3C3C"/>
                </a:solidFill>
                <a:latin typeface="+mj-lt"/>
                <a:ea typeface="Verdan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/>
              <a:t>Adicionar título do rodapé aqui (Segoe UI 11)</a:t>
            </a:r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CEB2345E-5336-4CF5-916E-A7ED53BA14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-8312"/>
            <a:ext cx="2793076" cy="1156858"/>
          </a:xfrm>
          <a:prstGeom prst="rect">
            <a:avLst/>
          </a:prstGeom>
        </p:spPr>
      </p:pic>
      <p:pic>
        <p:nvPicPr>
          <p:cNvPr id="21" name="Gráfico 20">
            <a:extLst>
              <a:ext uri="{FF2B5EF4-FFF2-40B4-BE49-F238E27FC236}">
                <a16:creationId xmlns:a16="http://schemas.microsoft.com/office/drawing/2014/main" id="{FD5CDA19-E4D2-434B-8F7D-9C6D4E0D76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72058" y="5941382"/>
            <a:ext cx="924930" cy="924930"/>
          </a:xfrm>
          <a:prstGeom prst="rect">
            <a:avLst/>
          </a:prstGeom>
        </p:spPr>
      </p:pic>
      <p:pic>
        <p:nvPicPr>
          <p:cNvPr id="22" name="logo_01.png" descr="logo_01.png">
            <a:extLst>
              <a:ext uri="{FF2B5EF4-FFF2-40B4-BE49-F238E27FC236}">
                <a16:creationId xmlns:a16="http://schemas.microsoft.com/office/drawing/2014/main" id="{EB173F04-4F95-4710-9377-0959AA188E1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32580" b="32580"/>
          <a:stretch>
            <a:fillRect/>
          </a:stretch>
        </p:blipFill>
        <p:spPr>
          <a:xfrm>
            <a:off x="10664982" y="169776"/>
            <a:ext cx="1401880" cy="274723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Espaço Reservado para Número de Slide 5">
            <a:extLst>
              <a:ext uri="{FF2B5EF4-FFF2-40B4-BE49-F238E27FC236}">
                <a16:creationId xmlns:a16="http://schemas.microsoft.com/office/drawing/2014/main" id="{E7644E65-C243-4F30-9A8A-5C417707787E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chemeClr val="bg1"/>
                </a:solidFill>
                <a:latin typeface="+mj-lt"/>
              </a:rPr>
              <a:pPr algn="ctr"/>
              <a:t>‹nº›</a:t>
            </a:fld>
            <a:endParaRPr lang="pt-BR" sz="100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23" name="Conector reto 30">
            <a:extLst>
              <a:ext uri="{FF2B5EF4-FFF2-40B4-BE49-F238E27FC236}">
                <a16:creationId xmlns:a16="http://schemas.microsoft.com/office/drawing/2014/main" id="{A7F3F2C3-2D9F-724B-B637-38AB802C9A50}"/>
              </a:ext>
            </a:extLst>
          </p:cNvPr>
          <p:cNvCxnSpPr/>
          <p:nvPr userDrawn="1"/>
        </p:nvCxnSpPr>
        <p:spPr>
          <a:xfrm>
            <a:off x="2818200" y="1460003"/>
            <a:ext cx="0" cy="4442400"/>
          </a:xfrm>
          <a:prstGeom prst="line">
            <a:avLst/>
          </a:prstGeom>
          <a:ln w="6350" cap="sq">
            <a:solidFill>
              <a:schemeClr val="tx1">
                <a:lumMod val="20000"/>
                <a:lumOff val="8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0">
            <a:extLst>
              <a:ext uri="{FF2B5EF4-FFF2-40B4-BE49-F238E27FC236}">
                <a16:creationId xmlns:a16="http://schemas.microsoft.com/office/drawing/2014/main" id="{4B15A393-3806-BF47-B107-39062C5DE69C}"/>
              </a:ext>
            </a:extLst>
          </p:cNvPr>
          <p:cNvCxnSpPr/>
          <p:nvPr userDrawn="1"/>
        </p:nvCxnSpPr>
        <p:spPr>
          <a:xfrm>
            <a:off x="7221925" y="1460003"/>
            <a:ext cx="0" cy="4442400"/>
          </a:xfrm>
          <a:prstGeom prst="line">
            <a:avLst/>
          </a:prstGeom>
          <a:ln w="6350" cap="sq">
            <a:solidFill>
              <a:schemeClr val="tx1">
                <a:lumMod val="20000"/>
                <a:lumOff val="8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spaço Reservado para Texto 21">
            <a:extLst>
              <a:ext uri="{FF2B5EF4-FFF2-40B4-BE49-F238E27FC236}">
                <a16:creationId xmlns:a16="http://schemas.microsoft.com/office/drawing/2014/main" id="{8802E5DF-9D17-45BB-BB13-609E8472A2A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6857" y="1469980"/>
            <a:ext cx="2196890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1800" b="1">
                <a:solidFill>
                  <a:schemeClr val="accent3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err="1"/>
              <a:t>Texto</a:t>
            </a:r>
            <a:r>
              <a:rPr lang="en-US"/>
              <a:t> de </a:t>
            </a:r>
            <a:r>
              <a:rPr lang="en-US" err="1"/>
              <a:t>destaque</a:t>
            </a:r>
            <a:r>
              <a:rPr lang="en-US"/>
              <a:t> (Segoe UI 18)</a:t>
            </a:r>
          </a:p>
        </p:txBody>
      </p:sp>
      <p:sp>
        <p:nvSpPr>
          <p:cNvPr id="33" name="Título 1">
            <a:extLst>
              <a:ext uri="{FF2B5EF4-FFF2-40B4-BE49-F238E27FC236}">
                <a16:creationId xmlns:a16="http://schemas.microsoft.com/office/drawing/2014/main" id="{E15AAAE9-3F93-4343-87F9-092B29FA8A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958" y="651351"/>
            <a:ext cx="9220183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pt-BR"/>
              <a:t>Título (Segoe UI 32)</a:t>
            </a:r>
          </a:p>
        </p:txBody>
      </p:sp>
      <p:sp>
        <p:nvSpPr>
          <p:cNvPr id="16" name="Espaço Reservado para Texto 3">
            <a:extLst>
              <a:ext uri="{FF2B5EF4-FFF2-40B4-BE49-F238E27FC236}">
                <a16:creationId xmlns:a16="http://schemas.microsoft.com/office/drawing/2014/main" id="{1FDC2593-158D-44F9-AB7B-AF3A2916C1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004046" y="1463652"/>
            <a:ext cx="8449675" cy="338554"/>
          </a:xfrm>
          <a:prstGeom prst="rect">
            <a:avLst/>
          </a:prstGeom>
        </p:spPr>
        <p:txBody>
          <a:bodyPr numCol="2" spcCol="360000">
            <a:sp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pt-BR"/>
              <a:t>Inserir texto (Segoe UI 16)</a:t>
            </a:r>
          </a:p>
        </p:txBody>
      </p:sp>
    </p:spTree>
    <p:extLst>
      <p:ext uri="{BB962C8B-B14F-4D97-AF65-F5344CB8AC3E}">
        <p14:creationId xmlns:p14="http://schemas.microsoft.com/office/powerpoint/2010/main" val="944293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exto destaque late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Rodapé 4">
            <a:extLst>
              <a:ext uri="{FF2B5EF4-FFF2-40B4-BE49-F238E27FC236}">
                <a16:creationId xmlns:a16="http://schemas.microsoft.com/office/drawing/2014/main" id="{02EF7ED3-5699-4429-B56A-91C187B071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3358" y="6304734"/>
            <a:ext cx="9853200" cy="16927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>
              <a:defRPr sz="1100">
                <a:solidFill>
                  <a:srgbClr val="3C3C3C"/>
                </a:solidFill>
                <a:latin typeface="+mj-lt"/>
                <a:ea typeface="Verdan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/>
              <a:t>Adicionar título do rodapé aqui (Segoe UI 11)</a:t>
            </a:r>
          </a:p>
        </p:txBody>
      </p:sp>
      <p:pic>
        <p:nvPicPr>
          <p:cNvPr id="24" name="Gráfico 23">
            <a:extLst>
              <a:ext uri="{FF2B5EF4-FFF2-40B4-BE49-F238E27FC236}">
                <a16:creationId xmlns:a16="http://schemas.microsoft.com/office/drawing/2014/main" id="{C83ACCE1-77F6-402B-818B-2E8F2EA76E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-8312"/>
            <a:ext cx="2793076" cy="1156858"/>
          </a:xfrm>
          <a:prstGeom prst="rect">
            <a:avLst/>
          </a:prstGeom>
        </p:spPr>
      </p:pic>
      <p:pic>
        <p:nvPicPr>
          <p:cNvPr id="26" name="Gráfico 25">
            <a:extLst>
              <a:ext uri="{FF2B5EF4-FFF2-40B4-BE49-F238E27FC236}">
                <a16:creationId xmlns:a16="http://schemas.microsoft.com/office/drawing/2014/main" id="{6BBB8829-7638-45BF-B5A6-30EE102595B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72058" y="5941382"/>
            <a:ext cx="924930" cy="924930"/>
          </a:xfrm>
          <a:prstGeom prst="rect">
            <a:avLst/>
          </a:prstGeom>
        </p:spPr>
      </p:pic>
      <p:pic>
        <p:nvPicPr>
          <p:cNvPr id="27" name="logo_01.png" descr="logo_01.png">
            <a:extLst>
              <a:ext uri="{FF2B5EF4-FFF2-40B4-BE49-F238E27FC236}">
                <a16:creationId xmlns:a16="http://schemas.microsoft.com/office/drawing/2014/main" id="{6D4E79FB-1EF9-4EF8-A311-67FE8D38C79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32580" b="32580"/>
          <a:stretch>
            <a:fillRect/>
          </a:stretch>
        </p:blipFill>
        <p:spPr>
          <a:xfrm>
            <a:off x="10664982" y="169776"/>
            <a:ext cx="1401880" cy="274723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Espaço Reservado para Número de Slide 5">
            <a:extLst>
              <a:ext uri="{FF2B5EF4-FFF2-40B4-BE49-F238E27FC236}">
                <a16:creationId xmlns:a16="http://schemas.microsoft.com/office/drawing/2014/main" id="{692B67A5-7F67-40FF-80CB-91E3EAEA0EDF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chemeClr val="bg1"/>
                </a:solidFill>
                <a:latin typeface="+mj-lt"/>
              </a:rPr>
              <a:pPr algn="ctr"/>
              <a:t>‹nº›</a:t>
            </a:fld>
            <a:endParaRPr lang="pt-BR" sz="10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Espaço Reservado para Texto 21">
            <a:extLst>
              <a:ext uri="{FF2B5EF4-FFF2-40B4-BE49-F238E27FC236}">
                <a16:creationId xmlns:a16="http://schemas.microsoft.com/office/drawing/2014/main" id="{5E6E7768-B8A9-1B4C-B826-501C99FD23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9468000" y="1450479"/>
            <a:ext cx="2190598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1">
                <a:solidFill>
                  <a:schemeClr val="accent3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err="1"/>
              <a:t>Texto</a:t>
            </a:r>
            <a:r>
              <a:rPr lang="en-US"/>
              <a:t> de </a:t>
            </a:r>
            <a:r>
              <a:rPr lang="en-US" err="1"/>
              <a:t>destaque</a:t>
            </a:r>
            <a:r>
              <a:rPr lang="en-US"/>
              <a:t> (Segoe UI 18)</a:t>
            </a:r>
          </a:p>
        </p:txBody>
      </p:sp>
      <p:cxnSp>
        <p:nvCxnSpPr>
          <p:cNvPr id="36" name="Conector reto 21">
            <a:extLst>
              <a:ext uri="{FF2B5EF4-FFF2-40B4-BE49-F238E27FC236}">
                <a16:creationId xmlns:a16="http://schemas.microsoft.com/office/drawing/2014/main" id="{AC25B9C0-E572-9545-A8A8-4076BD41797B}"/>
              </a:ext>
            </a:extLst>
          </p:cNvPr>
          <p:cNvCxnSpPr/>
          <p:nvPr userDrawn="1"/>
        </p:nvCxnSpPr>
        <p:spPr>
          <a:xfrm flipH="1">
            <a:off x="9119475" y="1450478"/>
            <a:ext cx="0" cy="4442400"/>
          </a:xfrm>
          <a:prstGeom prst="line">
            <a:avLst/>
          </a:prstGeom>
          <a:ln w="6350" cap="sq">
            <a:solidFill>
              <a:schemeClr val="tx1">
                <a:lumMod val="20000"/>
                <a:lumOff val="8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ítulo 1">
            <a:extLst>
              <a:ext uri="{FF2B5EF4-FFF2-40B4-BE49-F238E27FC236}">
                <a16:creationId xmlns:a16="http://schemas.microsoft.com/office/drawing/2014/main" id="{44D80529-8E8B-44C5-BCA9-26104B833A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958" y="641826"/>
            <a:ext cx="9220183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pt-BR"/>
              <a:t>Título (Segoe UI 32)</a:t>
            </a:r>
          </a:p>
        </p:txBody>
      </p:sp>
      <p:sp>
        <p:nvSpPr>
          <p:cNvPr id="25" name="Espaço Reservado para Texto 3">
            <a:extLst>
              <a:ext uri="{FF2B5EF4-FFF2-40B4-BE49-F238E27FC236}">
                <a16:creationId xmlns:a16="http://schemas.microsoft.com/office/drawing/2014/main" id="{2F1F0272-3BFF-4C7E-9568-A665123E45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3358" y="1454127"/>
            <a:ext cx="8452516" cy="338554"/>
          </a:xfrm>
          <a:prstGeom prst="rect">
            <a:avLst/>
          </a:prstGeom>
        </p:spPr>
        <p:txBody>
          <a:bodyPr numCol="1" spcCol="360000">
            <a:sp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pt-BR"/>
              <a:t>Inserir texto (Segoe UI 16)</a:t>
            </a:r>
          </a:p>
        </p:txBody>
      </p:sp>
    </p:spTree>
    <p:extLst>
      <p:ext uri="{BB962C8B-B14F-4D97-AF65-F5344CB8AC3E}">
        <p14:creationId xmlns:p14="http://schemas.microsoft.com/office/powerpoint/2010/main" val="910503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exto destaque lateral 2 - 2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ço Reservado para Rodapé 4">
            <a:extLst>
              <a:ext uri="{FF2B5EF4-FFF2-40B4-BE49-F238E27FC236}">
                <a16:creationId xmlns:a16="http://schemas.microsoft.com/office/drawing/2014/main" id="{2B1B2534-4CC7-4B6C-B388-88D7E8037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3358" y="6304734"/>
            <a:ext cx="9853200" cy="16927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>
              <a:defRPr sz="1100">
                <a:solidFill>
                  <a:srgbClr val="3C3C3C"/>
                </a:solidFill>
                <a:latin typeface="+mj-lt"/>
                <a:ea typeface="Verdan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/>
              <a:t>Adicionar título do rodapé aqui (Segoe UI 11)</a:t>
            </a:r>
          </a:p>
        </p:txBody>
      </p:sp>
      <p:sp>
        <p:nvSpPr>
          <p:cNvPr id="28" name="Espaço Reservado para Número de Slide 5">
            <a:extLst>
              <a:ext uri="{FF2B5EF4-FFF2-40B4-BE49-F238E27FC236}">
                <a16:creationId xmlns:a16="http://schemas.microsoft.com/office/drawing/2014/main" id="{811B58B1-DB32-4BBE-9843-C79FCE4365C2}"/>
              </a:ext>
            </a:extLst>
          </p:cNvPr>
          <p:cNvSpPr txBox="1"/>
          <p:nvPr userDrawn="1"/>
        </p:nvSpPr>
        <p:spPr>
          <a:xfrm>
            <a:off x="10321183" y="6301473"/>
            <a:ext cx="1620000" cy="169277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077AD36-6513-4937-8578-8D1887E4EE7D}" type="slidenum">
              <a:rPr lang="pt-BR" sz="1100" smtClean="0">
                <a:solidFill>
                  <a:schemeClr val="bg1"/>
                </a:solidFill>
                <a:latin typeface="+mj-lt"/>
              </a:rPr>
              <a:t>‹nº›</a:t>
            </a:fld>
            <a:endParaRPr lang="pt-BR" sz="11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D1A72494-9E1B-4C76-BDFF-E6437A20C9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-8312"/>
            <a:ext cx="2793076" cy="1156858"/>
          </a:xfrm>
          <a:prstGeom prst="rect">
            <a:avLst/>
          </a:prstGeom>
        </p:spPr>
      </p:pic>
      <p:pic>
        <p:nvPicPr>
          <p:cNvPr id="19" name="Gráfico 18">
            <a:extLst>
              <a:ext uri="{FF2B5EF4-FFF2-40B4-BE49-F238E27FC236}">
                <a16:creationId xmlns:a16="http://schemas.microsoft.com/office/drawing/2014/main" id="{6FDDACCE-28B6-4267-80A9-8EE1991224A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72058" y="5941382"/>
            <a:ext cx="924930" cy="924930"/>
          </a:xfrm>
          <a:prstGeom prst="rect">
            <a:avLst/>
          </a:prstGeom>
        </p:spPr>
      </p:pic>
      <p:pic>
        <p:nvPicPr>
          <p:cNvPr id="25" name="logo_01.png" descr="logo_01.png">
            <a:extLst>
              <a:ext uri="{FF2B5EF4-FFF2-40B4-BE49-F238E27FC236}">
                <a16:creationId xmlns:a16="http://schemas.microsoft.com/office/drawing/2014/main" id="{0FE64DBD-CAF2-418C-AFC1-91FFA7B0500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32580" b="32580"/>
          <a:stretch>
            <a:fillRect/>
          </a:stretch>
        </p:blipFill>
        <p:spPr>
          <a:xfrm>
            <a:off x="10664982" y="169776"/>
            <a:ext cx="1401880" cy="274723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Espaço Reservado para Número de Slide 5">
            <a:extLst>
              <a:ext uri="{FF2B5EF4-FFF2-40B4-BE49-F238E27FC236}">
                <a16:creationId xmlns:a16="http://schemas.microsoft.com/office/drawing/2014/main" id="{C13D34EB-DF95-485A-960E-A1ED2CC35350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chemeClr val="bg1"/>
                </a:solidFill>
                <a:latin typeface="+mj-lt"/>
              </a:rPr>
              <a:pPr algn="ctr"/>
              <a:t>‹nº›</a:t>
            </a:fld>
            <a:endParaRPr lang="pt-BR" sz="100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36" name="Conector reto 21">
            <a:extLst>
              <a:ext uri="{FF2B5EF4-FFF2-40B4-BE49-F238E27FC236}">
                <a16:creationId xmlns:a16="http://schemas.microsoft.com/office/drawing/2014/main" id="{AC25B9C0-E572-9545-A8A8-4076BD41797B}"/>
              </a:ext>
            </a:extLst>
          </p:cNvPr>
          <p:cNvCxnSpPr/>
          <p:nvPr userDrawn="1"/>
        </p:nvCxnSpPr>
        <p:spPr>
          <a:xfrm flipH="1">
            <a:off x="9119475" y="1460003"/>
            <a:ext cx="0" cy="4442400"/>
          </a:xfrm>
          <a:prstGeom prst="line">
            <a:avLst/>
          </a:prstGeom>
          <a:ln w="6350" cap="sq">
            <a:solidFill>
              <a:schemeClr val="tx1">
                <a:lumMod val="20000"/>
                <a:lumOff val="8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25">
            <a:extLst>
              <a:ext uri="{FF2B5EF4-FFF2-40B4-BE49-F238E27FC236}">
                <a16:creationId xmlns:a16="http://schemas.microsoft.com/office/drawing/2014/main" id="{978429A4-B1CE-8925-848E-C32C09892705}"/>
              </a:ext>
            </a:extLst>
          </p:cNvPr>
          <p:cNvCxnSpPr/>
          <p:nvPr userDrawn="1"/>
        </p:nvCxnSpPr>
        <p:spPr>
          <a:xfrm>
            <a:off x="4734000" y="1460003"/>
            <a:ext cx="0" cy="4442400"/>
          </a:xfrm>
          <a:prstGeom prst="line">
            <a:avLst/>
          </a:prstGeom>
          <a:ln w="6350" cap="sq">
            <a:solidFill>
              <a:schemeClr val="tx1">
                <a:lumMod val="20000"/>
                <a:lumOff val="8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spaço Reservado para Texto 21">
            <a:extLst>
              <a:ext uri="{FF2B5EF4-FFF2-40B4-BE49-F238E27FC236}">
                <a16:creationId xmlns:a16="http://schemas.microsoft.com/office/drawing/2014/main" id="{208DAC38-D81E-4C2C-95DE-4830B65D88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9468000" y="1460004"/>
            <a:ext cx="2190598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1">
                <a:solidFill>
                  <a:schemeClr val="accent3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err="1"/>
              <a:t>Texto</a:t>
            </a:r>
            <a:r>
              <a:rPr lang="en-US"/>
              <a:t> de </a:t>
            </a:r>
            <a:r>
              <a:rPr lang="en-US" err="1"/>
              <a:t>destaque</a:t>
            </a:r>
            <a:r>
              <a:rPr lang="en-US"/>
              <a:t> (Segoe UI 18)</a:t>
            </a:r>
          </a:p>
        </p:txBody>
      </p:sp>
      <p:sp>
        <p:nvSpPr>
          <p:cNvPr id="31" name="Título 1">
            <a:extLst>
              <a:ext uri="{FF2B5EF4-FFF2-40B4-BE49-F238E27FC236}">
                <a16:creationId xmlns:a16="http://schemas.microsoft.com/office/drawing/2014/main" id="{97D8258C-DCE2-4525-8BD9-8552C8C0C6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958" y="651351"/>
            <a:ext cx="9220183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pt-BR"/>
              <a:t>Título (Segoe UI 32)</a:t>
            </a:r>
          </a:p>
        </p:txBody>
      </p:sp>
      <p:sp>
        <p:nvSpPr>
          <p:cNvPr id="16" name="Espaço Reservado para Texto 3">
            <a:extLst>
              <a:ext uri="{FF2B5EF4-FFF2-40B4-BE49-F238E27FC236}">
                <a16:creationId xmlns:a16="http://schemas.microsoft.com/office/drawing/2014/main" id="{10284EAB-AC8F-46FB-AC0E-A2DEE7B5C42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3957" y="1463652"/>
            <a:ext cx="8518587" cy="338554"/>
          </a:xfrm>
          <a:prstGeom prst="rect">
            <a:avLst/>
          </a:prstGeom>
        </p:spPr>
        <p:txBody>
          <a:bodyPr numCol="2" spcCol="360000">
            <a:sp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pt-BR"/>
              <a:t>Inserir texto (Segoe UI 16)</a:t>
            </a:r>
          </a:p>
        </p:txBody>
      </p:sp>
    </p:spTree>
    <p:extLst>
      <p:ext uri="{BB962C8B-B14F-4D97-AF65-F5344CB8AC3E}">
        <p14:creationId xmlns:p14="http://schemas.microsoft.com/office/powerpoint/2010/main" val="10254620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bertura 1">
    <p:bg>
      <p:bgPr>
        <a:solidFill>
          <a:srgbClr val="682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Line"/>
          <p:cNvSpPr/>
          <p:nvPr/>
        </p:nvSpPr>
        <p:spPr>
          <a:xfrm>
            <a:off x="0" y="5019185"/>
            <a:ext cx="12193588" cy="0"/>
          </a:xfrm>
          <a:prstGeom prst="line">
            <a:avLst/>
          </a:prstGeom>
          <a:ln w="9525">
            <a:solidFill>
              <a:srgbClr val="BD00FF"/>
            </a:solidFill>
            <a:miter/>
          </a:ln>
        </p:spPr>
        <p:txBody>
          <a:bodyPr tIns="45720" bIns="45720"/>
          <a:lstStyle/>
          <a:p>
            <a:endParaRPr sz="900"/>
          </a:p>
        </p:txBody>
      </p:sp>
      <p:sp>
        <p:nvSpPr>
          <p:cNvPr id="150" name="Line"/>
          <p:cNvSpPr/>
          <p:nvPr/>
        </p:nvSpPr>
        <p:spPr>
          <a:xfrm flipV="1">
            <a:off x="4400549" y="-2"/>
            <a:ext cx="6857351" cy="6856457"/>
          </a:xfrm>
          <a:prstGeom prst="line">
            <a:avLst/>
          </a:prstGeom>
          <a:ln w="9525">
            <a:solidFill>
              <a:srgbClr val="BD00FF"/>
            </a:solidFill>
            <a:miter/>
          </a:ln>
        </p:spPr>
        <p:txBody>
          <a:bodyPr tIns="45720" bIns="45720"/>
          <a:lstStyle/>
          <a:p>
            <a:endParaRPr sz="90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55EB81C-ACD6-DA42-90D9-4C31AEF233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7620" y="3875991"/>
            <a:ext cx="5374800" cy="535531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pt-BR"/>
              <a:t>Título do capítulo</a:t>
            </a:r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0B462D46-F75B-4F94-A50A-F02FB076083F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chemeClr val="bg1"/>
                </a:solidFill>
                <a:latin typeface="+mj-lt"/>
              </a:rPr>
              <a:pPr algn="ctr"/>
              <a:t>‹nº›</a:t>
            </a:fld>
            <a:endParaRPr lang="pt-BR" sz="100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exto destaque late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21">
            <a:extLst>
              <a:ext uri="{FF2B5EF4-FFF2-40B4-BE49-F238E27FC236}">
                <a16:creationId xmlns:a16="http://schemas.microsoft.com/office/drawing/2014/main" id="{F2D1E592-2F42-C64A-A300-AC923115C2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9163199" y="788985"/>
            <a:ext cx="2290521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1">
                <a:solidFill>
                  <a:schemeClr val="accent3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err="1"/>
              <a:t>Texto</a:t>
            </a:r>
            <a:r>
              <a:rPr lang="en-US"/>
              <a:t> de </a:t>
            </a:r>
            <a:r>
              <a:rPr lang="en-US" err="1"/>
              <a:t>destaque</a:t>
            </a:r>
            <a:r>
              <a:rPr lang="en-US"/>
              <a:t> (Segoe UI 18)</a:t>
            </a:r>
          </a:p>
        </p:txBody>
      </p:sp>
      <p:cxnSp>
        <p:nvCxnSpPr>
          <p:cNvPr id="20" name="Conector reto 21">
            <a:extLst>
              <a:ext uri="{FF2B5EF4-FFF2-40B4-BE49-F238E27FC236}">
                <a16:creationId xmlns:a16="http://schemas.microsoft.com/office/drawing/2014/main" id="{A130DEF3-CAFE-E44C-86AB-E18662015145}"/>
              </a:ext>
            </a:extLst>
          </p:cNvPr>
          <p:cNvCxnSpPr/>
          <p:nvPr userDrawn="1"/>
        </p:nvCxnSpPr>
        <p:spPr>
          <a:xfrm>
            <a:off x="8814675" y="788985"/>
            <a:ext cx="0" cy="5167393"/>
          </a:xfrm>
          <a:prstGeom prst="line">
            <a:avLst/>
          </a:prstGeom>
          <a:ln w="6350" cap="sq">
            <a:solidFill>
              <a:schemeClr val="tx1">
                <a:lumMod val="20000"/>
                <a:lumOff val="8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spaço Reservado para Rodapé 4">
            <a:extLst>
              <a:ext uri="{FF2B5EF4-FFF2-40B4-BE49-F238E27FC236}">
                <a16:creationId xmlns:a16="http://schemas.microsoft.com/office/drawing/2014/main" id="{AE0CABD5-D286-425D-9D68-0A48B4FBDF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3358" y="6304734"/>
            <a:ext cx="9853200" cy="16927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>
              <a:defRPr sz="1100">
                <a:solidFill>
                  <a:srgbClr val="3C3C3C"/>
                </a:solidFill>
                <a:latin typeface="+mj-lt"/>
                <a:ea typeface="Verdan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/>
              <a:t>Adicionar título do rodapé aqui (Segoe UI 11)</a:t>
            </a:r>
          </a:p>
        </p:txBody>
      </p:sp>
      <p:sp>
        <p:nvSpPr>
          <p:cNvPr id="26" name="Espaço Reservado para Número de Slide 5">
            <a:extLst>
              <a:ext uri="{FF2B5EF4-FFF2-40B4-BE49-F238E27FC236}">
                <a16:creationId xmlns:a16="http://schemas.microsoft.com/office/drawing/2014/main" id="{8E30A448-B899-4600-A2FB-08A96D9E72B2}"/>
              </a:ext>
            </a:extLst>
          </p:cNvPr>
          <p:cNvSpPr txBox="1"/>
          <p:nvPr userDrawn="1"/>
        </p:nvSpPr>
        <p:spPr>
          <a:xfrm>
            <a:off x="10321183" y="6301473"/>
            <a:ext cx="1620000" cy="169277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077AD36-6513-4937-8578-8D1887E4EE7D}" type="slidenum">
              <a:rPr lang="pt-BR" sz="1100" smtClean="0">
                <a:solidFill>
                  <a:schemeClr val="bg1"/>
                </a:solidFill>
                <a:latin typeface="+mj-lt"/>
              </a:rPr>
              <a:t>‹nº›</a:t>
            </a:fld>
            <a:endParaRPr lang="pt-BR" sz="11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Espaço Reservado para Texto 3">
            <a:extLst>
              <a:ext uri="{FF2B5EF4-FFF2-40B4-BE49-F238E27FC236}">
                <a16:creationId xmlns:a16="http://schemas.microsoft.com/office/drawing/2014/main" id="{8F9E7089-5C89-4B7B-864C-54BC4A7A0E8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3359" y="785786"/>
            <a:ext cx="8012794" cy="338554"/>
          </a:xfrm>
          <a:prstGeom prst="rect">
            <a:avLst/>
          </a:prstGeom>
        </p:spPr>
        <p:txBody>
          <a:bodyPr numCol="1" spcCol="360000">
            <a:sp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pt-BR"/>
              <a:t>Inserir texto (Segoe UI 16)</a:t>
            </a:r>
          </a:p>
        </p:txBody>
      </p:sp>
      <p:pic>
        <p:nvPicPr>
          <p:cNvPr id="19" name="Gráfico 18">
            <a:extLst>
              <a:ext uri="{FF2B5EF4-FFF2-40B4-BE49-F238E27FC236}">
                <a16:creationId xmlns:a16="http://schemas.microsoft.com/office/drawing/2014/main" id="{96349672-6B88-4A9A-9B3F-CC3E2C9E29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-8312"/>
            <a:ext cx="2793076" cy="1156858"/>
          </a:xfrm>
          <a:prstGeom prst="rect">
            <a:avLst/>
          </a:prstGeom>
        </p:spPr>
      </p:pic>
      <p:pic>
        <p:nvPicPr>
          <p:cNvPr id="21" name="Gráfico 20">
            <a:extLst>
              <a:ext uri="{FF2B5EF4-FFF2-40B4-BE49-F238E27FC236}">
                <a16:creationId xmlns:a16="http://schemas.microsoft.com/office/drawing/2014/main" id="{A2184FCB-91D0-43B4-842D-8447F8C760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72058" y="5941382"/>
            <a:ext cx="924930" cy="924930"/>
          </a:xfrm>
          <a:prstGeom prst="rect">
            <a:avLst/>
          </a:prstGeom>
        </p:spPr>
      </p:pic>
      <p:pic>
        <p:nvPicPr>
          <p:cNvPr id="22" name="logo_01.png" descr="logo_01.png">
            <a:extLst>
              <a:ext uri="{FF2B5EF4-FFF2-40B4-BE49-F238E27FC236}">
                <a16:creationId xmlns:a16="http://schemas.microsoft.com/office/drawing/2014/main" id="{87AFC0A5-8B6A-4F0D-BD1A-451BFC1CD1D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32580" b="32580"/>
          <a:stretch>
            <a:fillRect/>
          </a:stretch>
        </p:blipFill>
        <p:spPr>
          <a:xfrm>
            <a:off x="10664982" y="169776"/>
            <a:ext cx="1401880" cy="274723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Espaço Reservado para Número de Slide 5">
            <a:extLst>
              <a:ext uri="{FF2B5EF4-FFF2-40B4-BE49-F238E27FC236}">
                <a16:creationId xmlns:a16="http://schemas.microsoft.com/office/drawing/2014/main" id="{7F1B10C0-8D15-42E1-96D3-FA16EAAFE5C1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chemeClr val="bg1"/>
                </a:solidFill>
                <a:latin typeface="+mj-lt"/>
              </a:rPr>
              <a:pPr algn="ctr"/>
              <a:t>‹nº›</a:t>
            </a:fld>
            <a:endParaRPr lang="pt-BR" sz="10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57723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exto destaque lateral 3 - 2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35C653D7-78BB-7542-AD14-73EB20DB25C4}"/>
              </a:ext>
            </a:extLst>
          </p:cNvPr>
          <p:cNvCxnSpPr>
            <a:cxnSpLocks/>
          </p:cNvCxnSpPr>
          <p:nvPr userDrawn="1"/>
        </p:nvCxnSpPr>
        <p:spPr>
          <a:xfrm>
            <a:off x="4429200" y="789304"/>
            <a:ext cx="0" cy="5167074"/>
          </a:xfrm>
          <a:prstGeom prst="line">
            <a:avLst/>
          </a:prstGeom>
          <a:ln w="6350" cap="sq">
            <a:solidFill>
              <a:schemeClr val="tx1">
                <a:lumMod val="20000"/>
                <a:lumOff val="8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30">
            <a:extLst>
              <a:ext uri="{FF2B5EF4-FFF2-40B4-BE49-F238E27FC236}">
                <a16:creationId xmlns:a16="http://schemas.microsoft.com/office/drawing/2014/main" id="{12216014-B738-3A4C-A74B-88B33C8B4947}"/>
              </a:ext>
            </a:extLst>
          </p:cNvPr>
          <p:cNvCxnSpPr/>
          <p:nvPr userDrawn="1"/>
        </p:nvCxnSpPr>
        <p:spPr>
          <a:xfrm>
            <a:off x="8809425" y="789304"/>
            <a:ext cx="0" cy="5167074"/>
          </a:xfrm>
          <a:prstGeom prst="line">
            <a:avLst/>
          </a:prstGeom>
          <a:ln w="6350" cap="sq">
            <a:solidFill>
              <a:schemeClr val="tx1">
                <a:lumMod val="20000"/>
                <a:lumOff val="8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spaço Reservado para Texto 21">
            <a:extLst>
              <a:ext uri="{FF2B5EF4-FFF2-40B4-BE49-F238E27FC236}">
                <a16:creationId xmlns:a16="http://schemas.microsoft.com/office/drawing/2014/main" id="{4EC8F3A0-1C9F-4D71-AD50-5B4BE0774D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9163199" y="788985"/>
            <a:ext cx="2290521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1">
                <a:solidFill>
                  <a:schemeClr val="accent3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err="1"/>
              <a:t>Texto</a:t>
            </a:r>
            <a:r>
              <a:rPr lang="en-US"/>
              <a:t> de </a:t>
            </a:r>
            <a:r>
              <a:rPr lang="en-US" err="1"/>
              <a:t>destaque</a:t>
            </a:r>
            <a:r>
              <a:rPr lang="en-US"/>
              <a:t> (Segoe UI 18)</a:t>
            </a:r>
          </a:p>
        </p:txBody>
      </p:sp>
      <p:sp>
        <p:nvSpPr>
          <p:cNvPr id="24" name="Espaço Reservado para Rodapé 4">
            <a:extLst>
              <a:ext uri="{FF2B5EF4-FFF2-40B4-BE49-F238E27FC236}">
                <a16:creationId xmlns:a16="http://schemas.microsoft.com/office/drawing/2014/main" id="{770A4D57-526F-498F-8EEA-1B96AC037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3358" y="6304734"/>
            <a:ext cx="9853200" cy="16927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>
              <a:defRPr sz="1100">
                <a:solidFill>
                  <a:srgbClr val="3C3C3C"/>
                </a:solidFill>
                <a:latin typeface="+mj-lt"/>
                <a:ea typeface="Verdan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/>
              <a:t>Adicionar título do rodapé aqui (Segoe UI 11)</a:t>
            </a:r>
          </a:p>
        </p:txBody>
      </p:sp>
      <p:sp>
        <p:nvSpPr>
          <p:cNvPr id="15" name="Espaço Reservado para Texto 3">
            <a:extLst>
              <a:ext uri="{FF2B5EF4-FFF2-40B4-BE49-F238E27FC236}">
                <a16:creationId xmlns:a16="http://schemas.microsoft.com/office/drawing/2014/main" id="{B5B24B15-A96C-4D89-AF82-7CADD761BE7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3359" y="785786"/>
            <a:ext cx="8012794" cy="338554"/>
          </a:xfrm>
          <a:prstGeom prst="rect">
            <a:avLst/>
          </a:prstGeom>
        </p:spPr>
        <p:txBody>
          <a:bodyPr numCol="2" spcCol="360000">
            <a:sp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pt-BR"/>
              <a:t>Inserir texto (Segoe UI 16)</a:t>
            </a:r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id="{53FDA900-6D24-439D-993D-95A5A84F61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-8312"/>
            <a:ext cx="2793076" cy="1156858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id="{31898058-2978-4950-888C-4E166CF4912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72058" y="5941382"/>
            <a:ext cx="924930" cy="924930"/>
          </a:xfrm>
          <a:prstGeom prst="rect">
            <a:avLst/>
          </a:prstGeom>
        </p:spPr>
      </p:pic>
      <p:pic>
        <p:nvPicPr>
          <p:cNvPr id="27" name="logo_01.png" descr="logo_01.png">
            <a:extLst>
              <a:ext uri="{FF2B5EF4-FFF2-40B4-BE49-F238E27FC236}">
                <a16:creationId xmlns:a16="http://schemas.microsoft.com/office/drawing/2014/main" id="{54048E6F-8C14-4F24-913F-9ACAEC56509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32580" b="32580"/>
          <a:stretch>
            <a:fillRect/>
          </a:stretch>
        </p:blipFill>
        <p:spPr>
          <a:xfrm>
            <a:off x="10664982" y="169776"/>
            <a:ext cx="1401880" cy="274723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Espaço Reservado para Número de Slide 5">
            <a:extLst>
              <a:ext uri="{FF2B5EF4-FFF2-40B4-BE49-F238E27FC236}">
                <a16:creationId xmlns:a16="http://schemas.microsoft.com/office/drawing/2014/main" id="{22C36FBE-A029-4922-9185-EA78123B52A8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chemeClr val="bg1"/>
                </a:solidFill>
                <a:latin typeface="+mj-lt"/>
              </a:rPr>
              <a:pPr algn="ctr"/>
              <a:t>‹nº›</a:t>
            </a:fld>
            <a:endParaRPr lang="pt-BR" sz="10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393918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exto destaque later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Conector reto 21">
            <a:extLst>
              <a:ext uri="{FF2B5EF4-FFF2-40B4-BE49-F238E27FC236}">
                <a16:creationId xmlns:a16="http://schemas.microsoft.com/office/drawing/2014/main" id="{F9A64B60-5B6D-C941-AB03-AE189F51E9C4}"/>
              </a:ext>
            </a:extLst>
          </p:cNvPr>
          <p:cNvCxnSpPr/>
          <p:nvPr userDrawn="1"/>
        </p:nvCxnSpPr>
        <p:spPr>
          <a:xfrm>
            <a:off x="2792800" y="789304"/>
            <a:ext cx="0" cy="5167074"/>
          </a:xfrm>
          <a:prstGeom prst="line">
            <a:avLst/>
          </a:prstGeom>
          <a:ln w="6350" cap="sq">
            <a:solidFill>
              <a:schemeClr val="tx1">
                <a:lumMod val="20000"/>
                <a:lumOff val="8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spaço Reservado para Rodapé 4">
            <a:extLst>
              <a:ext uri="{FF2B5EF4-FFF2-40B4-BE49-F238E27FC236}">
                <a16:creationId xmlns:a16="http://schemas.microsoft.com/office/drawing/2014/main" id="{940B07FE-2ED4-41AA-9B3B-F3FF0A72CF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3358" y="6304734"/>
            <a:ext cx="9853200" cy="16927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>
              <a:defRPr sz="1100">
                <a:solidFill>
                  <a:srgbClr val="3C3C3C"/>
                </a:solidFill>
                <a:latin typeface="+mj-lt"/>
                <a:ea typeface="Verdan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/>
              <a:t>Adicionar título do rodapé aqui (Segoe UI 11)</a:t>
            </a:r>
          </a:p>
        </p:txBody>
      </p:sp>
      <p:sp>
        <p:nvSpPr>
          <p:cNvPr id="14" name="Espaço Reservado para Texto 3">
            <a:extLst>
              <a:ext uri="{FF2B5EF4-FFF2-40B4-BE49-F238E27FC236}">
                <a16:creationId xmlns:a16="http://schemas.microsoft.com/office/drawing/2014/main" id="{1E58134B-6AC7-432F-A5DC-BF5C63D6D43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102275" y="785786"/>
            <a:ext cx="8012794" cy="338554"/>
          </a:xfrm>
          <a:prstGeom prst="rect">
            <a:avLst/>
          </a:prstGeom>
        </p:spPr>
        <p:txBody>
          <a:bodyPr numCol="1" spcCol="360000">
            <a:sp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pt-BR"/>
              <a:t>Inserir texto (Segoe UI 16)</a:t>
            </a:r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F6BB8A49-A42D-47D3-9FDF-A52D4458D0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-8312"/>
            <a:ext cx="2793076" cy="1156858"/>
          </a:xfrm>
          <a:prstGeom prst="rect">
            <a:avLst/>
          </a:prstGeom>
        </p:spPr>
      </p:pic>
      <p:pic>
        <p:nvPicPr>
          <p:cNvPr id="21" name="Gráfico 20">
            <a:extLst>
              <a:ext uri="{FF2B5EF4-FFF2-40B4-BE49-F238E27FC236}">
                <a16:creationId xmlns:a16="http://schemas.microsoft.com/office/drawing/2014/main" id="{FC80EA3D-0CDB-4893-9944-031EED734D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72058" y="5941382"/>
            <a:ext cx="924930" cy="924930"/>
          </a:xfrm>
          <a:prstGeom prst="rect">
            <a:avLst/>
          </a:prstGeom>
        </p:spPr>
      </p:pic>
      <p:pic>
        <p:nvPicPr>
          <p:cNvPr id="22" name="logo_01.png" descr="logo_01.png">
            <a:extLst>
              <a:ext uri="{FF2B5EF4-FFF2-40B4-BE49-F238E27FC236}">
                <a16:creationId xmlns:a16="http://schemas.microsoft.com/office/drawing/2014/main" id="{C4ABE647-6C89-454E-85DF-BA8A7164436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32580" b="32580"/>
          <a:stretch>
            <a:fillRect/>
          </a:stretch>
        </p:blipFill>
        <p:spPr>
          <a:xfrm>
            <a:off x="10664982" y="169776"/>
            <a:ext cx="1401880" cy="274723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Espaço Reservado para Número de Slide 5">
            <a:extLst>
              <a:ext uri="{FF2B5EF4-FFF2-40B4-BE49-F238E27FC236}">
                <a16:creationId xmlns:a16="http://schemas.microsoft.com/office/drawing/2014/main" id="{008191BA-D508-4301-854E-9108BAA40D44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chemeClr val="bg1"/>
                </a:solidFill>
                <a:latin typeface="+mj-lt"/>
              </a:rPr>
              <a:pPr algn="ctr"/>
              <a:t>‹nº›</a:t>
            </a:fld>
            <a:endParaRPr lang="pt-BR" sz="10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Espaço Reservado para Texto 21">
            <a:extLst>
              <a:ext uri="{FF2B5EF4-FFF2-40B4-BE49-F238E27FC236}">
                <a16:creationId xmlns:a16="http://schemas.microsoft.com/office/drawing/2014/main" id="{C1FE2F13-17F2-7644-A693-995D163169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1875" y="789304"/>
            <a:ext cx="2175324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1800" b="1">
                <a:solidFill>
                  <a:schemeClr val="accent3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err="1"/>
              <a:t>Texto</a:t>
            </a:r>
            <a:r>
              <a:rPr lang="en-US"/>
              <a:t> de </a:t>
            </a:r>
            <a:r>
              <a:rPr lang="en-US" err="1"/>
              <a:t>destaque</a:t>
            </a:r>
            <a:r>
              <a:rPr lang="en-US"/>
              <a:t> (Segoe UI 18)</a:t>
            </a:r>
          </a:p>
        </p:txBody>
      </p:sp>
    </p:spTree>
    <p:extLst>
      <p:ext uri="{BB962C8B-B14F-4D97-AF65-F5344CB8AC3E}">
        <p14:creationId xmlns:p14="http://schemas.microsoft.com/office/powerpoint/2010/main" val="20510428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exto destaque lateral 4 - 2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Conector reto 25">
            <a:extLst>
              <a:ext uri="{FF2B5EF4-FFF2-40B4-BE49-F238E27FC236}">
                <a16:creationId xmlns:a16="http://schemas.microsoft.com/office/drawing/2014/main" id="{85B412CB-6E37-BB4E-845F-4B68D776DE36}"/>
              </a:ext>
            </a:extLst>
          </p:cNvPr>
          <p:cNvCxnSpPr>
            <a:cxnSpLocks/>
          </p:cNvCxnSpPr>
          <p:nvPr userDrawn="1"/>
        </p:nvCxnSpPr>
        <p:spPr>
          <a:xfrm>
            <a:off x="7167100" y="785810"/>
            <a:ext cx="0" cy="5157868"/>
          </a:xfrm>
          <a:prstGeom prst="line">
            <a:avLst/>
          </a:prstGeom>
          <a:ln w="6350" cap="sq">
            <a:solidFill>
              <a:schemeClr val="tx1">
                <a:lumMod val="20000"/>
                <a:lumOff val="8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CF072D09-ED82-1F45-BDCF-46267DF8BA7D}"/>
              </a:ext>
            </a:extLst>
          </p:cNvPr>
          <p:cNvCxnSpPr/>
          <p:nvPr userDrawn="1"/>
        </p:nvCxnSpPr>
        <p:spPr>
          <a:xfrm>
            <a:off x="2792800" y="785810"/>
            <a:ext cx="0" cy="5157868"/>
          </a:xfrm>
          <a:prstGeom prst="line">
            <a:avLst/>
          </a:prstGeom>
          <a:ln w="6350" cap="sq">
            <a:solidFill>
              <a:schemeClr val="tx1">
                <a:lumMod val="20000"/>
                <a:lumOff val="8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spaço Reservado para Rodapé 4">
            <a:extLst>
              <a:ext uri="{FF2B5EF4-FFF2-40B4-BE49-F238E27FC236}">
                <a16:creationId xmlns:a16="http://schemas.microsoft.com/office/drawing/2014/main" id="{B99B6FD5-62EA-433E-BA6A-7CA45C4386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3358" y="6304734"/>
            <a:ext cx="9853200" cy="16927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>
              <a:defRPr sz="1100">
                <a:solidFill>
                  <a:srgbClr val="3C3C3C"/>
                </a:solidFill>
                <a:latin typeface="+mj-lt"/>
                <a:ea typeface="Verdan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/>
              <a:t>Adicionar título do rodapé aqui (Segoe UI 11)</a:t>
            </a:r>
          </a:p>
        </p:txBody>
      </p:sp>
      <p:sp>
        <p:nvSpPr>
          <p:cNvPr id="24" name="Espaço Reservado para Número de Slide 5">
            <a:extLst>
              <a:ext uri="{FF2B5EF4-FFF2-40B4-BE49-F238E27FC236}">
                <a16:creationId xmlns:a16="http://schemas.microsoft.com/office/drawing/2014/main" id="{D01A32E9-21BD-4640-B751-613660C8E12E}"/>
              </a:ext>
            </a:extLst>
          </p:cNvPr>
          <p:cNvSpPr txBox="1"/>
          <p:nvPr userDrawn="1"/>
        </p:nvSpPr>
        <p:spPr>
          <a:xfrm>
            <a:off x="10321183" y="6301473"/>
            <a:ext cx="1620000" cy="169277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077AD36-6513-4937-8578-8D1887E4EE7D}" type="slidenum">
              <a:rPr lang="pt-BR" sz="1100" smtClean="0">
                <a:solidFill>
                  <a:schemeClr val="bg1"/>
                </a:solidFill>
                <a:latin typeface="+mj-lt"/>
              </a:rPr>
              <a:t>‹nº›</a:t>
            </a:fld>
            <a:endParaRPr lang="pt-BR" sz="11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Espaço Reservado para Texto 21">
            <a:extLst>
              <a:ext uri="{FF2B5EF4-FFF2-40B4-BE49-F238E27FC236}">
                <a16:creationId xmlns:a16="http://schemas.microsoft.com/office/drawing/2014/main" id="{DC31C972-B1D1-4B8C-9CC2-9925EEE433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1875" y="789304"/>
            <a:ext cx="2175324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1800" b="1">
                <a:solidFill>
                  <a:schemeClr val="accent3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err="1"/>
              <a:t>Texto</a:t>
            </a:r>
            <a:r>
              <a:rPr lang="en-US"/>
              <a:t> de </a:t>
            </a:r>
            <a:r>
              <a:rPr lang="en-US" err="1"/>
              <a:t>destaque</a:t>
            </a:r>
            <a:r>
              <a:rPr lang="en-US"/>
              <a:t> (Segoe UI 18)</a:t>
            </a:r>
          </a:p>
        </p:txBody>
      </p:sp>
      <p:sp>
        <p:nvSpPr>
          <p:cNvPr id="15" name="Espaço Reservado para Texto 3">
            <a:extLst>
              <a:ext uri="{FF2B5EF4-FFF2-40B4-BE49-F238E27FC236}">
                <a16:creationId xmlns:a16="http://schemas.microsoft.com/office/drawing/2014/main" id="{3618C90D-5398-4175-AD30-9CBCAD38B7E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147103" y="785786"/>
            <a:ext cx="8012794" cy="338554"/>
          </a:xfrm>
          <a:prstGeom prst="rect">
            <a:avLst/>
          </a:prstGeom>
        </p:spPr>
        <p:txBody>
          <a:bodyPr numCol="2" spcCol="360000">
            <a:sp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pt-BR"/>
              <a:t>Inserir texto (Segoe UI 16)</a:t>
            </a:r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id="{D5D42C16-700A-4049-A71C-C562B7747E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-8312"/>
            <a:ext cx="2793076" cy="1156858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id="{37E1C380-5456-459C-A89B-26837FF127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72058" y="5941382"/>
            <a:ext cx="924930" cy="924930"/>
          </a:xfrm>
          <a:prstGeom prst="rect">
            <a:avLst/>
          </a:prstGeom>
        </p:spPr>
      </p:pic>
      <p:pic>
        <p:nvPicPr>
          <p:cNvPr id="26" name="logo_01.png" descr="logo_01.png">
            <a:extLst>
              <a:ext uri="{FF2B5EF4-FFF2-40B4-BE49-F238E27FC236}">
                <a16:creationId xmlns:a16="http://schemas.microsoft.com/office/drawing/2014/main" id="{4FE23DC1-D2DB-4E13-AA01-40F8C19F461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32580" b="32580"/>
          <a:stretch>
            <a:fillRect/>
          </a:stretch>
        </p:blipFill>
        <p:spPr>
          <a:xfrm>
            <a:off x="10664982" y="169776"/>
            <a:ext cx="1401880" cy="274723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Espaço Reservado para Número de Slide 5">
            <a:extLst>
              <a:ext uri="{FF2B5EF4-FFF2-40B4-BE49-F238E27FC236}">
                <a16:creationId xmlns:a16="http://schemas.microsoft.com/office/drawing/2014/main" id="{1F85FE95-971A-4A2E-9F22-4E04C3640710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chemeClr val="bg1"/>
                </a:solidFill>
                <a:latin typeface="+mj-lt"/>
              </a:rPr>
              <a:pPr algn="ctr"/>
              <a:t>‹nº›</a:t>
            </a:fld>
            <a:endParaRPr lang="pt-BR" sz="10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2597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exto destaque latera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">
            <a:extLst>
              <a:ext uri="{FF2B5EF4-FFF2-40B4-BE49-F238E27FC236}">
                <a16:creationId xmlns:a16="http://schemas.microsoft.com/office/drawing/2014/main" id="{31E4F0BE-040A-7849-93D0-DFACD47743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56527" y="637220"/>
            <a:ext cx="7284592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pt-BR"/>
              <a:t>Título (Segoe UI 32)</a:t>
            </a:r>
          </a:p>
        </p:txBody>
      </p:sp>
      <p:cxnSp>
        <p:nvCxnSpPr>
          <p:cNvPr id="23" name="Conector reto 25">
            <a:extLst>
              <a:ext uri="{FF2B5EF4-FFF2-40B4-BE49-F238E27FC236}">
                <a16:creationId xmlns:a16="http://schemas.microsoft.com/office/drawing/2014/main" id="{FEE4BB44-91B5-FC42-862E-20A5CC9CA977}"/>
              </a:ext>
            </a:extLst>
          </p:cNvPr>
          <p:cNvCxnSpPr>
            <a:cxnSpLocks/>
          </p:cNvCxnSpPr>
          <p:nvPr userDrawn="1"/>
        </p:nvCxnSpPr>
        <p:spPr>
          <a:xfrm>
            <a:off x="7698823" y="1365886"/>
            <a:ext cx="1" cy="4533977"/>
          </a:xfrm>
          <a:prstGeom prst="line">
            <a:avLst/>
          </a:prstGeom>
          <a:ln w="6350" cap="sq">
            <a:solidFill>
              <a:schemeClr val="tx1">
                <a:lumMod val="20000"/>
                <a:lumOff val="8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30">
            <a:extLst>
              <a:ext uri="{FF2B5EF4-FFF2-40B4-BE49-F238E27FC236}">
                <a16:creationId xmlns:a16="http://schemas.microsoft.com/office/drawing/2014/main" id="{0113BA66-E32E-894B-83AA-809E69AEC08D}"/>
              </a:ext>
            </a:extLst>
          </p:cNvPr>
          <p:cNvCxnSpPr/>
          <p:nvPr userDrawn="1"/>
        </p:nvCxnSpPr>
        <p:spPr>
          <a:xfrm flipH="1">
            <a:off x="3713629" y="637219"/>
            <a:ext cx="14189" cy="5262644"/>
          </a:xfrm>
          <a:prstGeom prst="line">
            <a:avLst/>
          </a:prstGeom>
          <a:ln w="6350" cap="sq">
            <a:solidFill>
              <a:schemeClr val="tx1">
                <a:lumMod val="20000"/>
                <a:lumOff val="8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spaço Reservado para Texto 3">
            <a:extLst>
              <a:ext uri="{FF2B5EF4-FFF2-40B4-BE49-F238E27FC236}">
                <a16:creationId xmlns:a16="http://schemas.microsoft.com/office/drawing/2014/main" id="{A459F980-2502-254C-857E-3032A0D4C3A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5906" y="637219"/>
            <a:ext cx="3231374" cy="338554"/>
          </a:xfrm>
          <a:prstGeom prst="rect">
            <a:avLst/>
          </a:prstGeom>
        </p:spPr>
        <p:txBody>
          <a:bodyPr numCol="1" spcCol="360000">
            <a:spAutoFit/>
          </a:bodyPr>
          <a:lstStyle>
            <a:lvl1pPr marL="0" indent="0">
              <a:lnSpc>
                <a:spcPct val="100000"/>
              </a:lnSpc>
              <a:buNone/>
              <a:defRPr sz="1600">
                <a:latin typeface="+mj-lt"/>
              </a:defRPr>
            </a:lvl1pPr>
            <a:lvl3pPr>
              <a:defRPr/>
            </a:lvl3pPr>
            <a:lvl4pPr marL="204788" indent="0">
              <a:buNone/>
              <a:defRPr/>
            </a:lvl4pPr>
            <a:lvl5pPr>
              <a:defRPr/>
            </a:lvl5pPr>
          </a:lstStyle>
          <a:p>
            <a:pPr lvl="0"/>
            <a:r>
              <a:rPr lang="pt-BR"/>
              <a:t>Inserir texto (Segoe UI 16)</a:t>
            </a:r>
          </a:p>
        </p:txBody>
      </p:sp>
      <p:cxnSp>
        <p:nvCxnSpPr>
          <p:cNvPr id="29" name="Conector reto 29">
            <a:extLst>
              <a:ext uri="{FF2B5EF4-FFF2-40B4-BE49-F238E27FC236}">
                <a16:creationId xmlns:a16="http://schemas.microsoft.com/office/drawing/2014/main" id="{BBF2513F-1636-7F43-A177-1999C9765797}"/>
              </a:ext>
            </a:extLst>
          </p:cNvPr>
          <p:cNvCxnSpPr/>
          <p:nvPr userDrawn="1"/>
        </p:nvCxnSpPr>
        <p:spPr>
          <a:xfrm>
            <a:off x="11341119" y="1457463"/>
            <a:ext cx="0" cy="4442400"/>
          </a:xfrm>
          <a:prstGeom prst="line">
            <a:avLst/>
          </a:prstGeom>
          <a:ln w="6350" cap="sq">
            <a:solidFill>
              <a:schemeClr val="tx1">
                <a:lumMod val="20000"/>
                <a:lumOff val="8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spaço Reservado para Rodapé 4">
            <a:extLst>
              <a:ext uri="{FF2B5EF4-FFF2-40B4-BE49-F238E27FC236}">
                <a16:creationId xmlns:a16="http://schemas.microsoft.com/office/drawing/2014/main" id="{05939C69-4398-490D-9116-BA15A06406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3358" y="6304734"/>
            <a:ext cx="9853200" cy="16927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>
              <a:defRPr sz="1100">
                <a:solidFill>
                  <a:srgbClr val="3C3C3C"/>
                </a:solidFill>
                <a:latin typeface="+mj-lt"/>
                <a:ea typeface="Verdan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/>
              <a:t>Adicionar título do rodapé aqui (Segoe UI 11)</a:t>
            </a:r>
          </a:p>
        </p:txBody>
      </p:sp>
      <p:sp>
        <p:nvSpPr>
          <p:cNvPr id="22" name="Espaço Reservado para Texto 3">
            <a:extLst>
              <a:ext uri="{FF2B5EF4-FFF2-40B4-BE49-F238E27FC236}">
                <a16:creationId xmlns:a16="http://schemas.microsoft.com/office/drawing/2014/main" id="{820C6A99-E6C4-429C-9751-D546B981CF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56527" y="1365886"/>
            <a:ext cx="7270403" cy="338554"/>
          </a:xfrm>
          <a:prstGeom prst="rect">
            <a:avLst/>
          </a:prstGeom>
        </p:spPr>
        <p:txBody>
          <a:bodyPr numCol="2" spcCol="360000">
            <a:sp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pt-BR"/>
              <a:t>Inserir texto (Segoe UI 16)</a:t>
            </a:r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id="{AF62866F-F72D-4879-A781-8E4059F186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-8312"/>
            <a:ext cx="2793076" cy="1156858"/>
          </a:xfrm>
          <a:prstGeom prst="rect">
            <a:avLst/>
          </a:prstGeom>
        </p:spPr>
      </p:pic>
      <p:pic>
        <p:nvPicPr>
          <p:cNvPr id="24" name="Gráfico 23">
            <a:extLst>
              <a:ext uri="{FF2B5EF4-FFF2-40B4-BE49-F238E27FC236}">
                <a16:creationId xmlns:a16="http://schemas.microsoft.com/office/drawing/2014/main" id="{F051C416-B3C2-4B61-B6E8-A6C8891D7F4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72058" y="5941382"/>
            <a:ext cx="924930" cy="924930"/>
          </a:xfrm>
          <a:prstGeom prst="rect">
            <a:avLst/>
          </a:prstGeom>
        </p:spPr>
      </p:pic>
      <p:pic>
        <p:nvPicPr>
          <p:cNvPr id="33" name="logo_01.png" descr="logo_01.png">
            <a:extLst>
              <a:ext uri="{FF2B5EF4-FFF2-40B4-BE49-F238E27FC236}">
                <a16:creationId xmlns:a16="http://schemas.microsoft.com/office/drawing/2014/main" id="{9F80C3B8-966D-4B5A-A2A0-F760F8187EA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32580" b="32580"/>
          <a:stretch>
            <a:fillRect/>
          </a:stretch>
        </p:blipFill>
        <p:spPr>
          <a:xfrm>
            <a:off x="10664982" y="169776"/>
            <a:ext cx="1401880" cy="274723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Espaço Reservado para Número de Slide 5">
            <a:extLst>
              <a:ext uri="{FF2B5EF4-FFF2-40B4-BE49-F238E27FC236}">
                <a16:creationId xmlns:a16="http://schemas.microsoft.com/office/drawing/2014/main" id="{B5586F13-DD64-4051-BED3-3D316300207D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chemeClr val="bg1"/>
                </a:solidFill>
                <a:latin typeface="+mj-lt"/>
              </a:rPr>
              <a:pPr algn="ctr"/>
              <a:t>‹nº›</a:t>
            </a:fld>
            <a:endParaRPr lang="pt-BR" sz="10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461976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sória de te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12">
            <a:extLst>
              <a:ext uri="{FF2B5EF4-FFF2-40B4-BE49-F238E27FC236}">
                <a16:creationId xmlns:a16="http://schemas.microsoft.com/office/drawing/2014/main" id="{C3C8B3F3-42B5-634E-8C25-88EE18281325}"/>
              </a:ext>
            </a:extLst>
          </p:cNvPr>
          <p:cNvCxnSpPr/>
          <p:nvPr userDrawn="1"/>
        </p:nvCxnSpPr>
        <p:spPr>
          <a:xfrm>
            <a:off x="5785272" y="626744"/>
            <a:ext cx="0" cy="5341621"/>
          </a:xfrm>
          <a:prstGeom prst="line">
            <a:avLst/>
          </a:prstGeom>
          <a:ln w="9525" cmpd="sng">
            <a:solidFill>
              <a:schemeClr val="tx1">
                <a:lumMod val="40000"/>
                <a:lumOff val="6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Espaço Reservado para Texto 3">
            <a:extLst>
              <a:ext uri="{FF2B5EF4-FFF2-40B4-BE49-F238E27FC236}">
                <a16:creationId xmlns:a16="http://schemas.microsoft.com/office/drawing/2014/main" id="{C5293951-7094-4E43-AB61-14CE6F6C01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56713" y="1277619"/>
            <a:ext cx="5308019" cy="338554"/>
          </a:xfrm>
          <a:prstGeom prst="rect">
            <a:avLst/>
          </a:prstGeom>
        </p:spPr>
        <p:txBody>
          <a:bodyPr numCol="1" spcCol="360000">
            <a:sp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pt-BR"/>
              <a:t>Inserir texto (Segoe UI 16)</a:t>
            </a:r>
          </a:p>
        </p:txBody>
      </p:sp>
      <p:sp>
        <p:nvSpPr>
          <p:cNvPr id="34" name="Title 9">
            <a:extLst>
              <a:ext uri="{FF2B5EF4-FFF2-40B4-BE49-F238E27FC236}">
                <a16:creationId xmlns:a16="http://schemas.microsoft.com/office/drawing/2014/main" id="{2C459001-97DD-584E-A750-2AB8483F1C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2747" y="626744"/>
            <a:ext cx="5121085" cy="535531"/>
          </a:xfrm>
          <a:prstGeom prst="rect">
            <a:avLst/>
          </a:prstGeom>
        </p:spPr>
        <p:txBody>
          <a:bodyPr lIns="108000">
            <a:spAutoFit/>
          </a:bodyPr>
          <a:lstStyle>
            <a:lvl1pPr marL="0" indent="0" algn="l">
              <a:defRPr sz="32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pt-BR"/>
              <a:t>Título (Segoe UI 32)</a:t>
            </a:r>
            <a:endParaRPr lang="en-US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C4C19B97-7244-2C4E-8605-016C302A742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056712" y="626744"/>
            <a:ext cx="5312345" cy="5355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lang="en-US" sz="3200" b="1" i="0" u="none" strike="noStrike" cap="none" spc="0" baseline="0" dirty="0">
                <a:solidFill>
                  <a:schemeClr val="tx2"/>
                </a:solidFill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Times"/>
              </a:defRPr>
            </a:lvl1pPr>
            <a:lvl2pPr marL="457200" indent="0" algn="l">
              <a:buNone/>
              <a:defRPr sz="1600">
                <a:solidFill>
                  <a:schemeClr val="tx2"/>
                </a:solidFill>
              </a:defRPr>
            </a:lvl2pPr>
            <a:lvl3pPr marL="914400" indent="0" algn="l">
              <a:buNone/>
              <a:defRPr sz="1600">
                <a:solidFill>
                  <a:schemeClr val="tx2"/>
                </a:solidFill>
              </a:defRPr>
            </a:lvl3pPr>
            <a:lvl4pPr marL="1371600" indent="0" algn="l">
              <a:buNone/>
              <a:defRPr sz="1600">
                <a:solidFill>
                  <a:schemeClr val="tx2"/>
                </a:solidFill>
              </a:defRPr>
            </a:lvl4pPr>
            <a:lvl5pPr marL="1828800" indent="0" algn="l"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Título (Segoe UI 32)</a:t>
            </a:r>
            <a:endParaRPr lang="en-US"/>
          </a:p>
        </p:txBody>
      </p:sp>
      <p:sp>
        <p:nvSpPr>
          <p:cNvPr id="24" name="Espaço Reservado para Rodapé 4">
            <a:extLst>
              <a:ext uri="{FF2B5EF4-FFF2-40B4-BE49-F238E27FC236}">
                <a16:creationId xmlns:a16="http://schemas.microsoft.com/office/drawing/2014/main" id="{0F68B56D-445D-4344-B122-3EE585B202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3358" y="6304734"/>
            <a:ext cx="9853200" cy="16927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>
              <a:defRPr sz="1100">
                <a:solidFill>
                  <a:srgbClr val="3C3C3C"/>
                </a:solidFill>
                <a:latin typeface="+mj-lt"/>
                <a:ea typeface="Verdan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/>
              <a:t>Adicionar título do rodapé aqui (Segoe UI 11)</a:t>
            </a:r>
          </a:p>
        </p:txBody>
      </p:sp>
      <p:sp>
        <p:nvSpPr>
          <p:cNvPr id="25" name="Espaço Reservado para Número de Slide 5">
            <a:extLst>
              <a:ext uri="{FF2B5EF4-FFF2-40B4-BE49-F238E27FC236}">
                <a16:creationId xmlns:a16="http://schemas.microsoft.com/office/drawing/2014/main" id="{8B8DAE3A-F559-45FC-A10B-F632BFE3FBC1}"/>
              </a:ext>
            </a:extLst>
          </p:cNvPr>
          <p:cNvSpPr txBox="1"/>
          <p:nvPr userDrawn="1"/>
        </p:nvSpPr>
        <p:spPr>
          <a:xfrm>
            <a:off x="10321183" y="6301473"/>
            <a:ext cx="1620000" cy="169277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077AD36-6513-4937-8578-8D1887E4EE7D}" type="slidenum">
              <a:rPr lang="pt-BR" sz="1100" smtClean="0">
                <a:solidFill>
                  <a:schemeClr val="bg1"/>
                </a:solidFill>
                <a:latin typeface="+mj-lt"/>
              </a:rPr>
              <a:t>‹nº›</a:t>
            </a:fld>
            <a:endParaRPr lang="pt-BR" sz="11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Espaço Reservado para Texto 3">
            <a:extLst>
              <a:ext uri="{FF2B5EF4-FFF2-40B4-BE49-F238E27FC236}">
                <a16:creationId xmlns:a16="http://schemas.microsoft.com/office/drawing/2014/main" id="{04E183EF-6E52-4017-8773-49D41747D08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92748" y="1277619"/>
            <a:ext cx="5121084" cy="338554"/>
          </a:xfrm>
          <a:prstGeom prst="rect">
            <a:avLst/>
          </a:prstGeom>
        </p:spPr>
        <p:txBody>
          <a:bodyPr numCol="1" spcCol="360000">
            <a:sp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pt-BR"/>
              <a:t>Inserir texto (Segoe UI 16)</a:t>
            </a:r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id="{23D81AD3-DA9A-4227-8CFD-9BBC0C4B65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-8312"/>
            <a:ext cx="2793076" cy="1156858"/>
          </a:xfrm>
          <a:prstGeom prst="rect">
            <a:avLst/>
          </a:prstGeom>
        </p:spPr>
      </p:pic>
      <p:pic>
        <p:nvPicPr>
          <p:cNvPr id="26" name="Gráfico 25">
            <a:extLst>
              <a:ext uri="{FF2B5EF4-FFF2-40B4-BE49-F238E27FC236}">
                <a16:creationId xmlns:a16="http://schemas.microsoft.com/office/drawing/2014/main" id="{F9D2393B-2173-4791-9609-69FCA6F1D2B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72058" y="5941382"/>
            <a:ext cx="924930" cy="924930"/>
          </a:xfrm>
          <a:prstGeom prst="rect">
            <a:avLst/>
          </a:prstGeom>
        </p:spPr>
      </p:pic>
      <p:pic>
        <p:nvPicPr>
          <p:cNvPr id="27" name="logo_01.png" descr="logo_01.png">
            <a:extLst>
              <a:ext uri="{FF2B5EF4-FFF2-40B4-BE49-F238E27FC236}">
                <a16:creationId xmlns:a16="http://schemas.microsoft.com/office/drawing/2014/main" id="{C13B8F08-9DBD-4D04-AE6F-920401CBED0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32580" b="32580"/>
          <a:stretch>
            <a:fillRect/>
          </a:stretch>
        </p:blipFill>
        <p:spPr>
          <a:xfrm>
            <a:off x="10664982" y="169776"/>
            <a:ext cx="1401880" cy="274723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Espaço Reservado para Número de Slide 5">
            <a:extLst>
              <a:ext uri="{FF2B5EF4-FFF2-40B4-BE49-F238E27FC236}">
                <a16:creationId xmlns:a16="http://schemas.microsoft.com/office/drawing/2014/main" id="{4348831C-A0C4-4C11-91F5-1DEE09045329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chemeClr val="bg1"/>
                </a:solidFill>
                <a:latin typeface="+mj-lt"/>
              </a:rPr>
              <a:pPr algn="ctr"/>
              <a:t>‹nº›</a:t>
            </a:fld>
            <a:endParaRPr lang="pt-BR" sz="10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1420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Nossos clientes 1 - 35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roup 104">
            <a:extLst>
              <a:ext uri="{FF2B5EF4-FFF2-40B4-BE49-F238E27FC236}">
                <a16:creationId xmlns:a16="http://schemas.microsoft.com/office/drawing/2014/main" id="{B65D4E19-E7AC-A644-86D8-4BAC8DB419A6}"/>
              </a:ext>
            </a:extLst>
          </p:cNvPr>
          <p:cNvGrpSpPr/>
          <p:nvPr userDrawn="1"/>
        </p:nvGrpSpPr>
        <p:grpSpPr>
          <a:xfrm>
            <a:off x="1873673" y="1290319"/>
            <a:ext cx="7797800" cy="4751706"/>
            <a:chOff x="1649112" y="776813"/>
            <a:chExt cx="5848430" cy="4195234"/>
          </a:xfrm>
        </p:grpSpPr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DD76DF66-A6E1-A84F-9CD4-8C9B463941AB}"/>
                </a:ext>
              </a:extLst>
            </p:cNvPr>
            <p:cNvCxnSpPr/>
            <p:nvPr/>
          </p:nvCxnSpPr>
          <p:spPr>
            <a:xfrm flipV="1">
              <a:off x="1649112" y="776813"/>
              <a:ext cx="0" cy="4195234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22B24FC7-2BFE-B040-B8AB-E0613A859963}"/>
                </a:ext>
              </a:extLst>
            </p:cNvPr>
            <p:cNvCxnSpPr/>
            <p:nvPr/>
          </p:nvCxnSpPr>
          <p:spPr>
            <a:xfrm flipV="1">
              <a:off x="2819116" y="776813"/>
              <a:ext cx="0" cy="4195234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7B8E9786-04AF-0644-9BF9-94F16A76A2EF}"/>
                </a:ext>
              </a:extLst>
            </p:cNvPr>
            <p:cNvCxnSpPr/>
            <p:nvPr/>
          </p:nvCxnSpPr>
          <p:spPr>
            <a:xfrm flipV="1">
              <a:off x="3989119" y="776813"/>
              <a:ext cx="0" cy="4195234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A8BD46E5-8EC4-A545-BA56-E221D6B863E2}"/>
                </a:ext>
              </a:extLst>
            </p:cNvPr>
            <p:cNvCxnSpPr/>
            <p:nvPr/>
          </p:nvCxnSpPr>
          <p:spPr>
            <a:xfrm flipV="1">
              <a:off x="5157535" y="776813"/>
              <a:ext cx="0" cy="4195234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70AB3C8C-FDE1-4A46-8A93-DFABB1209B4C}"/>
                </a:ext>
              </a:extLst>
            </p:cNvPr>
            <p:cNvCxnSpPr/>
            <p:nvPr/>
          </p:nvCxnSpPr>
          <p:spPr>
            <a:xfrm flipV="1">
              <a:off x="6327539" y="776813"/>
              <a:ext cx="0" cy="4195234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CE13E123-2E82-B042-BD9C-4CA804A92589}"/>
                </a:ext>
              </a:extLst>
            </p:cNvPr>
            <p:cNvCxnSpPr/>
            <p:nvPr/>
          </p:nvCxnSpPr>
          <p:spPr>
            <a:xfrm flipV="1">
              <a:off x="7497542" y="776813"/>
              <a:ext cx="0" cy="4195234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4" name="Group 53">
            <a:extLst>
              <a:ext uri="{FF2B5EF4-FFF2-40B4-BE49-F238E27FC236}">
                <a16:creationId xmlns:a16="http://schemas.microsoft.com/office/drawing/2014/main" id="{AFD44970-A4AE-C540-994A-25128951A423}"/>
              </a:ext>
            </a:extLst>
          </p:cNvPr>
          <p:cNvGrpSpPr/>
          <p:nvPr userDrawn="1"/>
        </p:nvGrpSpPr>
        <p:grpSpPr>
          <a:xfrm>
            <a:off x="554991" y="3678474"/>
            <a:ext cx="10449983" cy="0"/>
            <a:chOff x="660348" y="2529400"/>
            <a:chExt cx="7838068" cy="0"/>
          </a:xfrm>
        </p:grpSpPr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id="{CA024090-61BA-4B42-9CED-2A9AC2075286}"/>
                </a:ext>
              </a:extLst>
            </p:cNvPr>
            <p:cNvCxnSpPr/>
            <p:nvPr/>
          </p:nvCxnSpPr>
          <p:spPr>
            <a:xfrm>
              <a:off x="660348" y="2529400"/>
              <a:ext cx="83032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68B6F633-4E34-0F46-BF46-D015A052E866}"/>
                </a:ext>
              </a:extLst>
            </p:cNvPr>
            <p:cNvCxnSpPr/>
            <p:nvPr/>
          </p:nvCxnSpPr>
          <p:spPr>
            <a:xfrm>
              <a:off x="1828835" y="2529400"/>
              <a:ext cx="828736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E5BC2519-1B59-2143-B4B8-A53D2699504C}"/>
                </a:ext>
              </a:extLst>
            </p:cNvPr>
            <p:cNvCxnSpPr/>
            <p:nvPr/>
          </p:nvCxnSpPr>
          <p:spPr>
            <a:xfrm>
              <a:off x="2995733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9317249F-A107-0F4A-9A85-E3E12426D19C}"/>
                </a:ext>
              </a:extLst>
            </p:cNvPr>
            <p:cNvCxnSpPr/>
            <p:nvPr/>
          </p:nvCxnSpPr>
          <p:spPr>
            <a:xfrm>
              <a:off x="4164220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5322A6CD-29AD-CA4A-AA50-44C905307499}"/>
                </a:ext>
              </a:extLst>
            </p:cNvPr>
            <p:cNvCxnSpPr/>
            <p:nvPr/>
          </p:nvCxnSpPr>
          <p:spPr>
            <a:xfrm>
              <a:off x="5332706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A688DEA5-B413-8442-B19F-26C534975F20}"/>
                </a:ext>
              </a:extLst>
            </p:cNvPr>
            <p:cNvCxnSpPr/>
            <p:nvPr/>
          </p:nvCxnSpPr>
          <p:spPr>
            <a:xfrm>
              <a:off x="6501193" y="2529400"/>
              <a:ext cx="828736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C86C0467-AF85-7244-A811-D5B4C7B299C4}"/>
                </a:ext>
              </a:extLst>
            </p:cNvPr>
            <p:cNvCxnSpPr/>
            <p:nvPr/>
          </p:nvCxnSpPr>
          <p:spPr>
            <a:xfrm>
              <a:off x="7668092" y="2529400"/>
              <a:ext cx="83032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2" name="Group 54">
            <a:extLst>
              <a:ext uri="{FF2B5EF4-FFF2-40B4-BE49-F238E27FC236}">
                <a16:creationId xmlns:a16="http://schemas.microsoft.com/office/drawing/2014/main" id="{9018987C-6A63-1D44-B55A-9A674301A602}"/>
              </a:ext>
            </a:extLst>
          </p:cNvPr>
          <p:cNvGrpSpPr/>
          <p:nvPr userDrawn="1"/>
        </p:nvGrpSpPr>
        <p:grpSpPr>
          <a:xfrm>
            <a:off x="554991" y="2496700"/>
            <a:ext cx="10449983" cy="0"/>
            <a:chOff x="660348" y="2529400"/>
            <a:chExt cx="7838068" cy="0"/>
          </a:xfrm>
        </p:grpSpPr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FF0A2698-9EB2-0C4C-B6DD-23E3137985AC}"/>
                </a:ext>
              </a:extLst>
            </p:cNvPr>
            <p:cNvCxnSpPr/>
            <p:nvPr/>
          </p:nvCxnSpPr>
          <p:spPr>
            <a:xfrm>
              <a:off x="660348" y="2529400"/>
              <a:ext cx="83032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10CC3C25-2E0E-ED4E-BD0D-2A6880938E7A}"/>
                </a:ext>
              </a:extLst>
            </p:cNvPr>
            <p:cNvCxnSpPr/>
            <p:nvPr/>
          </p:nvCxnSpPr>
          <p:spPr>
            <a:xfrm>
              <a:off x="1828835" y="2529400"/>
              <a:ext cx="828736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821EA712-696B-6A43-98D2-B9A4125AF856}"/>
                </a:ext>
              </a:extLst>
            </p:cNvPr>
            <p:cNvCxnSpPr/>
            <p:nvPr/>
          </p:nvCxnSpPr>
          <p:spPr>
            <a:xfrm>
              <a:off x="2995733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29C1B214-335B-F143-8F54-145D09131A8F}"/>
                </a:ext>
              </a:extLst>
            </p:cNvPr>
            <p:cNvCxnSpPr/>
            <p:nvPr/>
          </p:nvCxnSpPr>
          <p:spPr>
            <a:xfrm>
              <a:off x="4164220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74F38671-B72A-7C44-B21A-EFBB37F6B44C}"/>
                </a:ext>
              </a:extLst>
            </p:cNvPr>
            <p:cNvCxnSpPr/>
            <p:nvPr/>
          </p:nvCxnSpPr>
          <p:spPr>
            <a:xfrm>
              <a:off x="5332706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4735E55C-0881-1C4F-AAF8-3BDD3FD528E1}"/>
                </a:ext>
              </a:extLst>
            </p:cNvPr>
            <p:cNvCxnSpPr/>
            <p:nvPr/>
          </p:nvCxnSpPr>
          <p:spPr>
            <a:xfrm>
              <a:off x="6501193" y="2529400"/>
              <a:ext cx="828736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116DABFF-E658-8C45-93E1-69B158DACE93}"/>
                </a:ext>
              </a:extLst>
            </p:cNvPr>
            <p:cNvCxnSpPr/>
            <p:nvPr/>
          </p:nvCxnSpPr>
          <p:spPr>
            <a:xfrm>
              <a:off x="7668092" y="2529400"/>
              <a:ext cx="83032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0" name="Group 69">
            <a:extLst>
              <a:ext uri="{FF2B5EF4-FFF2-40B4-BE49-F238E27FC236}">
                <a16:creationId xmlns:a16="http://schemas.microsoft.com/office/drawing/2014/main" id="{E4B2C15F-05AD-5844-A0F5-2E2018AE774A}"/>
              </a:ext>
            </a:extLst>
          </p:cNvPr>
          <p:cNvGrpSpPr/>
          <p:nvPr userDrawn="1"/>
        </p:nvGrpSpPr>
        <p:grpSpPr>
          <a:xfrm>
            <a:off x="554991" y="4860249"/>
            <a:ext cx="10449983" cy="0"/>
            <a:chOff x="660348" y="2529400"/>
            <a:chExt cx="7838068" cy="0"/>
          </a:xfrm>
        </p:grpSpPr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EE3460BD-5B43-0546-84E0-DC1561E3C20D}"/>
                </a:ext>
              </a:extLst>
            </p:cNvPr>
            <p:cNvCxnSpPr/>
            <p:nvPr/>
          </p:nvCxnSpPr>
          <p:spPr>
            <a:xfrm>
              <a:off x="660348" y="2529400"/>
              <a:ext cx="83032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3E8AFB3E-F5AB-084A-A687-AF590A103555}"/>
                </a:ext>
              </a:extLst>
            </p:cNvPr>
            <p:cNvCxnSpPr/>
            <p:nvPr/>
          </p:nvCxnSpPr>
          <p:spPr>
            <a:xfrm>
              <a:off x="1828835" y="2529400"/>
              <a:ext cx="828736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E4618654-F6D1-E649-A916-959F8B66B1B6}"/>
                </a:ext>
              </a:extLst>
            </p:cNvPr>
            <p:cNvCxnSpPr/>
            <p:nvPr/>
          </p:nvCxnSpPr>
          <p:spPr>
            <a:xfrm>
              <a:off x="2995733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7D583E45-76B5-204B-A3A1-F0F0754F4F8E}"/>
                </a:ext>
              </a:extLst>
            </p:cNvPr>
            <p:cNvCxnSpPr/>
            <p:nvPr/>
          </p:nvCxnSpPr>
          <p:spPr>
            <a:xfrm>
              <a:off x="4164220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253137C4-A547-4E40-855D-0F26FDA9D44E}"/>
                </a:ext>
              </a:extLst>
            </p:cNvPr>
            <p:cNvCxnSpPr/>
            <p:nvPr/>
          </p:nvCxnSpPr>
          <p:spPr>
            <a:xfrm>
              <a:off x="5332706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13553248-F6E5-2841-8C49-43241E50C72E}"/>
                </a:ext>
              </a:extLst>
            </p:cNvPr>
            <p:cNvCxnSpPr/>
            <p:nvPr/>
          </p:nvCxnSpPr>
          <p:spPr>
            <a:xfrm>
              <a:off x="6501193" y="2529400"/>
              <a:ext cx="828736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4A036DDB-5062-304E-B426-CA15DF45966B}"/>
                </a:ext>
              </a:extLst>
            </p:cNvPr>
            <p:cNvCxnSpPr/>
            <p:nvPr/>
          </p:nvCxnSpPr>
          <p:spPr>
            <a:xfrm>
              <a:off x="7668092" y="2529400"/>
              <a:ext cx="83032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8" name="Picture Placeholder 2">
            <a:extLst>
              <a:ext uri="{FF2B5EF4-FFF2-40B4-BE49-F238E27FC236}">
                <a16:creationId xmlns:a16="http://schemas.microsoft.com/office/drawing/2014/main" id="{A613DA7D-2A30-D54A-8490-4197DFD4E639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54991" y="1605917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29" name="Picture Placeholder 2">
            <a:extLst>
              <a:ext uri="{FF2B5EF4-FFF2-40B4-BE49-F238E27FC236}">
                <a16:creationId xmlns:a16="http://schemas.microsoft.com/office/drawing/2014/main" id="{B9F43637-B947-1C4B-8A9D-8B5DDC433928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2112857" y="1605917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30" name="Picture Placeholder 2">
            <a:extLst>
              <a:ext uri="{FF2B5EF4-FFF2-40B4-BE49-F238E27FC236}">
                <a16:creationId xmlns:a16="http://schemas.microsoft.com/office/drawing/2014/main" id="{357E5173-C15C-A34D-9FFA-F67CFA30F18B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3668608" y="1605917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31" name="Picture Placeholder 2">
            <a:extLst>
              <a:ext uri="{FF2B5EF4-FFF2-40B4-BE49-F238E27FC236}">
                <a16:creationId xmlns:a16="http://schemas.microsoft.com/office/drawing/2014/main" id="{440475CE-8260-2540-A000-BEED5B171424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5226473" y="1605917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32" name="Picture Placeholder 2">
            <a:extLst>
              <a:ext uri="{FF2B5EF4-FFF2-40B4-BE49-F238E27FC236}">
                <a16:creationId xmlns:a16="http://schemas.microsoft.com/office/drawing/2014/main" id="{20CECE57-F86C-EB4D-9E19-F82F928806E6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6784341" y="1605917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33" name="Picture Placeholder 2">
            <a:extLst>
              <a:ext uri="{FF2B5EF4-FFF2-40B4-BE49-F238E27FC236}">
                <a16:creationId xmlns:a16="http://schemas.microsoft.com/office/drawing/2014/main" id="{E053A6C9-D74A-B94E-958A-329EB8900266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8340091" y="1605917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34" name="Picture Placeholder 2">
            <a:extLst>
              <a:ext uri="{FF2B5EF4-FFF2-40B4-BE49-F238E27FC236}">
                <a16:creationId xmlns:a16="http://schemas.microsoft.com/office/drawing/2014/main" id="{6A5682E3-548E-A944-A220-B0643C126CE4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9897957" y="1605917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35" name="Picture Placeholder 2">
            <a:extLst>
              <a:ext uri="{FF2B5EF4-FFF2-40B4-BE49-F238E27FC236}">
                <a16:creationId xmlns:a16="http://schemas.microsoft.com/office/drawing/2014/main" id="{EE64D1DC-9937-1C46-AB28-C62F2C2189AA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554991" y="2764758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36" name="Picture Placeholder 2">
            <a:extLst>
              <a:ext uri="{FF2B5EF4-FFF2-40B4-BE49-F238E27FC236}">
                <a16:creationId xmlns:a16="http://schemas.microsoft.com/office/drawing/2014/main" id="{73BF0A28-0871-9B43-8DBF-670788B9E19E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2112857" y="2764758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37" name="Picture Placeholder 2">
            <a:extLst>
              <a:ext uri="{FF2B5EF4-FFF2-40B4-BE49-F238E27FC236}">
                <a16:creationId xmlns:a16="http://schemas.microsoft.com/office/drawing/2014/main" id="{174433E4-9A21-7244-9928-27656DB76396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3668608" y="2764758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38" name="Picture Placeholder 2">
            <a:extLst>
              <a:ext uri="{FF2B5EF4-FFF2-40B4-BE49-F238E27FC236}">
                <a16:creationId xmlns:a16="http://schemas.microsoft.com/office/drawing/2014/main" id="{7F8354C8-9E0F-EA48-984A-78DC88763257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5226473" y="2764758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39" name="Picture Placeholder 2">
            <a:extLst>
              <a:ext uri="{FF2B5EF4-FFF2-40B4-BE49-F238E27FC236}">
                <a16:creationId xmlns:a16="http://schemas.microsoft.com/office/drawing/2014/main" id="{3945AAF2-71BC-BF4A-AC67-D12E458AE0C4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6784341" y="2764758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40" name="Picture Placeholder 2">
            <a:extLst>
              <a:ext uri="{FF2B5EF4-FFF2-40B4-BE49-F238E27FC236}">
                <a16:creationId xmlns:a16="http://schemas.microsoft.com/office/drawing/2014/main" id="{8A3AB38B-F953-904D-B2D1-539A3419B652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8340091" y="2764758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41" name="Picture Placeholder 2">
            <a:extLst>
              <a:ext uri="{FF2B5EF4-FFF2-40B4-BE49-F238E27FC236}">
                <a16:creationId xmlns:a16="http://schemas.microsoft.com/office/drawing/2014/main" id="{2018CD48-3791-2E46-9921-A14655826978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9897957" y="2764758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42" name="Picture Placeholder 2">
            <a:extLst>
              <a:ext uri="{FF2B5EF4-FFF2-40B4-BE49-F238E27FC236}">
                <a16:creationId xmlns:a16="http://schemas.microsoft.com/office/drawing/2014/main" id="{DBA74DC8-55DF-3344-9452-1CD870477E1D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554991" y="3963639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43" name="Picture Placeholder 2">
            <a:extLst>
              <a:ext uri="{FF2B5EF4-FFF2-40B4-BE49-F238E27FC236}">
                <a16:creationId xmlns:a16="http://schemas.microsoft.com/office/drawing/2014/main" id="{C8A0420A-2495-224A-89E1-C85DDBA0DCF7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2112857" y="3963639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44" name="Picture Placeholder 2">
            <a:extLst>
              <a:ext uri="{FF2B5EF4-FFF2-40B4-BE49-F238E27FC236}">
                <a16:creationId xmlns:a16="http://schemas.microsoft.com/office/drawing/2014/main" id="{3A720BBF-274F-B744-AC81-DF7B553CAFE9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3668608" y="3963639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45" name="Picture Placeholder 2">
            <a:extLst>
              <a:ext uri="{FF2B5EF4-FFF2-40B4-BE49-F238E27FC236}">
                <a16:creationId xmlns:a16="http://schemas.microsoft.com/office/drawing/2014/main" id="{A1220F4C-EF1F-3340-BF44-ABE876EB10E5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226473" y="3963639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46" name="Picture Placeholder 2">
            <a:extLst>
              <a:ext uri="{FF2B5EF4-FFF2-40B4-BE49-F238E27FC236}">
                <a16:creationId xmlns:a16="http://schemas.microsoft.com/office/drawing/2014/main" id="{E4629FF5-A359-A84D-B584-A925F87C1D17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6784341" y="3963639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47" name="Picture Placeholder 2">
            <a:extLst>
              <a:ext uri="{FF2B5EF4-FFF2-40B4-BE49-F238E27FC236}">
                <a16:creationId xmlns:a16="http://schemas.microsoft.com/office/drawing/2014/main" id="{D989728D-293A-404C-B7C3-9A717B190C72}"/>
              </a:ext>
            </a:extLst>
          </p:cNvPr>
          <p:cNvSpPr>
            <a:spLocks noGrp="1"/>
          </p:cNvSpPr>
          <p:nvPr>
            <p:ph type="pic" sz="quarter" idx="67" hasCustomPrompt="1"/>
          </p:nvPr>
        </p:nvSpPr>
        <p:spPr>
          <a:xfrm>
            <a:off x="8340091" y="3963639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48" name="Picture Placeholder 2">
            <a:extLst>
              <a:ext uri="{FF2B5EF4-FFF2-40B4-BE49-F238E27FC236}">
                <a16:creationId xmlns:a16="http://schemas.microsoft.com/office/drawing/2014/main" id="{5A99B4C0-D707-D547-BA1B-ACD1FF135D21}"/>
              </a:ext>
            </a:extLst>
          </p:cNvPr>
          <p:cNvSpPr>
            <a:spLocks noGrp="1"/>
          </p:cNvSpPr>
          <p:nvPr>
            <p:ph type="pic" sz="quarter" idx="68" hasCustomPrompt="1"/>
          </p:nvPr>
        </p:nvSpPr>
        <p:spPr>
          <a:xfrm>
            <a:off x="9897957" y="3963639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49" name="Picture Placeholder 2">
            <a:extLst>
              <a:ext uri="{FF2B5EF4-FFF2-40B4-BE49-F238E27FC236}">
                <a16:creationId xmlns:a16="http://schemas.microsoft.com/office/drawing/2014/main" id="{BB813F18-0E17-F347-85AE-C17A6F6DFA87}"/>
              </a:ext>
            </a:extLst>
          </p:cNvPr>
          <p:cNvSpPr>
            <a:spLocks noGrp="1"/>
          </p:cNvSpPr>
          <p:nvPr>
            <p:ph type="pic" sz="quarter" idx="69" hasCustomPrompt="1"/>
          </p:nvPr>
        </p:nvSpPr>
        <p:spPr>
          <a:xfrm>
            <a:off x="554991" y="5142198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50" name="Picture Placeholder 2">
            <a:extLst>
              <a:ext uri="{FF2B5EF4-FFF2-40B4-BE49-F238E27FC236}">
                <a16:creationId xmlns:a16="http://schemas.microsoft.com/office/drawing/2014/main" id="{325D070A-0C3C-824F-8F6C-FCD9E579808C}"/>
              </a:ext>
            </a:extLst>
          </p:cNvPr>
          <p:cNvSpPr>
            <a:spLocks noGrp="1"/>
          </p:cNvSpPr>
          <p:nvPr>
            <p:ph type="pic" sz="quarter" idx="70" hasCustomPrompt="1"/>
          </p:nvPr>
        </p:nvSpPr>
        <p:spPr>
          <a:xfrm>
            <a:off x="2112857" y="5142198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51" name="Picture Placeholder 2">
            <a:extLst>
              <a:ext uri="{FF2B5EF4-FFF2-40B4-BE49-F238E27FC236}">
                <a16:creationId xmlns:a16="http://schemas.microsoft.com/office/drawing/2014/main" id="{166B3FB3-D822-F142-8E6F-3FDD5F3A0302}"/>
              </a:ext>
            </a:extLst>
          </p:cNvPr>
          <p:cNvSpPr>
            <a:spLocks noGrp="1"/>
          </p:cNvSpPr>
          <p:nvPr>
            <p:ph type="pic" sz="quarter" idx="71" hasCustomPrompt="1"/>
          </p:nvPr>
        </p:nvSpPr>
        <p:spPr>
          <a:xfrm>
            <a:off x="3668608" y="5142198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52" name="Picture Placeholder 2">
            <a:extLst>
              <a:ext uri="{FF2B5EF4-FFF2-40B4-BE49-F238E27FC236}">
                <a16:creationId xmlns:a16="http://schemas.microsoft.com/office/drawing/2014/main" id="{9EB9F59B-810E-D44C-AB1D-E2FD4D1E6786}"/>
              </a:ext>
            </a:extLst>
          </p:cNvPr>
          <p:cNvSpPr>
            <a:spLocks noGrp="1"/>
          </p:cNvSpPr>
          <p:nvPr>
            <p:ph type="pic" sz="quarter" idx="72" hasCustomPrompt="1"/>
          </p:nvPr>
        </p:nvSpPr>
        <p:spPr>
          <a:xfrm>
            <a:off x="5226473" y="5142198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53" name="Picture Placeholder 2">
            <a:extLst>
              <a:ext uri="{FF2B5EF4-FFF2-40B4-BE49-F238E27FC236}">
                <a16:creationId xmlns:a16="http://schemas.microsoft.com/office/drawing/2014/main" id="{571339B3-9C76-D146-BAD9-B93CC1F47761}"/>
              </a:ext>
            </a:extLst>
          </p:cNvPr>
          <p:cNvSpPr>
            <a:spLocks noGrp="1"/>
          </p:cNvSpPr>
          <p:nvPr>
            <p:ph type="pic" sz="quarter" idx="73" hasCustomPrompt="1"/>
          </p:nvPr>
        </p:nvSpPr>
        <p:spPr>
          <a:xfrm>
            <a:off x="6784341" y="5142198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54" name="Picture Placeholder 2">
            <a:extLst>
              <a:ext uri="{FF2B5EF4-FFF2-40B4-BE49-F238E27FC236}">
                <a16:creationId xmlns:a16="http://schemas.microsoft.com/office/drawing/2014/main" id="{7FB04F7F-62C5-C14E-9B56-4CAB8B9ECB5C}"/>
              </a:ext>
            </a:extLst>
          </p:cNvPr>
          <p:cNvSpPr>
            <a:spLocks noGrp="1"/>
          </p:cNvSpPr>
          <p:nvPr>
            <p:ph type="pic" sz="quarter" idx="74" hasCustomPrompt="1"/>
          </p:nvPr>
        </p:nvSpPr>
        <p:spPr>
          <a:xfrm>
            <a:off x="8340091" y="5142198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55" name="Picture Placeholder 2">
            <a:extLst>
              <a:ext uri="{FF2B5EF4-FFF2-40B4-BE49-F238E27FC236}">
                <a16:creationId xmlns:a16="http://schemas.microsoft.com/office/drawing/2014/main" id="{B30E9CA1-9D6D-6542-8423-93DB75AAEC98}"/>
              </a:ext>
            </a:extLst>
          </p:cNvPr>
          <p:cNvSpPr>
            <a:spLocks noGrp="1"/>
          </p:cNvSpPr>
          <p:nvPr>
            <p:ph type="pic" sz="quarter" idx="75" hasCustomPrompt="1"/>
          </p:nvPr>
        </p:nvSpPr>
        <p:spPr>
          <a:xfrm>
            <a:off x="9897957" y="5142198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56" name="Title 9">
            <a:extLst>
              <a:ext uri="{FF2B5EF4-FFF2-40B4-BE49-F238E27FC236}">
                <a16:creationId xmlns:a16="http://schemas.microsoft.com/office/drawing/2014/main" id="{CE14FDA5-4C54-E040-974C-72F16AE5F7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424" y="617361"/>
            <a:ext cx="10987617" cy="535531"/>
          </a:xfrm>
          <a:prstGeom prst="rect">
            <a:avLst/>
          </a:prstGeom>
        </p:spPr>
        <p:txBody>
          <a:bodyPr lIns="108000">
            <a:spAutoFit/>
          </a:bodyPr>
          <a:lstStyle>
            <a:lvl1pPr marL="0" indent="0" algn="l"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pt-BR"/>
              <a:t>Título (Segoe UI 32)</a:t>
            </a:r>
            <a:endParaRPr lang="en-US"/>
          </a:p>
        </p:txBody>
      </p:sp>
      <p:sp>
        <p:nvSpPr>
          <p:cNvPr id="77" name="Espaço Reservado para Rodapé 4">
            <a:extLst>
              <a:ext uri="{FF2B5EF4-FFF2-40B4-BE49-F238E27FC236}">
                <a16:creationId xmlns:a16="http://schemas.microsoft.com/office/drawing/2014/main" id="{C3567745-A35C-46B8-B454-FAB1331C11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3358" y="6304734"/>
            <a:ext cx="9853200" cy="16927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>
              <a:defRPr sz="1100">
                <a:solidFill>
                  <a:srgbClr val="3C3C3C"/>
                </a:solidFill>
                <a:latin typeface="+mj-lt"/>
                <a:ea typeface="Verdan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/>
              <a:t>Adicionar título do rodapé aqui (Segoe UI 11)</a:t>
            </a:r>
          </a:p>
        </p:txBody>
      </p:sp>
      <p:pic>
        <p:nvPicPr>
          <p:cNvPr id="79" name="Gráfico 78">
            <a:extLst>
              <a:ext uri="{FF2B5EF4-FFF2-40B4-BE49-F238E27FC236}">
                <a16:creationId xmlns:a16="http://schemas.microsoft.com/office/drawing/2014/main" id="{555F9930-7F74-4F18-B66F-11B040813D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-8312"/>
            <a:ext cx="2793076" cy="1156858"/>
          </a:xfrm>
          <a:prstGeom prst="rect">
            <a:avLst/>
          </a:prstGeom>
        </p:spPr>
      </p:pic>
      <p:pic>
        <p:nvPicPr>
          <p:cNvPr id="80" name="Gráfico 79">
            <a:extLst>
              <a:ext uri="{FF2B5EF4-FFF2-40B4-BE49-F238E27FC236}">
                <a16:creationId xmlns:a16="http://schemas.microsoft.com/office/drawing/2014/main" id="{8A633F49-C197-4E3D-A837-40F7542954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72058" y="5941382"/>
            <a:ext cx="924930" cy="924930"/>
          </a:xfrm>
          <a:prstGeom prst="rect">
            <a:avLst/>
          </a:prstGeom>
        </p:spPr>
      </p:pic>
      <p:pic>
        <p:nvPicPr>
          <p:cNvPr id="81" name="logo_01.png" descr="logo_01.png">
            <a:extLst>
              <a:ext uri="{FF2B5EF4-FFF2-40B4-BE49-F238E27FC236}">
                <a16:creationId xmlns:a16="http://schemas.microsoft.com/office/drawing/2014/main" id="{11422265-DE9B-473B-BBEF-1502F46217E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32580" b="32580"/>
          <a:stretch>
            <a:fillRect/>
          </a:stretch>
        </p:blipFill>
        <p:spPr>
          <a:xfrm>
            <a:off x="10664982" y="169776"/>
            <a:ext cx="1401880" cy="274723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Espaço Reservado para Número de Slide 5">
            <a:extLst>
              <a:ext uri="{FF2B5EF4-FFF2-40B4-BE49-F238E27FC236}">
                <a16:creationId xmlns:a16="http://schemas.microsoft.com/office/drawing/2014/main" id="{AE7606A0-4382-4607-8782-58E932BC180B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chemeClr val="bg1"/>
                </a:solidFill>
                <a:latin typeface="+mj-lt"/>
              </a:rPr>
              <a:pPr algn="ctr"/>
              <a:t>‹nº›</a:t>
            </a:fld>
            <a:endParaRPr lang="pt-BR" sz="10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2508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Nossos clientes 1 - 2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6" name="Group 104">
            <a:extLst>
              <a:ext uri="{FF2B5EF4-FFF2-40B4-BE49-F238E27FC236}">
                <a16:creationId xmlns:a16="http://schemas.microsoft.com/office/drawing/2014/main" id="{EF3FD2E2-99A0-B649-981F-6CF72BD1FB5D}"/>
              </a:ext>
            </a:extLst>
          </p:cNvPr>
          <p:cNvGrpSpPr/>
          <p:nvPr userDrawn="1"/>
        </p:nvGrpSpPr>
        <p:grpSpPr>
          <a:xfrm>
            <a:off x="1883833" y="1290319"/>
            <a:ext cx="7797800" cy="4751706"/>
            <a:chOff x="1649112" y="776813"/>
            <a:chExt cx="5848430" cy="4195234"/>
          </a:xfrm>
        </p:grpSpPr>
        <p:cxnSp>
          <p:nvCxnSpPr>
            <p:cNvPr id="657" name="Straight Connector 656">
              <a:extLst>
                <a:ext uri="{FF2B5EF4-FFF2-40B4-BE49-F238E27FC236}">
                  <a16:creationId xmlns:a16="http://schemas.microsoft.com/office/drawing/2014/main" id="{D88DDEC0-86ED-D947-AF81-9D9213A0C732}"/>
                </a:ext>
              </a:extLst>
            </p:cNvPr>
            <p:cNvCxnSpPr/>
            <p:nvPr/>
          </p:nvCxnSpPr>
          <p:spPr>
            <a:xfrm flipV="1">
              <a:off x="1649112" y="776813"/>
              <a:ext cx="0" cy="4195234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8" name="Straight Connector 657">
              <a:extLst>
                <a:ext uri="{FF2B5EF4-FFF2-40B4-BE49-F238E27FC236}">
                  <a16:creationId xmlns:a16="http://schemas.microsoft.com/office/drawing/2014/main" id="{B3D01DF8-F885-E644-8B0A-CF40701EB2B2}"/>
                </a:ext>
              </a:extLst>
            </p:cNvPr>
            <p:cNvCxnSpPr/>
            <p:nvPr/>
          </p:nvCxnSpPr>
          <p:spPr>
            <a:xfrm flipV="1">
              <a:off x="2819116" y="776813"/>
              <a:ext cx="0" cy="4195234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9" name="Straight Connector 658">
              <a:extLst>
                <a:ext uri="{FF2B5EF4-FFF2-40B4-BE49-F238E27FC236}">
                  <a16:creationId xmlns:a16="http://schemas.microsoft.com/office/drawing/2014/main" id="{C11FBDDB-0E46-144C-8FC9-6C01381EBF01}"/>
                </a:ext>
              </a:extLst>
            </p:cNvPr>
            <p:cNvCxnSpPr/>
            <p:nvPr/>
          </p:nvCxnSpPr>
          <p:spPr>
            <a:xfrm flipV="1">
              <a:off x="3989119" y="776813"/>
              <a:ext cx="0" cy="4195234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0" name="Straight Connector 659">
              <a:extLst>
                <a:ext uri="{FF2B5EF4-FFF2-40B4-BE49-F238E27FC236}">
                  <a16:creationId xmlns:a16="http://schemas.microsoft.com/office/drawing/2014/main" id="{AB78F788-FB9F-4245-80CB-87BD9F344BEE}"/>
                </a:ext>
              </a:extLst>
            </p:cNvPr>
            <p:cNvCxnSpPr/>
            <p:nvPr/>
          </p:nvCxnSpPr>
          <p:spPr>
            <a:xfrm flipV="1">
              <a:off x="5157535" y="776813"/>
              <a:ext cx="0" cy="4195234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1" name="Straight Connector 660">
              <a:extLst>
                <a:ext uri="{FF2B5EF4-FFF2-40B4-BE49-F238E27FC236}">
                  <a16:creationId xmlns:a16="http://schemas.microsoft.com/office/drawing/2014/main" id="{A3F3A632-EC28-F24E-A5A7-C28F1830F3D5}"/>
                </a:ext>
              </a:extLst>
            </p:cNvPr>
            <p:cNvCxnSpPr/>
            <p:nvPr/>
          </p:nvCxnSpPr>
          <p:spPr>
            <a:xfrm flipV="1">
              <a:off x="6327539" y="776813"/>
              <a:ext cx="0" cy="4195234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5" name="Straight Connector 664">
              <a:extLst>
                <a:ext uri="{FF2B5EF4-FFF2-40B4-BE49-F238E27FC236}">
                  <a16:creationId xmlns:a16="http://schemas.microsoft.com/office/drawing/2014/main" id="{E9CB3671-421F-9A4E-90A5-F144C6C83505}"/>
                </a:ext>
              </a:extLst>
            </p:cNvPr>
            <p:cNvCxnSpPr/>
            <p:nvPr/>
          </p:nvCxnSpPr>
          <p:spPr>
            <a:xfrm flipV="1">
              <a:off x="7497542" y="776813"/>
              <a:ext cx="0" cy="4195234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7" name="Group 53">
            <a:extLst>
              <a:ext uri="{FF2B5EF4-FFF2-40B4-BE49-F238E27FC236}">
                <a16:creationId xmlns:a16="http://schemas.microsoft.com/office/drawing/2014/main" id="{BE72805D-C2E1-2B41-B4DE-095B0EA18F8E}"/>
              </a:ext>
            </a:extLst>
          </p:cNvPr>
          <p:cNvGrpSpPr/>
          <p:nvPr userDrawn="1"/>
        </p:nvGrpSpPr>
        <p:grpSpPr>
          <a:xfrm>
            <a:off x="565151" y="3678474"/>
            <a:ext cx="10449983" cy="0"/>
            <a:chOff x="660348" y="2529400"/>
            <a:chExt cx="7838068" cy="0"/>
          </a:xfrm>
        </p:grpSpPr>
        <p:cxnSp>
          <p:nvCxnSpPr>
            <p:cNvPr id="668" name="Straight Connector 667">
              <a:extLst>
                <a:ext uri="{FF2B5EF4-FFF2-40B4-BE49-F238E27FC236}">
                  <a16:creationId xmlns:a16="http://schemas.microsoft.com/office/drawing/2014/main" id="{8D60BB1F-D9B7-1948-BF12-ECF5645E0E72}"/>
                </a:ext>
              </a:extLst>
            </p:cNvPr>
            <p:cNvCxnSpPr/>
            <p:nvPr/>
          </p:nvCxnSpPr>
          <p:spPr>
            <a:xfrm>
              <a:off x="660348" y="2529400"/>
              <a:ext cx="83032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1" name="Straight Connector 670">
              <a:extLst>
                <a:ext uri="{FF2B5EF4-FFF2-40B4-BE49-F238E27FC236}">
                  <a16:creationId xmlns:a16="http://schemas.microsoft.com/office/drawing/2014/main" id="{F364A586-C1AC-A44B-A9BA-701CD581E66D}"/>
                </a:ext>
              </a:extLst>
            </p:cNvPr>
            <p:cNvCxnSpPr/>
            <p:nvPr/>
          </p:nvCxnSpPr>
          <p:spPr>
            <a:xfrm>
              <a:off x="1828835" y="2529400"/>
              <a:ext cx="828736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2" name="Straight Connector 671">
              <a:extLst>
                <a:ext uri="{FF2B5EF4-FFF2-40B4-BE49-F238E27FC236}">
                  <a16:creationId xmlns:a16="http://schemas.microsoft.com/office/drawing/2014/main" id="{2BD1B676-FAEB-184D-9776-24495784433C}"/>
                </a:ext>
              </a:extLst>
            </p:cNvPr>
            <p:cNvCxnSpPr/>
            <p:nvPr/>
          </p:nvCxnSpPr>
          <p:spPr>
            <a:xfrm>
              <a:off x="2995733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4" name="Straight Connector 673">
              <a:extLst>
                <a:ext uri="{FF2B5EF4-FFF2-40B4-BE49-F238E27FC236}">
                  <a16:creationId xmlns:a16="http://schemas.microsoft.com/office/drawing/2014/main" id="{9CC5B03C-CD87-BE41-99F5-FA314DB3D149}"/>
                </a:ext>
              </a:extLst>
            </p:cNvPr>
            <p:cNvCxnSpPr/>
            <p:nvPr/>
          </p:nvCxnSpPr>
          <p:spPr>
            <a:xfrm>
              <a:off x="4164220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5" name="Straight Connector 674">
              <a:extLst>
                <a:ext uri="{FF2B5EF4-FFF2-40B4-BE49-F238E27FC236}">
                  <a16:creationId xmlns:a16="http://schemas.microsoft.com/office/drawing/2014/main" id="{7DDDE093-CBC0-8342-8FE6-E2699CF18ADC}"/>
                </a:ext>
              </a:extLst>
            </p:cNvPr>
            <p:cNvCxnSpPr/>
            <p:nvPr/>
          </p:nvCxnSpPr>
          <p:spPr>
            <a:xfrm>
              <a:off x="5332706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6" name="Straight Connector 675">
              <a:extLst>
                <a:ext uri="{FF2B5EF4-FFF2-40B4-BE49-F238E27FC236}">
                  <a16:creationId xmlns:a16="http://schemas.microsoft.com/office/drawing/2014/main" id="{BB7A09D9-AFB2-6B47-888F-FB33036AA415}"/>
                </a:ext>
              </a:extLst>
            </p:cNvPr>
            <p:cNvCxnSpPr/>
            <p:nvPr/>
          </p:nvCxnSpPr>
          <p:spPr>
            <a:xfrm>
              <a:off x="6501193" y="2529400"/>
              <a:ext cx="828736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7" name="Straight Connector 676">
              <a:extLst>
                <a:ext uri="{FF2B5EF4-FFF2-40B4-BE49-F238E27FC236}">
                  <a16:creationId xmlns:a16="http://schemas.microsoft.com/office/drawing/2014/main" id="{2FA28DEE-F85A-3D41-9CF0-9CA4BEA666FD}"/>
                </a:ext>
              </a:extLst>
            </p:cNvPr>
            <p:cNvCxnSpPr/>
            <p:nvPr/>
          </p:nvCxnSpPr>
          <p:spPr>
            <a:xfrm>
              <a:off x="7668092" y="2529400"/>
              <a:ext cx="83032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8" name="Group 54">
            <a:extLst>
              <a:ext uri="{FF2B5EF4-FFF2-40B4-BE49-F238E27FC236}">
                <a16:creationId xmlns:a16="http://schemas.microsoft.com/office/drawing/2014/main" id="{34A0FC68-87E4-8341-80A5-103ECB9AD9EA}"/>
              </a:ext>
            </a:extLst>
          </p:cNvPr>
          <p:cNvGrpSpPr/>
          <p:nvPr userDrawn="1"/>
        </p:nvGrpSpPr>
        <p:grpSpPr>
          <a:xfrm>
            <a:off x="565151" y="2496700"/>
            <a:ext cx="10449983" cy="0"/>
            <a:chOff x="660348" y="2529400"/>
            <a:chExt cx="7838068" cy="0"/>
          </a:xfrm>
        </p:grpSpPr>
        <p:cxnSp>
          <p:nvCxnSpPr>
            <p:cNvPr id="679" name="Straight Connector 678">
              <a:extLst>
                <a:ext uri="{FF2B5EF4-FFF2-40B4-BE49-F238E27FC236}">
                  <a16:creationId xmlns:a16="http://schemas.microsoft.com/office/drawing/2014/main" id="{190A6C3D-6D0D-694B-96C6-F31ABFD13A26}"/>
                </a:ext>
              </a:extLst>
            </p:cNvPr>
            <p:cNvCxnSpPr/>
            <p:nvPr/>
          </p:nvCxnSpPr>
          <p:spPr>
            <a:xfrm>
              <a:off x="660348" y="2529400"/>
              <a:ext cx="83032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0" name="Straight Connector 679">
              <a:extLst>
                <a:ext uri="{FF2B5EF4-FFF2-40B4-BE49-F238E27FC236}">
                  <a16:creationId xmlns:a16="http://schemas.microsoft.com/office/drawing/2014/main" id="{C8054C82-EDB3-4C46-9FA9-A5D3331ACDAF}"/>
                </a:ext>
              </a:extLst>
            </p:cNvPr>
            <p:cNvCxnSpPr/>
            <p:nvPr/>
          </p:nvCxnSpPr>
          <p:spPr>
            <a:xfrm>
              <a:off x="1828835" y="2529400"/>
              <a:ext cx="828736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1" name="Straight Connector 680">
              <a:extLst>
                <a:ext uri="{FF2B5EF4-FFF2-40B4-BE49-F238E27FC236}">
                  <a16:creationId xmlns:a16="http://schemas.microsoft.com/office/drawing/2014/main" id="{879A3E66-B1E5-4A4A-95E6-87759B6BB7FE}"/>
                </a:ext>
              </a:extLst>
            </p:cNvPr>
            <p:cNvCxnSpPr/>
            <p:nvPr/>
          </p:nvCxnSpPr>
          <p:spPr>
            <a:xfrm>
              <a:off x="2995733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2" name="Straight Connector 681">
              <a:extLst>
                <a:ext uri="{FF2B5EF4-FFF2-40B4-BE49-F238E27FC236}">
                  <a16:creationId xmlns:a16="http://schemas.microsoft.com/office/drawing/2014/main" id="{E0A36B18-9F3B-4D4B-BDDD-7DC46A6FB44A}"/>
                </a:ext>
              </a:extLst>
            </p:cNvPr>
            <p:cNvCxnSpPr/>
            <p:nvPr/>
          </p:nvCxnSpPr>
          <p:spPr>
            <a:xfrm>
              <a:off x="4164220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3" name="Straight Connector 682">
              <a:extLst>
                <a:ext uri="{FF2B5EF4-FFF2-40B4-BE49-F238E27FC236}">
                  <a16:creationId xmlns:a16="http://schemas.microsoft.com/office/drawing/2014/main" id="{14993786-A1FD-8645-AFFE-731938FC7893}"/>
                </a:ext>
              </a:extLst>
            </p:cNvPr>
            <p:cNvCxnSpPr/>
            <p:nvPr/>
          </p:nvCxnSpPr>
          <p:spPr>
            <a:xfrm>
              <a:off x="5332706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4" name="Straight Connector 683">
              <a:extLst>
                <a:ext uri="{FF2B5EF4-FFF2-40B4-BE49-F238E27FC236}">
                  <a16:creationId xmlns:a16="http://schemas.microsoft.com/office/drawing/2014/main" id="{08DD6C8D-3F17-AF48-9D78-7ECCCA6F9CC3}"/>
                </a:ext>
              </a:extLst>
            </p:cNvPr>
            <p:cNvCxnSpPr/>
            <p:nvPr/>
          </p:nvCxnSpPr>
          <p:spPr>
            <a:xfrm>
              <a:off x="6501193" y="2529400"/>
              <a:ext cx="828736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5" name="Straight Connector 684">
              <a:extLst>
                <a:ext uri="{FF2B5EF4-FFF2-40B4-BE49-F238E27FC236}">
                  <a16:creationId xmlns:a16="http://schemas.microsoft.com/office/drawing/2014/main" id="{1B70A5A5-3B6E-944C-8E3F-C65F35DA9E28}"/>
                </a:ext>
              </a:extLst>
            </p:cNvPr>
            <p:cNvCxnSpPr/>
            <p:nvPr/>
          </p:nvCxnSpPr>
          <p:spPr>
            <a:xfrm>
              <a:off x="7668092" y="2529400"/>
              <a:ext cx="83032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6" name="Group 69">
            <a:extLst>
              <a:ext uri="{FF2B5EF4-FFF2-40B4-BE49-F238E27FC236}">
                <a16:creationId xmlns:a16="http://schemas.microsoft.com/office/drawing/2014/main" id="{402D68EC-1314-FE4E-AE8C-5D84284B8296}"/>
              </a:ext>
            </a:extLst>
          </p:cNvPr>
          <p:cNvGrpSpPr/>
          <p:nvPr userDrawn="1"/>
        </p:nvGrpSpPr>
        <p:grpSpPr>
          <a:xfrm>
            <a:off x="565151" y="4860249"/>
            <a:ext cx="10449983" cy="0"/>
            <a:chOff x="660348" y="2529400"/>
            <a:chExt cx="7838068" cy="0"/>
          </a:xfrm>
        </p:grpSpPr>
        <p:cxnSp>
          <p:nvCxnSpPr>
            <p:cNvPr id="687" name="Straight Connector 686">
              <a:extLst>
                <a:ext uri="{FF2B5EF4-FFF2-40B4-BE49-F238E27FC236}">
                  <a16:creationId xmlns:a16="http://schemas.microsoft.com/office/drawing/2014/main" id="{F7D31EB5-68AB-E04E-BAC5-624A1FB742B9}"/>
                </a:ext>
              </a:extLst>
            </p:cNvPr>
            <p:cNvCxnSpPr/>
            <p:nvPr/>
          </p:nvCxnSpPr>
          <p:spPr>
            <a:xfrm>
              <a:off x="660348" y="2529400"/>
              <a:ext cx="83032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8" name="Straight Connector 687">
              <a:extLst>
                <a:ext uri="{FF2B5EF4-FFF2-40B4-BE49-F238E27FC236}">
                  <a16:creationId xmlns:a16="http://schemas.microsoft.com/office/drawing/2014/main" id="{45ECE0DF-E9D4-4749-817B-A30AB3439119}"/>
                </a:ext>
              </a:extLst>
            </p:cNvPr>
            <p:cNvCxnSpPr/>
            <p:nvPr/>
          </p:nvCxnSpPr>
          <p:spPr>
            <a:xfrm>
              <a:off x="1828835" y="2529400"/>
              <a:ext cx="828736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9" name="Straight Connector 688">
              <a:extLst>
                <a:ext uri="{FF2B5EF4-FFF2-40B4-BE49-F238E27FC236}">
                  <a16:creationId xmlns:a16="http://schemas.microsoft.com/office/drawing/2014/main" id="{B6F9C25A-8F5A-8248-9DA7-1ED02A3987DB}"/>
                </a:ext>
              </a:extLst>
            </p:cNvPr>
            <p:cNvCxnSpPr/>
            <p:nvPr/>
          </p:nvCxnSpPr>
          <p:spPr>
            <a:xfrm>
              <a:off x="2995733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0" name="Straight Connector 689">
              <a:extLst>
                <a:ext uri="{FF2B5EF4-FFF2-40B4-BE49-F238E27FC236}">
                  <a16:creationId xmlns:a16="http://schemas.microsoft.com/office/drawing/2014/main" id="{A48E6EF6-1419-4B47-8CEC-E58E11264707}"/>
                </a:ext>
              </a:extLst>
            </p:cNvPr>
            <p:cNvCxnSpPr/>
            <p:nvPr/>
          </p:nvCxnSpPr>
          <p:spPr>
            <a:xfrm>
              <a:off x="4164220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1" name="Straight Connector 690">
              <a:extLst>
                <a:ext uri="{FF2B5EF4-FFF2-40B4-BE49-F238E27FC236}">
                  <a16:creationId xmlns:a16="http://schemas.microsoft.com/office/drawing/2014/main" id="{19F5DC40-EA61-474D-B076-B8269B83426D}"/>
                </a:ext>
              </a:extLst>
            </p:cNvPr>
            <p:cNvCxnSpPr/>
            <p:nvPr/>
          </p:nvCxnSpPr>
          <p:spPr>
            <a:xfrm>
              <a:off x="5332706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2" name="Straight Connector 691">
              <a:extLst>
                <a:ext uri="{FF2B5EF4-FFF2-40B4-BE49-F238E27FC236}">
                  <a16:creationId xmlns:a16="http://schemas.microsoft.com/office/drawing/2014/main" id="{46971B76-E6B5-B941-AE29-A4A2A2D5AB7C}"/>
                </a:ext>
              </a:extLst>
            </p:cNvPr>
            <p:cNvCxnSpPr/>
            <p:nvPr/>
          </p:nvCxnSpPr>
          <p:spPr>
            <a:xfrm>
              <a:off x="6501193" y="2529400"/>
              <a:ext cx="828736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3" name="Straight Connector 692">
              <a:extLst>
                <a:ext uri="{FF2B5EF4-FFF2-40B4-BE49-F238E27FC236}">
                  <a16:creationId xmlns:a16="http://schemas.microsoft.com/office/drawing/2014/main" id="{637B14BF-31CD-1146-ACF0-1FF9694C52C6}"/>
                </a:ext>
              </a:extLst>
            </p:cNvPr>
            <p:cNvCxnSpPr/>
            <p:nvPr/>
          </p:nvCxnSpPr>
          <p:spPr>
            <a:xfrm>
              <a:off x="7668092" y="2529400"/>
              <a:ext cx="83032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4" name="Picture Placeholder 2">
            <a:extLst>
              <a:ext uri="{FF2B5EF4-FFF2-40B4-BE49-F238E27FC236}">
                <a16:creationId xmlns:a16="http://schemas.microsoft.com/office/drawing/2014/main" id="{AF08E0EE-F36F-E74A-A833-17C9359CEC2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5151" y="1605917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695" name="Picture Placeholder 2">
            <a:extLst>
              <a:ext uri="{FF2B5EF4-FFF2-40B4-BE49-F238E27FC236}">
                <a16:creationId xmlns:a16="http://schemas.microsoft.com/office/drawing/2014/main" id="{B1E1474D-0E5C-E64E-9AA0-3F16DEDDC1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123017" y="1605917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696" name="Picture Placeholder 2">
            <a:extLst>
              <a:ext uri="{FF2B5EF4-FFF2-40B4-BE49-F238E27FC236}">
                <a16:creationId xmlns:a16="http://schemas.microsoft.com/office/drawing/2014/main" id="{74B4D658-F0FF-B44A-AD2B-291D32F1FEC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78768" y="1605917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697" name="Picture Placeholder 2">
            <a:extLst>
              <a:ext uri="{FF2B5EF4-FFF2-40B4-BE49-F238E27FC236}">
                <a16:creationId xmlns:a16="http://schemas.microsoft.com/office/drawing/2014/main" id="{F978E753-B352-7741-B642-0D476B763BF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236633" y="1605917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698" name="Picture Placeholder 2">
            <a:extLst>
              <a:ext uri="{FF2B5EF4-FFF2-40B4-BE49-F238E27FC236}">
                <a16:creationId xmlns:a16="http://schemas.microsoft.com/office/drawing/2014/main" id="{B86ACC59-0156-3D49-B939-D37F19FD6DA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794501" y="1605917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699" name="Picture Placeholder 2">
            <a:extLst>
              <a:ext uri="{FF2B5EF4-FFF2-40B4-BE49-F238E27FC236}">
                <a16:creationId xmlns:a16="http://schemas.microsoft.com/office/drawing/2014/main" id="{D0D275E9-39E2-4945-80B2-C6E1059778F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350251" y="1605917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00" name="Picture Placeholder 2">
            <a:extLst>
              <a:ext uri="{FF2B5EF4-FFF2-40B4-BE49-F238E27FC236}">
                <a16:creationId xmlns:a16="http://schemas.microsoft.com/office/drawing/2014/main" id="{F5D25250-8EB9-3842-A87D-F753FF6D697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08117" y="1605917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01" name="Picture Placeholder 2">
            <a:extLst>
              <a:ext uri="{FF2B5EF4-FFF2-40B4-BE49-F238E27FC236}">
                <a16:creationId xmlns:a16="http://schemas.microsoft.com/office/drawing/2014/main" id="{7F1A54F5-594D-6143-B364-490959F6338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65151" y="2764758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02" name="Picture Placeholder 2">
            <a:extLst>
              <a:ext uri="{FF2B5EF4-FFF2-40B4-BE49-F238E27FC236}">
                <a16:creationId xmlns:a16="http://schemas.microsoft.com/office/drawing/2014/main" id="{E941120F-9DE1-734B-A82A-0AED203FD5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123017" y="2764758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03" name="Picture Placeholder 2">
            <a:extLst>
              <a:ext uri="{FF2B5EF4-FFF2-40B4-BE49-F238E27FC236}">
                <a16:creationId xmlns:a16="http://schemas.microsoft.com/office/drawing/2014/main" id="{761AD080-E8E2-224D-959A-4753E3610F5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678768" y="2764758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04" name="Picture Placeholder 2">
            <a:extLst>
              <a:ext uri="{FF2B5EF4-FFF2-40B4-BE49-F238E27FC236}">
                <a16:creationId xmlns:a16="http://schemas.microsoft.com/office/drawing/2014/main" id="{F06D8069-4DAE-554B-B977-22BA7C4FDF3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236633" y="2764758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05" name="Picture Placeholder 2">
            <a:extLst>
              <a:ext uri="{FF2B5EF4-FFF2-40B4-BE49-F238E27FC236}">
                <a16:creationId xmlns:a16="http://schemas.microsoft.com/office/drawing/2014/main" id="{CB86C94D-A662-AD46-B31F-7D2E0B5E1A3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794501" y="2764758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06" name="Picture Placeholder 2">
            <a:extLst>
              <a:ext uri="{FF2B5EF4-FFF2-40B4-BE49-F238E27FC236}">
                <a16:creationId xmlns:a16="http://schemas.microsoft.com/office/drawing/2014/main" id="{CC1DCA41-A69B-C54F-9CF1-34B9F0824B7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350251" y="2764758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07" name="Picture Placeholder 2">
            <a:extLst>
              <a:ext uri="{FF2B5EF4-FFF2-40B4-BE49-F238E27FC236}">
                <a16:creationId xmlns:a16="http://schemas.microsoft.com/office/drawing/2014/main" id="{4F517D03-45CE-AE4A-B892-67D86C5D5DC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908117" y="2764758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08" name="Picture Placeholder 2">
            <a:extLst>
              <a:ext uri="{FF2B5EF4-FFF2-40B4-BE49-F238E27FC236}">
                <a16:creationId xmlns:a16="http://schemas.microsoft.com/office/drawing/2014/main" id="{B0A92298-A3AC-A347-A7DF-A34C302FFCB2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65151" y="3963639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09" name="Picture Placeholder 2">
            <a:extLst>
              <a:ext uri="{FF2B5EF4-FFF2-40B4-BE49-F238E27FC236}">
                <a16:creationId xmlns:a16="http://schemas.microsoft.com/office/drawing/2014/main" id="{3368D747-3DA9-9F41-9843-E0DD0794429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2123017" y="3963639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10" name="Picture Placeholder 2">
            <a:extLst>
              <a:ext uri="{FF2B5EF4-FFF2-40B4-BE49-F238E27FC236}">
                <a16:creationId xmlns:a16="http://schemas.microsoft.com/office/drawing/2014/main" id="{CA383F5F-B734-1348-9003-DE5A444FBDC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678768" y="3963639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11" name="Picture Placeholder 2">
            <a:extLst>
              <a:ext uri="{FF2B5EF4-FFF2-40B4-BE49-F238E27FC236}">
                <a16:creationId xmlns:a16="http://schemas.microsoft.com/office/drawing/2014/main" id="{81EF4292-F0E4-1B4E-8D5E-F159F0380562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5236633" y="3963639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12" name="Picture Placeholder 2">
            <a:extLst>
              <a:ext uri="{FF2B5EF4-FFF2-40B4-BE49-F238E27FC236}">
                <a16:creationId xmlns:a16="http://schemas.microsoft.com/office/drawing/2014/main" id="{030E2BCA-05C9-BF44-A748-FFE4BADAFEAF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794501" y="3963639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13" name="Picture Placeholder 2">
            <a:extLst>
              <a:ext uri="{FF2B5EF4-FFF2-40B4-BE49-F238E27FC236}">
                <a16:creationId xmlns:a16="http://schemas.microsoft.com/office/drawing/2014/main" id="{4D5E3D92-93D6-B541-8762-9350FFDDBF2E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350251" y="3963639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14" name="Picture Placeholder 2">
            <a:extLst>
              <a:ext uri="{FF2B5EF4-FFF2-40B4-BE49-F238E27FC236}">
                <a16:creationId xmlns:a16="http://schemas.microsoft.com/office/drawing/2014/main" id="{DF014247-62C6-114E-934C-4D466FC6D6F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08117" y="3963639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15" name="Picture Placeholder 2">
            <a:extLst>
              <a:ext uri="{FF2B5EF4-FFF2-40B4-BE49-F238E27FC236}">
                <a16:creationId xmlns:a16="http://schemas.microsoft.com/office/drawing/2014/main" id="{A53308E9-0575-6D46-BB32-15F72513BD06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565151" y="5142198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16" name="Picture Placeholder 2">
            <a:extLst>
              <a:ext uri="{FF2B5EF4-FFF2-40B4-BE49-F238E27FC236}">
                <a16:creationId xmlns:a16="http://schemas.microsoft.com/office/drawing/2014/main" id="{170D8F76-002C-2448-8CCA-687DB4B9C857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2123017" y="5142198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17" name="Picture Placeholder 2">
            <a:extLst>
              <a:ext uri="{FF2B5EF4-FFF2-40B4-BE49-F238E27FC236}">
                <a16:creationId xmlns:a16="http://schemas.microsoft.com/office/drawing/2014/main" id="{8E54FD91-4CEF-3541-9EA7-66885875496B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678768" y="5142198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18" name="Picture Placeholder 2">
            <a:extLst>
              <a:ext uri="{FF2B5EF4-FFF2-40B4-BE49-F238E27FC236}">
                <a16:creationId xmlns:a16="http://schemas.microsoft.com/office/drawing/2014/main" id="{EBDBFC7E-DFF7-7B4D-8430-A5A6C757024B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5236633" y="5142198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19" name="Picture Placeholder 2">
            <a:extLst>
              <a:ext uri="{FF2B5EF4-FFF2-40B4-BE49-F238E27FC236}">
                <a16:creationId xmlns:a16="http://schemas.microsoft.com/office/drawing/2014/main" id="{BF56B119-47E4-4642-BABC-D4EFC7575101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794501" y="5142198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20" name="Picture Placeholder 2">
            <a:extLst>
              <a:ext uri="{FF2B5EF4-FFF2-40B4-BE49-F238E27FC236}">
                <a16:creationId xmlns:a16="http://schemas.microsoft.com/office/drawing/2014/main" id="{3D1C0C70-CC99-7C4C-A15D-F12B61D39A9B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8350251" y="5142198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21" name="Picture Placeholder 2">
            <a:extLst>
              <a:ext uri="{FF2B5EF4-FFF2-40B4-BE49-F238E27FC236}">
                <a16:creationId xmlns:a16="http://schemas.microsoft.com/office/drawing/2014/main" id="{F631F67D-AEFD-524E-BF9B-92FA66337BFC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9908117" y="5142198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7" name="Title 9">
            <a:extLst>
              <a:ext uri="{FF2B5EF4-FFF2-40B4-BE49-F238E27FC236}">
                <a16:creationId xmlns:a16="http://schemas.microsoft.com/office/drawing/2014/main" id="{B4D66984-9442-4CB7-B0DF-70CE8DA92F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424" y="617361"/>
            <a:ext cx="10987617" cy="535531"/>
          </a:xfrm>
          <a:prstGeom prst="rect">
            <a:avLst/>
          </a:prstGeom>
        </p:spPr>
        <p:txBody>
          <a:bodyPr lIns="108000">
            <a:spAutoFit/>
          </a:bodyPr>
          <a:lstStyle>
            <a:lvl1pPr marL="0" indent="0" algn="l"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pt-BR"/>
              <a:t>Título (Segoe UI 32)</a:t>
            </a:r>
            <a:endParaRPr lang="en-US"/>
          </a:p>
        </p:txBody>
      </p:sp>
      <p:sp>
        <p:nvSpPr>
          <p:cNvPr id="78" name="Espaço Reservado para Rodapé 4">
            <a:extLst>
              <a:ext uri="{FF2B5EF4-FFF2-40B4-BE49-F238E27FC236}">
                <a16:creationId xmlns:a16="http://schemas.microsoft.com/office/drawing/2014/main" id="{D349C433-C7A5-4DD0-BA54-FA3F051C26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3358" y="6304734"/>
            <a:ext cx="9853200" cy="16927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>
              <a:defRPr sz="1100">
                <a:solidFill>
                  <a:srgbClr val="3C3C3C"/>
                </a:solidFill>
                <a:latin typeface="+mj-lt"/>
                <a:ea typeface="Verdan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/>
              <a:t>Adicionar título do rodapé aqui (Segoe UI 11)</a:t>
            </a:r>
          </a:p>
        </p:txBody>
      </p:sp>
      <p:pic>
        <p:nvPicPr>
          <p:cNvPr id="80" name="Gráfico 79">
            <a:extLst>
              <a:ext uri="{FF2B5EF4-FFF2-40B4-BE49-F238E27FC236}">
                <a16:creationId xmlns:a16="http://schemas.microsoft.com/office/drawing/2014/main" id="{D18A0835-F5DE-4A96-80D2-394CA8D6A9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-8312"/>
            <a:ext cx="2793076" cy="1156858"/>
          </a:xfrm>
          <a:prstGeom prst="rect">
            <a:avLst/>
          </a:prstGeom>
        </p:spPr>
      </p:pic>
      <p:pic>
        <p:nvPicPr>
          <p:cNvPr id="81" name="Gráfico 80">
            <a:extLst>
              <a:ext uri="{FF2B5EF4-FFF2-40B4-BE49-F238E27FC236}">
                <a16:creationId xmlns:a16="http://schemas.microsoft.com/office/drawing/2014/main" id="{F58AC3E5-E0F4-4C09-B2C6-FEF6355BEB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72058" y="5941382"/>
            <a:ext cx="924930" cy="924930"/>
          </a:xfrm>
          <a:prstGeom prst="rect">
            <a:avLst/>
          </a:prstGeom>
        </p:spPr>
      </p:pic>
      <p:pic>
        <p:nvPicPr>
          <p:cNvPr id="82" name="logo_01.png" descr="logo_01.png">
            <a:extLst>
              <a:ext uri="{FF2B5EF4-FFF2-40B4-BE49-F238E27FC236}">
                <a16:creationId xmlns:a16="http://schemas.microsoft.com/office/drawing/2014/main" id="{1B77AD50-A038-4F94-8070-DF2E06B23AC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32580" b="32580"/>
          <a:stretch>
            <a:fillRect/>
          </a:stretch>
        </p:blipFill>
        <p:spPr>
          <a:xfrm>
            <a:off x="10664982" y="169776"/>
            <a:ext cx="1401880" cy="274723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Espaço Reservado para Número de Slide 5">
            <a:extLst>
              <a:ext uri="{FF2B5EF4-FFF2-40B4-BE49-F238E27FC236}">
                <a16:creationId xmlns:a16="http://schemas.microsoft.com/office/drawing/2014/main" id="{7BFF192C-0669-4927-94CC-60CABCBC79C6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chemeClr val="bg1"/>
                </a:solidFill>
                <a:latin typeface="+mj-lt"/>
              </a:rPr>
              <a:pPr algn="ctr"/>
              <a:t>‹nº›</a:t>
            </a:fld>
            <a:endParaRPr lang="pt-BR" sz="10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354432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Nossos clientes 1 - 24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roup 259">
            <a:extLst>
              <a:ext uri="{FF2B5EF4-FFF2-40B4-BE49-F238E27FC236}">
                <a16:creationId xmlns:a16="http://schemas.microsoft.com/office/drawing/2014/main" id="{24F87C31-3DB2-0C41-8A07-DF34FD271F66}"/>
              </a:ext>
            </a:extLst>
          </p:cNvPr>
          <p:cNvGrpSpPr/>
          <p:nvPr userDrawn="1"/>
        </p:nvGrpSpPr>
        <p:grpSpPr>
          <a:xfrm>
            <a:off x="2209448" y="1341120"/>
            <a:ext cx="7271456" cy="4629785"/>
            <a:chOff x="1847586" y="661988"/>
            <a:chExt cx="5453592" cy="4356100"/>
          </a:xfrm>
        </p:grpSpPr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9065289C-9583-DE48-A13C-089E4E333983}"/>
                </a:ext>
              </a:extLst>
            </p:cNvPr>
            <p:cNvCxnSpPr/>
            <p:nvPr/>
          </p:nvCxnSpPr>
          <p:spPr>
            <a:xfrm flipV="1">
              <a:off x="1847586" y="661988"/>
              <a:ext cx="0" cy="435610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492AF32F-70B4-B747-B8EB-8C4C2F56934F}"/>
                </a:ext>
              </a:extLst>
            </p:cNvPr>
            <p:cNvCxnSpPr/>
            <p:nvPr/>
          </p:nvCxnSpPr>
          <p:spPr>
            <a:xfrm flipV="1">
              <a:off x="3210984" y="661988"/>
              <a:ext cx="0" cy="435610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5D403902-DC75-514A-A88B-CB44A1A4F71D}"/>
                </a:ext>
              </a:extLst>
            </p:cNvPr>
            <p:cNvCxnSpPr/>
            <p:nvPr/>
          </p:nvCxnSpPr>
          <p:spPr>
            <a:xfrm flipV="1">
              <a:off x="4574382" y="661988"/>
              <a:ext cx="0" cy="435610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6BF16F1B-7D99-4B48-A28A-9088CB06B192}"/>
                </a:ext>
              </a:extLst>
            </p:cNvPr>
            <p:cNvCxnSpPr/>
            <p:nvPr/>
          </p:nvCxnSpPr>
          <p:spPr>
            <a:xfrm flipV="1">
              <a:off x="5937780" y="661988"/>
              <a:ext cx="0" cy="435610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72EC968B-4EE7-A44D-AD8E-34DA3B7060FC}"/>
                </a:ext>
              </a:extLst>
            </p:cNvPr>
            <p:cNvCxnSpPr/>
            <p:nvPr/>
          </p:nvCxnSpPr>
          <p:spPr>
            <a:xfrm flipV="1">
              <a:off x="7301178" y="661988"/>
              <a:ext cx="0" cy="435610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222F4727-A5BE-E54F-AE7C-E00E36F01CAE}"/>
              </a:ext>
            </a:extLst>
          </p:cNvPr>
          <p:cNvGrpSpPr/>
          <p:nvPr userDrawn="1"/>
        </p:nvGrpSpPr>
        <p:grpSpPr>
          <a:xfrm>
            <a:off x="534105" y="2509878"/>
            <a:ext cx="10624960" cy="0"/>
            <a:chOff x="591079" y="1756173"/>
            <a:chExt cx="7968720" cy="0"/>
          </a:xfrm>
        </p:grpSpPr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F5140EAD-9F16-5B4F-BB0E-ED8D3FF523E8}"/>
                </a:ext>
              </a:extLst>
            </p:cNvPr>
            <p:cNvCxnSpPr/>
            <p:nvPr userDrawn="1"/>
          </p:nvCxnSpPr>
          <p:spPr>
            <a:xfrm>
              <a:off x="7425265" y="1756173"/>
              <a:ext cx="11345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B1DAE948-A701-1841-A529-55BBA3F292D7}"/>
                </a:ext>
              </a:extLst>
            </p:cNvPr>
            <p:cNvCxnSpPr/>
            <p:nvPr userDrawn="1"/>
          </p:nvCxnSpPr>
          <p:spPr>
            <a:xfrm>
              <a:off x="6045202" y="1756173"/>
              <a:ext cx="11345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7EEE4498-6C2F-5249-AACD-B8E65FB6D643}"/>
                </a:ext>
              </a:extLst>
            </p:cNvPr>
            <p:cNvCxnSpPr/>
            <p:nvPr userDrawn="1"/>
          </p:nvCxnSpPr>
          <p:spPr>
            <a:xfrm>
              <a:off x="4693707" y="1756173"/>
              <a:ext cx="11345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874D178D-413D-2845-96DB-053056635C08}"/>
                </a:ext>
              </a:extLst>
            </p:cNvPr>
            <p:cNvCxnSpPr/>
            <p:nvPr userDrawn="1"/>
          </p:nvCxnSpPr>
          <p:spPr>
            <a:xfrm>
              <a:off x="3320519" y="1756173"/>
              <a:ext cx="11345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ACD5AFC0-4414-7542-B86B-2BDA6151ECC7}"/>
                </a:ext>
              </a:extLst>
            </p:cNvPr>
            <p:cNvCxnSpPr/>
            <p:nvPr userDrawn="1"/>
          </p:nvCxnSpPr>
          <p:spPr>
            <a:xfrm>
              <a:off x="1957388" y="1756173"/>
              <a:ext cx="11345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E1826617-9611-F346-901B-4D6E270331CB}"/>
                </a:ext>
              </a:extLst>
            </p:cNvPr>
            <p:cNvCxnSpPr/>
            <p:nvPr userDrawn="1"/>
          </p:nvCxnSpPr>
          <p:spPr>
            <a:xfrm>
              <a:off x="591079" y="1756173"/>
              <a:ext cx="11345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C6674ADB-965A-5648-8102-11BB5EC3A825}"/>
              </a:ext>
            </a:extLst>
          </p:cNvPr>
          <p:cNvGrpSpPr/>
          <p:nvPr userDrawn="1"/>
        </p:nvGrpSpPr>
        <p:grpSpPr>
          <a:xfrm>
            <a:off x="534105" y="3663554"/>
            <a:ext cx="10624960" cy="0"/>
            <a:chOff x="591079" y="1756173"/>
            <a:chExt cx="7968720" cy="0"/>
          </a:xfrm>
        </p:grpSpPr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47EDC256-6BA6-6249-A2C5-E185B7578546}"/>
                </a:ext>
              </a:extLst>
            </p:cNvPr>
            <p:cNvCxnSpPr/>
            <p:nvPr userDrawn="1"/>
          </p:nvCxnSpPr>
          <p:spPr>
            <a:xfrm>
              <a:off x="7425265" y="1756173"/>
              <a:ext cx="11345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1CE3480D-2E36-804C-8866-AEBC80337744}"/>
                </a:ext>
              </a:extLst>
            </p:cNvPr>
            <p:cNvCxnSpPr/>
            <p:nvPr userDrawn="1"/>
          </p:nvCxnSpPr>
          <p:spPr>
            <a:xfrm>
              <a:off x="6045202" y="1756173"/>
              <a:ext cx="11345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22CECC64-1D95-4149-8EBF-A000FE777512}"/>
                </a:ext>
              </a:extLst>
            </p:cNvPr>
            <p:cNvCxnSpPr/>
            <p:nvPr userDrawn="1"/>
          </p:nvCxnSpPr>
          <p:spPr>
            <a:xfrm>
              <a:off x="4693707" y="1756173"/>
              <a:ext cx="11345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B8F1D4AB-1E55-524C-A946-0176CCFA008B}"/>
                </a:ext>
              </a:extLst>
            </p:cNvPr>
            <p:cNvCxnSpPr/>
            <p:nvPr userDrawn="1"/>
          </p:nvCxnSpPr>
          <p:spPr>
            <a:xfrm>
              <a:off x="3320519" y="1756173"/>
              <a:ext cx="11345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A552E5C3-F9A9-BC45-AC13-959B82136AB9}"/>
                </a:ext>
              </a:extLst>
            </p:cNvPr>
            <p:cNvCxnSpPr/>
            <p:nvPr userDrawn="1"/>
          </p:nvCxnSpPr>
          <p:spPr>
            <a:xfrm>
              <a:off x="1957388" y="1756173"/>
              <a:ext cx="11345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044B957D-A4F3-4842-BFE7-C63F0C6FC6D6}"/>
                </a:ext>
              </a:extLst>
            </p:cNvPr>
            <p:cNvCxnSpPr/>
            <p:nvPr userDrawn="1"/>
          </p:nvCxnSpPr>
          <p:spPr>
            <a:xfrm>
              <a:off x="591079" y="1756173"/>
              <a:ext cx="11345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FD3E9B45-D331-164E-9DEE-0655C665AD8B}"/>
              </a:ext>
            </a:extLst>
          </p:cNvPr>
          <p:cNvGrpSpPr/>
          <p:nvPr userDrawn="1"/>
        </p:nvGrpSpPr>
        <p:grpSpPr>
          <a:xfrm>
            <a:off x="534105" y="4817229"/>
            <a:ext cx="10624960" cy="0"/>
            <a:chOff x="591079" y="1756173"/>
            <a:chExt cx="7968720" cy="0"/>
          </a:xfrm>
        </p:grpSpPr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D0BA143B-274A-3549-B758-87F3F3EFE7A3}"/>
                </a:ext>
              </a:extLst>
            </p:cNvPr>
            <p:cNvCxnSpPr/>
            <p:nvPr userDrawn="1"/>
          </p:nvCxnSpPr>
          <p:spPr>
            <a:xfrm>
              <a:off x="7425265" y="1756173"/>
              <a:ext cx="11345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8C4A59D5-44B6-5F48-9493-96CAD4C74FCE}"/>
                </a:ext>
              </a:extLst>
            </p:cNvPr>
            <p:cNvCxnSpPr/>
            <p:nvPr userDrawn="1"/>
          </p:nvCxnSpPr>
          <p:spPr>
            <a:xfrm>
              <a:off x="6045202" y="1756173"/>
              <a:ext cx="11345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A129771E-EBC7-2543-8F80-CC95664C61A1}"/>
                </a:ext>
              </a:extLst>
            </p:cNvPr>
            <p:cNvCxnSpPr/>
            <p:nvPr userDrawn="1"/>
          </p:nvCxnSpPr>
          <p:spPr>
            <a:xfrm>
              <a:off x="4693707" y="1756173"/>
              <a:ext cx="11345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6E0451B1-E9D4-D34C-BFE3-CA01D526AC77}"/>
                </a:ext>
              </a:extLst>
            </p:cNvPr>
            <p:cNvCxnSpPr/>
            <p:nvPr userDrawn="1"/>
          </p:nvCxnSpPr>
          <p:spPr>
            <a:xfrm>
              <a:off x="3320519" y="1756173"/>
              <a:ext cx="11345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3B8A1FF9-1846-CA4E-B209-149FB3DE0CA2}"/>
                </a:ext>
              </a:extLst>
            </p:cNvPr>
            <p:cNvCxnSpPr/>
            <p:nvPr userDrawn="1"/>
          </p:nvCxnSpPr>
          <p:spPr>
            <a:xfrm>
              <a:off x="1957388" y="1756173"/>
              <a:ext cx="11345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24000DFD-D31C-814C-8A12-58E939BB2A74}"/>
                </a:ext>
              </a:extLst>
            </p:cNvPr>
            <p:cNvCxnSpPr/>
            <p:nvPr userDrawn="1"/>
          </p:nvCxnSpPr>
          <p:spPr>
            <a:xfrm>
              <a:off x="591079" y="1756173"/>
              <a:ext cx="11345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7" name="Picture Placeholder 2">
            <a:extLst>
              <a:ext uri="{FF2B5EF4-FFF2-40B4-BE49-F238E27FC236}">
                <a16:creationId xmlns:a16="http://schemas.microsoft.com/office/drawing/2014/main" id="{F18F2FB0-981F-F341-96F3-C4F200D681C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45773" y="1616077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88" name="Picture Placeholder 2">
            <a:extLst>
              <a:ext uri="{FF2B5EF4-FFF2-40B4-BE49-F238E27FC236}">
                <a16:creationId xmlns:a16="http://schemas.microsoft.com/office/drawing/2014/main" id="{F2FA45C2-CE18-A345-AB6F-6F787823733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51993" y="1616077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89" name="Picture Placeholder 2">
            <a:extLst>
              <a:ext uri="{FF2B5EF4-FFF2-40B4-BE49-F238E27FC236}">
                <a16:creationId xmlns:a16="http://schemas.microsoft.com/office/drawing/2014/main" id="{58EEB785-6AC4-1149-BB2F-9CDE1BF437F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87136" y="1616077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90" name="Picture Placeholder 2">
            <a:extLst>
              <a:ext uri="{FF2B5EF4-FFF2-40B4-BE49-F238E27FC236}">
                <a16:creationId xmlns:a16="http://schemas.microsoft.com/office/drawing/2014/main" id="{24036268-1FBD-DC4E-943F-412F51555C6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15936" y="1616077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91" name="Picture Placeholder 2">
            <a:extLst>
              <a:ext uri="{FF2B5EF4-FFF2-40B4-BE49-F238E27FC236}">
                <a16:creationId xmlns:a16="http://schemas.microsoft.com/office/drawing/2014/main" id="{7E71B276-294C-F04D-9DDB-2379309F5D2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09117" y="1616077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92" name="Picture Placeholder 2">
            <a:extLst>
              <a:ext uri="{FF2B5EF4-FFF2-40B4-BE49-F238E27FC236}">
                <a16:creationId xmlns:a16="http://schemas.microsoft.com/office/drawing/2014/main" id="{69B70B38-7121-7748-BB91-A6357412966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826629" y="1616077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93" name="Picture Placeholder 2">
            <a:extLst>
              <a:ext uri="{FF2B5EF4-FFF2-40B4-BE49-F238E27FC236}">
                <a16:creationId xmlns:a16="http://schemas.microsoft.com/office/drawing/2014/main" id="{4CEA6472-82EF-CA4B-BC8C-23CFF416BAB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45773" y="2764758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94" name="Picture Placeholder 2">
            <a:extLst>
              <a:ext uri="{FF2B5EF4-FFF2-40B4-BE49-F238E27FC236}">
                <a16:creationId xmlns:a16="http://schemas.microsoft.com/office/drawing/2014/main" id="{2B86C245-5999-3348-BAB1-CE7FA5A2CD4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551993" y="2764758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95" name="Picture Placeholder 2">
            <a:extLst>
              <a:ext uri="{FF2B5EF4-FFF2-40B4-BE49-F238E27FC236}">
                <a16:creationId xmlns:a16="http://schemas.microsoft.com/office/drawing/2014/main" id="{9A6AA740-ED31-6F43-AF3B-73093E97607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387136" y="2764758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96" name="Picture Placeholder 2">
            <a:extLst>
              <a:ext uri="{FF2B5EF4-FFF2-40B4-BE49-F238E27FC236}">
                <a16:creationId xmlns:a16="http://schemas.microsoft.com/office/drawing/2014/main" id="{DD12168F-D941-DD4A-AEFD-ED5E5E4CFCF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15936" y="2764758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97" name="Picture Placeholder 2">
            <a:extLst>
              <a:ext uri="{FF2B5EF4-FFF2-40B4-BE49-F238E27FC236}">
                <a16:creationId xmlns:a16="http://schemas.microsoft.com/office/drawing/2014/main" id="{364F9800-B977-BE49-AB51-2201A4BC04A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009117" y="2764758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98" name="Picture Placeholder 2">
            <a:extLst>
              <a:ext uri="{FF2B5EF4-FFF2-40B4-BE49-F238E27FC236}">
                <a16:creationId xmlns:a16="http://schemas.microsoft.com/office/drawing/2014/main" id="{C7904574-A8BA-6141-B7E9-F375580F682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826629" y="2764758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99" name="Picture Placeholder 2">
            <a:extLst>
              <a:ext uri="{FF2B5EF4-FFF2-40B4-BE49-F238E27FC236}">
                <a16:creationId xmlns:a16="http://schemas.microsoft.com/office/drawing/2014/main" id="{59E63D19-021F-DE4F-AD23-FE815A95893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45773" y="3922998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00" name="Picture Placeholder 2">
            <a:extLst>
              <a:ext uri="{FF2B5EF4-FFF2-40B4-BE49-F238E27FC236}">
                <a16:creationId xmlns:a16="http://schemas.microsoft.com/office/drawing/2014/main" id="{579E7E8C-EE96-E441-BF9B-E338C438FBD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2551993" y="3922998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01" name="Picture Placeholder 2">
            <a:extLst>
              <a:ext uri="{FF2B5EF4-FFF2-40B4-BE49-F238E27FC236}">
                <a16:creationId xmlns:a16="http://schemas.microsoft.com/office/drawing/2014/main" id="{25089B5D-31DC-8143-9781-64589EB732C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387136" y="3922998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02" name="Picture Placeholder 2">
            <a:extLst>
              <a:ext uri="{FF2B5EF4-FFF2-40B4-BE49-F238E27FC236}">
                <a16:creationId xmlns:a16="http://schemas.microsoft.com/office/drawing/2014/main" id="{773A3327-C97B-C946-BC58-A78F1B44B530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215936" y="3922998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03" name="Picture Placeholder 2">
            <a:extLst>
              <a:ext uri="{FF2B5EF4-FFF2-40B4-BE49-F238E27FC236}">
                <a16:creationId xmlns:a16="http://schemas.microsoft.com/office/drawing/2014/main" id="{234D576D-22EC-B84C-803F-4A33BD47C85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009117" y="3922998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04" name="Picture Placeholder 2">
            <a:extLst>
              <a:ext uri="{FF2B5EF4-FFF2-40B4-BE49-F238E27FC236}">
                <a16:creationId xmlns:a16="http://schemas.microsoft.com/office/drawing/2014/main" id="{7ED92A0F-45E1-A641-88A3-B548D3DA0F22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826629" y="3922998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05" name="Picture Placeholder 2">
            <a:extLst>
              <a:ext uri="{FF2B5EF4-FFF2-40B4-BE49-F238E27FC236}">
                <a16:creationId xmlns:a16="http://schemas.microsoft.com/office/drawing/2014/main" id="{C680343B-FBDF-EA44-A105-E2CB197DB982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745773" y="5111718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06" name="Picture Placeholder 2">
            <a:extLst>
              <a:ext uri="{FF2B5EF4-FFF2-40B4-BE49-F238E27FC236}">
                <a16:creationId xmlns:a16="http://schemas.microsoft.com/office/drawing/2014/main" id="{C17D1BF2-D7BD-514B-B5B9-DD045A18991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551993" y="5111718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07" name="Picture Placeholder 2">
            <a:extLst>
              <a:ext uri="{FF2B5EF4-FFF2-40B4-BE49-F238E27FC236}">
                <a16:creationId xmlns:a16="http://schemas.microsoft.com/office/drawing/2014/main" id="{DEAC7D98-6CC7-1D4A-95C7-3E7D140991DD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387136" y="5111718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08" name="Picture Placeholder 2">
            <a:extLst>
              <a:ext uri="{FF2B5EF4-FFF2-40B4-BE49-F238E27FC236}">
                <a16:creationId xmlns:a16="http://schemas.microsoft.com/office/drawing/2014/main" id="{E04DBE02-21C2-2D41-A9EF-25A72C32D885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6215936" y="5111718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09" name="Picture Placeholder 2">
            <a:extLst>
              <a:ext uri="{FF2B5EF4-FFF2-40B4-BE49-F238E27FC236}">
                <a16:creationId xmlns:a16="http://schemas.microsoft.com/office/drawing/2014/main" id="{8AB1BE56-9D36-8744-85D7-62400D6E9525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009117" y="5111718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10" name="Picture Placeholder 2">
            <a:extLst>
              <a:ext uri="{FF2B5EF4-FFF2-40B4-BE49-F238E27FC236}">
                <a16:creationId xmlns:a16="http://schemas.microsoft.com/office/drawing/2014/main" id="{62267EC2-3334-DB46-932F-9E09A887DE8C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9826629" y="5111718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0" name="Title 9">
            <a:extLst>
              <a:ext uri="{FF2B5EF4-FFF2-40B4-BE49-F238E27FC236}">
                <a16:creationId xmlns:a16="http://schemas.microsoft.com/office/drawing/2014/main" id="{9B8AD7B9-01C8-4070-989D-D41AE0A3B4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424" y="617361"/>
            <a:ext cx="10987617" cy="535531"/>
          </a:xfrm>
          <a:prstGeom prst="rect">
            <a:avLst/>
          </a:prstGeom>
        </p:spPr>
        <p:txBody>
          <a:bodyPr lIns="108000">
            <a:spAutoFit/>
          </a:bodyPr>
          <a:lstStyle>
            <a:lvl1pPr marL="0" indent="0" algn="l"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pt-BR"/>
              <a:t>Título (Segoe UI 32)</a:t>
            </a:r>
            <a:endParaRPr lang="en-US"/>
          </a:p>
        </p:txBody>
      </p:sp>
      <p:sp>
        <p:nvSpPr>
          <p:cNvPr id="71" name="Espaço Reservado para Rodapé 4">
            <a:extLst>
              <a:ext uri="{FF2B5EF4-FFF2-40B4-BE49-F238E27FC236}">
                <a16:creationId xmlns:a16="http://schemas.microsoft.com/office/drawing/2014/main" id="{F32A713C-62A0-4AE3-97E5-171C331C81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3358" y="6304734"/>
            <a:ext cx="9853200" cy="16927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>
              <a:defRPr sz="1100">
                <a:solidFill>
                  <a:srgbClr val="3C3C3C"/>
                </a:solidFill>
                <a:latin typeface="+mj-lt"/>
                <a:ea typeface="Verdan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/>
              <a:t>Adicionar título do rodapé aqui (Segoe UI 11)</a:t>
            </a:r>
          </a:p>
        </p:txBody>
      </p:sp>
      <p:pic>
        <p:nvPicPr>
          <p:cNvPr id="64" name="Gráfico 63">
            <a:extLst>
              <a:ext uri="{FF2B5EF4-FFF2-40B4-BE49-F238E27FC236}">
                <a16:creationId xmlns:a16="http://schemas.microsoft.com/office/drawing/2014/main" id="{5FF3EC40-20CA-4D50-86A3-16C96BEB22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-8312"/>
            <a:ext cx="2793076" cy="1156858"/>
          </a:xfrm>
          <a:prstGeom prst="rect">
            <a:avLst/>
          </a:prstGeom>
        </p:spPr>
      </p:pic>
      <p:pic>
        <p:nvPicPr>
          <p:cNvPr id="73" name="Gráfico 72">
            <a:extLst>
              <a:ext uri="{FF2B5EF4-FFF2-40B4-BE49-F238E27FC236}">
                <a16:creationId xmlns:a16="http://schemas.microsoft.com/office/drawing/2014/main" id="{3677AE6F-7EBB-4474-8FFC-E5A91172A6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72058" y="5941382"/>
            <a:ext cx="924930" cy="924930"/>
          </a:xfrm>
          <a:prstGeom prst="rect">
            <a:avLst/>
          </a:prstGeom>
        </p:spPr>
      </p:pic>
      <p:pic>
        <p:nvPicPr>
          <p:cNvPr id="74" name="logo_01.png" descr="logo_01.png">
            <a:extLst>
              <a:ext uri="{FF2B5EF4-FFF2-40B4-BE49-F238E27FC236}">
                <a16:creationId xmlns:a16="http://schemas.microsoft.com/office/drawing/2014/main" id="{47EEE440-3E80-44DF-8355-0840E9764FC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32580" b="32580"/>
          <a:stretch>
            <a:fillRect/>
          </a:stretch>
        </p:blipFill>
        <p:spPr>
          <a:xfrm>
            <a:off x="10664982" y="169776"/>
            <a:ext cx="1401880" cy="274723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Espaço Reservado para Número de Slide 5">
            <a:extLst>
              <a:ext uri="{FF2B5EF4-FFF2-40B4-BE49-F238E27FC236}">
                <a16:creationId xmlns:a16="http://schemas.microsoft.com/office/drawing/2014/main" id="{8DF1F0D8-8381-4CAA-B780-E1FB8301402F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chemeClr val="bg1"/>
                </a:solidFill>
                <a:latin typeface="+mj-lt"/>
              </a:rPr>
              <a:pPr algn="ctr"/>
              <a:t>‹nº›</a:t>
            </a:fld>
            <a:endParaRPr lang="pt-BR" sz="10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84436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Nossos clientes 1 - 20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roup 205">
            <a:extLst>
              <a:ext uri="{FF2B5EF4-FFF2-40B4-BE49-F238E27FC236}">
                <a16:creationId xmlns:a16="http://schemas.microsoft.com/office/drawing/2014/main" id="{44BE7E35-120D-EC4B-B665-B5EDDE87C17D}"/>
              </a:ext>
            </a:extLst>
          </p:cNvPr>
          <p:cNvGrpSpPr/>
          <p:nvPr userDrawn="1"/>
        </p:nvGrpSpPr>
        <p:grpSpPr>
          <a:xfrm>
            <a:off x="2573021" y="1310640"/>
            <a:ext cx="6544308" cy="4731385"/>
            <a:chOff x="2120265" y="661988"/>
            <a:chExt cx="4908231" cy="4356100"/>
          </a:xfrm>
        </p:grpSpPr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D9D2D319-47F0-1247-B85F-73F99B81AE9D}"/>
                </a:ext>
              </a:extLst>
            </p:cNvPr>
            <p:cNvCxnSpPr/>
            <p:nvPr/>
          </p:nvCxnSpPr>
          <p:spPr>
            <a:xfrm flipV="1">
              <a:off x="2120265" y="661988"/>
              <a:ext cx="0" cy="4356100"/>
            </a:xfrm>
            <a:prstGeom prst="line">
              <a:avLst/>
            </a:prstGeom>
            <a:ln w="3175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CAC35250-356F-8840-A6EE-16690E9125D7}"/>
                </a:ext>
              </a:extLst>
            </p:cNvPr>
            <p:cNvCxnSpPr/>
            <p:nvPr/>
          </p:nvCxnSpPr>
          <p:spPr>
            <a:xfrm flipV="1">
              <a:off x="3756342" y="661988"/>
              <a:ext cx="0" cy="4356100"/>
            </a:xfrm>
            <a:prstGeom prst="line">
              <a:avLst/>
            </a:prstGeom>
            <a:ln w="3175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0B6CDC88-1F7A-C542-AA0D-11AFB580C947}"/>
                </a:ext>
              </a:extLst>
            </p:cNvPr>
            <p:cNvCxnSpPr/>
            <p:nvPr/>
          </p:nvCxnSpPr>
          <p:spPr>
            <a:xfrm flipV="1">
              <a:off x="5392419" y="661988"/>
              <a:ext cx="0" cy="4356100"/>
            </a:xfrm>
            <a:prstGeom prst="line">
              <a:avLst/>
            </a:prstGeom>
            <a:ln w="3175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E13AF4BC-3674-3045-9D34-4D4B4B711781}"/>
                </a:ext>
              </a:extLst>
            </p:cNvPr>
            <p:cNvCxnSpPr/>
            <p:nvPr/>
          </p:nvCxnSpPr>
          <p:spPr>
            <a:xfrm flipV="1">
              <a:off x="7028496" y="661988"/>
              <a:ext cx="0" cy="4356100"/>
            </a:xfrm>
            <a:prstGeom prst="line">
              <a:avLst/>
            </a:prstGeom>
            <a:ln w="3175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D405B14A-8273-8446-AF74-82CE29422EDF}"/>
              </a:ext>
            </a:extLst>
          </p:cNvPr>
          <p:cNvGrpSpPr/>
          <p:nvPr userDrawn="1"/>
        </p:nvGrpSpPr>
        <p:grpSpPr>
          <a:xfrm>
            <a:off x="567974" y="2495868"/>
            <a:ext cx="10568513" cy="0"/>
            <a:chOff x="616480" y="1756173"/>
            <a:chExt cx="7926385" cy="0"/>
          </a:xfrm>
        </p:grpSpPr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D6516FFB-209C-D445-8624-B4D861583D2B}"/>
                </a:ext>
              </a:extLst>
            </p:cNvPr>
            <p:cNvCxnSpPr/>
            <p:nvPr userDrawn="1"/>
          </p:nvCxnSpPr>
          <p:spPr>
            <a:xfrm>
              <a:off x="616480" y="1756173"/>
              <a:ext cx="1366309" cy="0"/>
            </a:xfrm>
            <a:prstGeom prst="line">
              <a:avLst/>
            </a:prstGeom>
            <a:ln w="3175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6067D886-D2BB-0046-B37A-F848300F0FF0}"/>
                </a:ext>
              </a:extLst>
            </p:cNvPr>
            <p:cNvCxnSpPr/>
            <p:nvPr userDrawn="1"/>
          </p:nvCxnSpPr>
          <p:spPr>
            <a:xfrm>
              <a:off x="2260603" y="1756173"/>
              <a:ext cx="1366309" cy="0"/>
            </a:xfrm>
            <a:prstGeom prst="line">
              <a:avLst/>
            </a:prstGeom>
            <a:ln w="3175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46D2A2DE-9A5A-944D-9117-38FE73313D93}"/>
                </a:ext>
              </a:extLst>
            </p:cNvPr>
            <p:cNvCxnSpPr/>
            <p:nvPr userDrawn="1"/>
          </p:nvCxnSpPr>
          <p:spPr>
            <a:xfrm>
              <a:off x="3886203" y="1756173"/>
              <a:ext cx="1366309" cy="0"/>
            </a:xfrm>
            <a:prstGeom prst="line">
              <a:avLst/>
            </a:prstGeom>
            <a:ln w="3175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390122E8-EB2D-BE48-98A6-BF2526E1CA5C}"/>
                </a:ext>
              </a:extLst>
            </p:cNvPr>
            <p:cNvCxnSpPr/>
            <p:nvPr userDrawn="1"/>
          </p:nvCxnSpPr>
          <p:spPr>
            <a:xfrm>
              <a:off x="5528737" y="1756173"/>
              <a:ext cx="1366309" cy="0"/>
            </a:xfrm>
            <a:prstGeom prst="line">
              <a:avLst/>
            </a:prstGeom>
            <a:ln w="3175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8062A5F5-68F4-814B-9F60-1AFBABC685D9}"/>
                </a:ext>
              </a:extLst>
            </p:cNvPr>
            <p:cNvCxnSpPr/>
            <p:nvPr userDrawn="1"/>
          </p:nvCxnSpPr>
          <p:spPr>
            <a:xfrm>
              <a:off x="7176556" y="1756173"/>
              <a:ext cx="1366309" cy="0"/>
            </a:xfrm>
            <a:prstGeom prst="line">
              <a:avLst/>
            </a:prstGeom>
            <a:ln w="3175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4BAF73B0-A8A9-5F49-A844-ACF1B503581F}"/>
              </a:ext>
            </a:extLst>
          </p:cNvPr>
          <p:cNvGrpSpPr/>
          <p:nvPr userDrawn="1"/>
        </p:nvGrpSpPr>
        <p:grpSpPr>
          <a:xfrm>
            <a:off x="567974" y="3677921"/>
            <a:ext cx="10568513" cy="0"/>
            <a:chOff x="616480" y="1756173"/>
            <a:chExt cx="7926385" cy="0"/>
          </a:xfrm>
        </p:grpSpPr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2E69B6AA-8E67-3146-BEC8-855A9FB08E9F}"/>
                </a:ext>
              </a:extLst>
            </p:cNvPr>
            <p:cNvCxnSpPr/>
            <p:nvPr userDrawn="1"/>
          </p:nvCxnSpPr>
          <p:spPr>
            <a:xfrm>
              <a:off x="616480" y="1756173"/>
              <a:ext cx="1366309" cy="0"/>
            </a:xfrm>
            <a:prstGeom prst="line">
              <a:avLst/>
            </a:prstGeom>
            <a:ln w="3175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28008407-E564-AC42-8C9F-707140A9E575}"/>
                </a:ext>
              </a:extLst>
            </p:cNvPr>
            <p:cNvCxnSpPr/>
            <p:nvPr userDrawn="1"/>
          </p:nvCxnSpPr>
          <p:spPr>
            <a:xfrm>
              <a:off x="2260603" y="1756173"/>
              <a:ext cx="1366309" cy="0"/>
            </a:xfrm>
            <a:prstGeom prst="line">
              <a:avLst/>
            </a:prstGeom>
            <a:ln w="3175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1EBE52B2-ECAA-744F-83AB-D0919846FE10}"/>
                </a:ext>
              </a:extLst>
            </p:cNvPr>
            <p:cNvCxnSpPr/>
            <p:nvPr userDrawn="1"/>
          </p:nvCxnSpPr>
          <p:spPr>
            <a:xfrm>
              <a:off x="3886203" y="1756173"/>
              <a:ext cx="1366309" cy="0"/>
            </a:xfrm>
            <a:prstGeom prst="line">
              <a:avLst/>
            </a:prstGeom>
            <a:ln w="3175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B053B6EE-E442-A945-B702-F53E03C16CE6}"/>
                </a:ext>
              </a:extLst>
            </p:cNvPr>
            <p:cNvCxnSpPr/>
            <p:nvPr userDrawn="1"/>
          </p:nvCxnSpPr>
          <p:spPr>
            <a:xfrm>
              <a:off x="5528737" y="1756173"/>
              <a:ext cx="1366309" cy="0"/>
            </a:xfrm>
            <a:prstGeom prst="line">
              <a:avLst/>
            </a:prstGeom>
            <a:ln w="3175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026B7458-F509-984B-B97D-8575592FC053}"/>
                </a:ext>
              </a:extLst>
            </p:cNvPr>
            <p:cNvCxnSpPr/>
            <p:nvPr userDrawn="1"/>
          </p:nvCxnSpPr>
          <p:spPr>
            <a:xfrm>
              <a:off x="7176556" y="1756173"/>
              <a:ext cx="1366309" cy="0"/>
            </a:xfrm>
            <a:prstGeom prst="line">
              <a:avLst/>
            </a:prstGeom>
            <a:ln w="3175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8F77E4F6-AB65-E648-803B-A8270DEA9484}"/>
              </a:ext>
            </a:extLst>
          </p:cNvPr>
          <p:cNvGrpSpPr/>
          <p:nvPr userDrawn="1"/>
        </p:nvGrpSpPr>
        <p:grpSpPr>
          <a:xfrm>
            <a:off x="567974" y="4859974"/>
            <a:ext cx="10568513" cy="0"/>
            <a:chOff x="616480" y="1756173"/>
            <a:chExt cx="7926385" cy="0"/>
          </a:xfrm>
        </p:grpSpPr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059E5246-6658-B64D-B685-4116425D2B85}"/>
                </a:ext>
              </a:extLst>
            </p:cNvPr>
            <p:cNvCxnSpPr/>
            <p:nvPr userDrawn="1"/>
          </p:nvCxnSpPr>
          <p:spPr>
            <a:xfrm>
              <a:off x="616480" y="1756173"/>
              <a:ext cx="1366309" cy="0"/>
            </a:xfrm>
            <a:prstGeom prst="line">
              <a:avLst/>
            </a:prstGeom>
            <a:ln w="3175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1CDEA55F-8B94-B841-B643-935B9D4E485C}"/>
                </a:ext>
              </a:extLst>
            </p:cNvPr>
            <p:cNvCxnSpPr/>
            <p:nvPr userDrawn="1"/>
          </p:nvCxnSpPr>
          <p:spPr>
            <a:xfrm>
              <a:off x="2260603" y="1756173"/>
              <a:ext cx="1366309" cy="0"/>
            </a:xfrm>
            <a:prstGeom prst="line">
              <a:avLst/>
            </a:prstGeom>
            <a:ln w="3175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56DA590D-F04F-5A4F-84E2-D79CE13C90CC}"/>
                </a:ext>
              </a:extLst>
            </p:cNvPr>
            <p:cNvCxnSpPr/>
            <p:nvPr userDrawn="1"/>
          </p:nvCxnSpPr>
          <p:spPr>
            <a:xfrm>
              <a:off x="3886203" y="1756173"/>
              <a:ext cx="1366309" cy="0"/>
            </a:xfrm>
            <a:prstGeom prst="line">
              <a:avLst/>
            </a:prstGeom>
            <a:ln w="3175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01EA12FD-EDFD-9D4B-8F5C-9CD930D3CC1E}"/>
                </a:ext>
              </a:extLst>
            </p:cNvPr>
            <p:cNvCxnSpPr/>
            <p:nvPr userDrawn="1"/>
          </p:nvCxnSpPr>
          <p:spPr>
            <a:xfrm>
              <a:off x="5528737" y="1756173"/>
              <a:ext cx="1366309" cy="0"/>
            </a:xfrm>
            <a:prstGeom prst="line">
              <a:avLst/>
            </a:prstGeom>
            <a:ln w="3175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9F790E8A-E6F6-834A-B51A-16D47FFD0158}"/>
                </a:ext>
              </a:extLst>
            </p:cNvPr>
            <p:cNvCxnSpPr/>
            <p:nvPr userDrawn="1"/>
          </p:nvCxnSpPr>
          <p:spPr>
            <a:xfrm>
              <a:off x="7176556" y="1756173"/>
              <a:ext cx="1366309" cy="0"/>
            </a:xfrm>
            <a:prstGeom prst="line">
              <a:avLst/>
            </a:prstGeom>
            <a:ln w="3175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9" name="Picture Placeholder 2">
            <a:extLst>
              <a:ext uri="{FF2B5EF4-FFF2-40B4-BE49-F238E27FC236}">
                <a16:creationId xmlns:a16="http://schemas.microsoft.com/office/drawing/2014/main" id="{6EE9E2DF-1A05-2344-855B-822021A0FD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92528" y="1576072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30" name="Picture Placeholder 2">
            <a:extLst>
              <a:ext uri="{FF2B5EF4-FFF2-40B4-BE49-F238E27FC236}">
                <a16:creationId xmlns:a16="http://schemas.microsoft.com/office/drawing/2014/main" id="{ED1CC07A-6A57-6441-9808-96666459E54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05151" y="1576072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31" name="Picture Placeholder 2">
            <a:extLst>
              <a:ext uri="{FF2B5EF4-FFF2-40B4-BE49-F238E27FC236}">
                <a16:creationId xmlns:a16="http://schemas.microsoft.com/office/drawing/2014/main" id="{EA8A60D6-B1E7-744A-BF18-A8F997BA346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295193" y="1576072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32" name="Picture Placeholder 2">
            <a:extLst>
              <a:ext uri="{FF2B5EF4-FFF2-40B4-BE49-F238E27FC236}">
                <a16:creationId xmlns:a16="http://schemas.microsoft.com/office/drawing/2014/main" id="{07E683CC-DAF7-2945-9B0E-1683330AAB9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455609" y="1576072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33" name="Picture Placeholder 2">
            <a:extLst>
              <a:ext uri="{FF2B5EF4-FFF2-40B4-BE49-F238E27FC236}">
                <a16:creationId xmlns:a16="http://schemas.microsoft.com/office/drawing/2014/main" id="{CDACA873-2ED5-5A41-B93E-5EE16AFC6EA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13387" y="1576072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34" name="Picture Placeholder 2">
            <a:extLst>
              <a:ext uri="{FF2B5EF4-FFF2-40B4-BE49-F238E27FC236}">
                <a16:creationId xmlns:a16="http://schemas.microsoft.com/office/drawing/2014/main" id="{98B3D4A5-1D9B-DD4F-9607-1C0498A964C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92528" y="2795269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35" name="Picture Placeholder 2">
            <a:extLst>
              <a:ext uri="{FF2B5EF4-FFF2-40B4-BE49-F238E27FC236}">
                <a16:creationId xmlns:a16="http://schemas.microsoft.com/office/drawing/2014/main" id="{9F34E3A3-56D0-2442-BCD0-8BF71DC2001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105151" y="2795269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36" name="Picture Placeholder 2">
            <a:extLst>
              <a:ext uri="{FF2B5EF4-FFF2-40B4-BE49-F238E27FC236}">
                <a16:creationId xmlns:a16="http://schemas.microsoft.com/office/drawing/2014/main" id="{0C2DDE18-0CC9-3441-BC04-ABA0B3C461A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295193" y="2795269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37" name="Picture Placeholder 2">
            <a:extLst>
              <a:ext uri="{FF2B5EF4-FFF2-40B4-BE49-F238E27FC236}">
                <a16:creationId xmlns:a16="http://schemas.microsoft.com/office/drawing/2014/main" id="{274E11A1-4F5F-274A-91F7-70EC3E69EDF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455609" y="2795269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38" name="Picture Placeholder 2">
            <a:extLst>
              <a:ext uri="{FF2B5EF4-FFF2-40B4-BE49-F238E27FC236}">
                <a16:creationId xmlns:a16="http://schemas.microsoft.com/office/drawing/2014/main" id="{0BC7B58B-4C7E-4B4F-952E-C008C6358FA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713387" y="2795269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39" name="Picture Placeholder 2">
            <a:extLst>
              <a:ext uri="{FF2B5EF4-FFF2-40B4-BE49-F238E27FC236}">
                <a16:creationId xmlns:a16="http://schemas.microsoft.com/office/drawing/2014/main" id="{FF80A042-42CB-CB46-A031-94382E6844A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92528" y="395351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40" name="Picture Placeholder 2">
            <a:extLst>
              <a:ext uri="{FF2B5EF4-FFF2-40B4-BE49-F238E27FC236}">
                <a16:creationId xmlns:a16="http://schemas.microsoft.com/office/drawing/2014/main" id="{D8F171E7-17AA-E34D-9096-881E6FC7D41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105151" y="395351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41" name="Picture Placeholder 2">
            <a:extLst>
              <a:ext uri="{FF2B5EF4-FFF2-40B4-BE49-F238E27FC236}">
                <a16:creationId xmlns:a16="http://schemas.microsoft.com/office/drawing/2014/main" id="{20266459-24DF-8D4F-B080-3433D1E6A0F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295193" y="395351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42" name="Picture Placeholder 2">
            <a:extLst>
              <a:ext uri="{FF2B5EF4-FFF2-40B4-BE49-F238E27FC236}">
                <a16:creationId xmlns:a16="http://schemas.microsoft.com/office/drawing/2014/main" id="{601FD6D1-AB34-224D-9D18-312B18513AD4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455609" y="395351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43" name="Picture Placeholder 2">
            <a:extLst>
              <a:ext uri="{FF2B5EF4-FFF2-40B4-BE49-F238E27FC236}">
                <a16:creationId xmlns:a16="http://schemas.microsoft.com/office/drawing/2014/main" id="{25CBE530-592E-6D4F-9D8D-F0F5424A361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713387" y="395351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44" name="Picture Placeholder 2">
            <a:extLst>
              <a:ext uri="{FF2B5EF4-FFF2-40B4-BE49-F238E27FC236}">
                <a16:creationId xmlns:a16="http://schemas.microsoft.com/office/drawing/2014/main" id="{28725476-ABF2-F348-A985-F48432324C5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92528" y="516255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45" name="Picture Placeholder 2">
            <a:extLst>
              <a:ext uri="{FF2B5EF4-FFF2-40B4-BE49-F238E27FC236}">
                <a16:creationId xmlns:a16="http://schemas.microsoft.com/office/drawing/2014/main" id="{6228ADAC-D571-FD43-ABC8-A299C04D9F2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105151" y="516255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46" name="Picture Placeholder 2">
            <a:extLst>
              <a:ext uri="{FF2B5EF4-FFF2-40B4-BE49-F238E27FC236}">
                <a16:creationId xmlns:a16="http://schemas.microsoft.com/office/drawing/2014/main" id="{761A42B5-A943-5248-846F-6BD2AE320EAD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5295193" y="516255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47" name="Picture Placeholder 2">
            <a:extLst>
              <a:ext uri="{FF2B5EF4-FFF2-40B4-BE49-F238E27FC236}">
                <a16:creationId xmlns:a16="http://schemas.microsoft.com/office/drawing/2014/main" id="{3CCAC6CB-862D-9F4C-A435-5E0B49ACC5F9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7455609" y="516255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48" name="Picture Placeholder 2">
            <a:extLst>
              <a:ext uri="{FF2B5EF4-FFF2-40B4-BE49-F238E27FC236}">
                <a16:creationId xmlns:a16="http://schemas.microsoft.com/office/drawing/2014/main" id="{64BC0501-2DF1-D746-B7CE-D15CBD99F9D8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713387" y="516255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62" name="Espaço Reservado para Rodapé 4">
            <a:extLst>
              <a:ext uri="{FF2B5EF4-FFF2-40B4-BE49-F238E27FC236}">
                <a16:creationId xmlns:a16="http://schemas.microsoft.com/office/drawing/2014/main" id="{C815FF6B-4CB1-428C-B702-9ED40512B4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3358" y="6304734"/>
            <a:ext cx="9853200" cy="16927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>
              <a:defRPr sz="1100">
                <a:solidFill>
                  <a:srgbClr val="3C3C3C"/>
                </a:solidFill>
                <a:latin typeface="+mj-lt"/>
                <a:ea typeface="Verdan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/>
              <a:t>Adicionar título do rodapé aqui (Segoe UI 11)</a:t>
            </a:r>
          </a:p>
        </p:txBody>
      </p:sp>
      <p:sp>
        <p:nvSpPr>
          <p:cNvPr id="63" name="Espaço Reservado para Número de Slide 5">
            <a:extLst>
              <a:ext uri="{FF2B5EF4-FFF2-40B4-BE49-F238E27FC236}">
                <a16:creationId xmlns:a16="http://schemas.microsoft.com/office/drawing/2014/main" id="{5991F5E4-4F34-4B36-964F-B32D9F8DBD4F}"/>
              </a:ext>
            </a:extLst>
          </p:cNvPr>
          <p:cNvSpPr txBox="1"/>
          <p:nvPr userDrawn="1"/>
        </p:nvSpPr>
        <p:spPr>
          <a:xfrm>
            <a:off x="10321183" y="6301473"/>
            <a:ext cx="1620000" cy="169277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077AD36-6513-4937-8578-8D1887E4EE7D}" type="slidenum">
              <a:rPr lang="pt-BR" sz="1100" smtClean="0">
                <a:solidFill>
                  <a:schemeClr val="bg1"/>
                </a:solidFill>
                <a:latin typeface="+mj-lt"/>
              </a:rPr>
              <a:t>‹nº›</a:t>
            </a:fld>
            <a:endParaRPr lang="pt-BR" sz="11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4" name="Gráfico 63">
            <a:extLst>
              <a:ext uri="{FF2B5EF4-FFF2-40B4-BE49-F238E27FC236}">
                <a16:creationId xmlns:a16="http://schemas.microsoft.com/office/drawing/2014/main" id="{C5B53771-584F-45B4-BA73-1E4364B8E6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-8312"/>
            <a:ext cx="2793076" cy="1156858"/>
          </a:xfrm>
          <a:prstGeom prst="rect">
            <a:avLst/>
          </a:prstGeom>
        </p:spPr>
      </p:pic>
      <p:pic>
        <p:nvPicPr>
          <p:cNvPr id="65" name="Gráfico 64">
            <a:extLst>
              <a:ext uri="{FF2B5EF4-FFF2-40B4-BE49-F238E27FC236}">
                <a16:creationId xmlns:a16="http://schemas.microsoft.com/office/drawing/2014/main" id="{AC4862DB-3A8D-42EF-8E54-CEC195DF043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72058" y="5941382"/>
            <a:ext cx="924930" cy="924930"/>
          </a:xfrm>
          <a:prstGeom prst="rect">
            <a:avLst/>
          </a:prstGeom>
        </p:spPr>
      </p:pic>
      <p:pic>
        <p:nvPicPr>
          <p:cNvPr id="66" name="logo_01.png" descr="logo_01.png">
            <a:extLst>
              <a:ext uri="{FF2B5EF4-FFF2-40B4-BE49-F238E27FC236}">
                <a16:creationId xmlns:a16="http://schemas.microsoft.com/office/drawing/2014/main" id="{33EFA17E-82AC-4105-9C2A-EBA9F1FE15E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32580" b="32580"/>
          <a:stretch>
            <a:fillRect/>
          </a:stretch>
        </p:blipFill>
        <p:spPr>
          <a:xfrm>
            <a:off x="10664982" y="169776"/>
            <a:ext cx="1401880" cy="274723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Espaço Reservado para Número de Slide 5">
            <a:extLst>
              <a:ext uri="{FF2B5EF4-FFF2-40B4-BE49-F238E27FC236}">
                <a16:creationId xmlns:a16="http://schemas.microsoft.com/office/drawing/2014/main" id="{6B501276-F011-498F-A938-76B2DB33B467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chemeClr val="bg1"/>
                </a:solidFill>
                <a:latin typeface="+mj-lt"/>
              </a:rPr>
              <a:pPr algn="ctr"/>
              <a:t>‹nº›</a:t>
            </a:fld>
            <a:endParaRPr lang="pt-BR" sz="10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1" name="Title 9">
            <a:extLst>
              <a:ext uri="{FF2B5EF4-FFF2-40B4-BE49-F238E27FC236}">
                <a16:creationId xmlns:a16="http://schemas.microsoft.com/office/drawing/2014/main" id="{745E3270-C9C4-4744-9EA7-03F9548E6C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424" y="617361"/>
            <a:ext cx="10987617" cy="535531"/>
          </a:xfrm>
          <a:prstGeom prst="rect">
            <a:avLst/>
          </a:prstGeom>
        </p:spPr>
        <p:txBody>
          <a:bodyPr lIns="108000">
            <a:spAutoFit/>
          </a:bodyPr>
          <a:lstStyle>
            <a:lvl1pPr marL="0" indent="0" algn="l"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pt-BR"/>
              <a:t>Título (Segoe UI 32)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48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ertura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FA453B08-BF69-B149-9538-C6EAE98494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7620" y="3854447"/>
            <a:ext cx="5374800" cy="535531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algn="l">
              <a:defRPr sz="3200" b="1">
                <a:solidFill>
                  <a:srgbClr val="682895"/>
                </a:solidFill>
              </a:defRPr>
            </a:lvl1pPr>
          </a:lstStyle>
          <a:p>
            <a:r>
              <a:rPr lang="pt-BR"/>
              <a:t>Título do capítulo</a:t>
            </a:r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16255D32-4F52-447D-99CB-CD7DB014B217}"/>
              </a:ext>
            </a:extLst>
          </p:cNvPr>
          <p:cNvSpPr/>
          <p:nvPr userDrawn="1"/>
        </p:nvSpPr>
        <p:spPr>
          <a:xfrm>
            <a:off x="0" y="5019185"/>
            <a:ext cx="12193588" cy="0"/>
          </a:xfrm>
          <a:prstGeom prst="line">
            <a:avLst/>
          </a:prstGeom>
          <a:ln w="9525">
            <a:solidFill>
              <a:srgbClr val="FFA400"/>
            </a:solidFill>
            <a:miter/>
          </a:ln>
        </p:spPr>
        <p:txBody>
          <a:bodyPr tIns="45720" bIns="45720"/>
          <a:lstStyle/>
          <a:p>
            <a:endParaRPr sz="900"/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9962A0F2-B322-4BB1-A3CD-7E6910AA8C23}"/>
              </a:ext>
            </a:extLst>
          </p:cNvPr>
          <p:cNvSpPr/>
          <p:nvPr userDrawn="1"/>
        </p:nvSpPr>
        <p:spPr>
          <a:xfrm flipV="1">
            <a:off x="4400549" y="-2"/>
            <a:ext cx="6857351" cy="6856457"/>
          </a:xfrm>
          <a:prstGeom prst="line">
            <a:avLst/>
          </a:prstGeom>
          <a:ln w="9525">
            <a:solidFill>
              <a:srgbClr val="FFA400"/>
            </a:solidFill>
            <a:miter/>
          </a:ln>
        </p:spPr>
        <p:txBody>
          <a:bodyPr tIns="45720" bIns="45720"/>
          <a:lstStyle/>
          <a:p>
            <a:endParaRPr sz="900"/>
          </a:p>
        </p:txBody>
      </p:sp>
      <p:sp>
        <p:nvSpPr>
          <p:cNvPr id="11" name="Espaço Reservado para Número de Slide 5">
            <a:extLst>
              <a:ext uri="{FF2B5EF4-FFF2-40B4-BE49-F238E27FC236}">
                <a16:creationId xmlns:a16="http://schemas.microsoft.com/office/drawing/2014/main" id="{2F7AA7C2-EB99-44D1-B2ED-2EEE5D34C6BF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rgbClr val="682895"/>
                </a:solidFill>
                <a:latin typeface="+mj-lt"/>
              </a:rPr>
              <a:pPr algn="ctr"/>
              <a:t>‹nº›</a:t>
            </a:fld>
            <a:endParaRPr lang="pt-BR" sz="1000">
              <a:solidFill>
                <a:srgbClr val="68289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3648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Nossos clientes 1 - 15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9">
            <a:extLst>
              <a:ext uri="{FF2B5EF4-FFF2-40B4-BE49-F238E27FC236}">
                <a16:creationId xmlns:a16="http://schemas.microsoft.com/office/drawing/2014/main" id="{B8D5D4A0-D4DC-40CC-B1C2-CAF693B200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424" y="617361"/>
            <a:ext cx="10987617" cy="535531"/>
          </a:xfrm>
          <a:prstGeom prst="rect">
            <a:avLst/>
          </a:prstGeom>
        </p:spPr>
        <p:txBody>
          <a:bodyPr lIns="108000">
            <a:spAutoFit/>
          </a:bodyPr>
          <a:lstStyle>
            <a:lvl1pPr marL="0" indent="0" algn="l"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pt-BR"/>
              <a:t>Título (Segoe UI 32)</a:t>
            </a:r>
            <a:endParaRPr lang="en-US"/>
          </a:p>
        </p:txBody>
      </p: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F55B736A-0702-1740-9D5C-F06E0E85518C}"/>
              </a:ext>
            </a:extLst>
          </p:cNvPr>
          <p:cNvGrpSpPr/>
          <p:nvPr userDrawn="1"/>
        </p:nvGrpSpPr>
        <p:grpSpPr>
          <a:xfrm>
            <a:off x="557814" y="2908088"/>
            <a:ext cx="10568513" cy="0"/>
            <a:chOff x="616480" y="1756173"/>
            <a:chExt cx="7926385" cy="0"/>
          </a:xfrm>
        </p:grpSpPr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5FA0A947-FC4E-F348-8210-54734620D8F8}"/>
                </a:ext>
              </a:extLst>
            </p:cNvPr>
            <p:cNvCxnSpPr/>
            <p:nvPr userDrawn="1"/>
          </p:nvCxnSpPr>
          <p:spPr>
            <a:xfrm>
              <a:off x="616480" y="1756173"/>
              <a:ext cx="1366309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CA3585BD-C6E2-4F41-BF53-0317527599C9}"/>
                </a:ext>
              </a:extLst>
            </p:cNvPr>
            <p:cNvCxnSpPr/>
            <p:nvPr userDrawn="1"/>
          </p:nvCxnSpPr>
          <p:spPr>
            <a:xfrm>
              <a:off x="2260603" y="1756173"/>
              <a:ext cx="1366309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6DAF06A1-CBBA-554D-BAE2-0BDADA4437DB}"/>
                </a:ext>
              </a:extLst>
            </p:cNvPr>
            <p:cNvCxnSpPr/>
            <p:nvPr userDrawn="1"/>
          </p:nvCxnSpPr>
          <p:spPr>
            <a:xfrm>
              <a:off x="3886203" y="1756173"/>
              <a:ext cx="1366309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EA5D3251-9256-B442-8D66-DCD5C750E991}"/>
                </a:ext>
              </a:extLst>
            </p:cNvPr>
            <p:cNvCxnSpPr/>
            <p:nvPr userDrawn="1"/>
          </p:nvCxnSpPr>
          <p:spPr>
            <a:xfrm>
              <a:off x="5528737" y="1756173"/>
              <a:ext cx="1366309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F85829F6-6308-3442-ACD6-7CFAB5EE5FCC}"/>
                </a:ext>
              </a:extLst>
            </p:cNvPr>
            <p:cNvCxnSpPr/>
            <p:nvPr userDrawn="1"/>
          </p:nvCxnSpPr>
          <p:spPr>
            <a:xfrm>
              <a:off x="7176556" y="1756173"/>
              <a:ext cx="1366309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D596FD50-3E57-2544-988C-A7B3CCEF6FBD}"/>
              </a:ext>
            </a:extLst>
          </p:cNvPr>
          <p:cNvGrpSpPr/>
          <p:nvPr userDrawn="1"/>
        </p:nvGrpSpPr>
        <p:grpSpPr>
          <a:xfrm>
            <a:off x="557814" y="4475056"/>
            <a:ext cx="10568513" cy="0"/>
            <a:chOff x="616480" y="1756173"/>
            <a:chExt cx="7926385" cy="0"/>
          </a:xfrm>
        </p:grpSpPr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E2DBD4A3-7588-E44A-9C5A-214C8C2EACE5}"/>
                </a:ext>
              </a:extLst>
            </p:cNvPr>
            <p:cNvCxnSpPr/>
            <p:nvPr userDrawn="1"/>
          </p:nvCxnSpPr>
          <p:spPr>
            <a:xfrm>
              <a:off x="616480" y="1756173"/>
              <a:ext cx="1366309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FF92E999-5E28-924D-9D5C-920D051C67C4}"/>
                </a:ext>
              </a:extLst>
            </p:cNvPr>
            <p:cNvCxnSpPr/>
            <p:nvPr userDrawn="1"/>
          </p:nvCxnSpPr>
          <p:spPr>
            <a:xfrm>
              <a:off x="2260603" y="1756173"/>
              <a:ext cx="1366309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5C6A6056-18D4-BB43-931C-B7543E5D5C09}"/>
                </a:ext>
              </a:extLst>
            </p:cNvPr>
            <p:cNvCxnSpPr/>
            <p:nvPr userDrawn="1"/>
          </p:nvCxnSpPr>
          <p:spPr>
            <a:xfrm>
              <a:off x="3886203" y="1756173"/>
              <a:ext cx="1366309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C4CB74CC-114B-154B-B73D-2A9A69B015B5}"/>
                </a:ext>
              </a:extLst>
            </p:cNvPr>
            <p:cNvCxnSpPr/>
            <p:nvPr userDrawn="1"/>
          </p:nvCxnSpPr>
          <p:spPr>
            <a:xfrm>
              <a:off x="5528737" y="1756173"/>
              <a:ext cx="1366309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83B5CE07-80AC-EA4C-B226-7AE28E6292A3}"/>
                </a:ext>
              </a:extLst>
            </p:cNvPr>
            <p:cNvCxnSpPr/>
            <p:nvPr userDrawn="1"/>
          </p:nvCxnSpPr>
          <p:spPr>
            <a:xfrm>
              <a:off x="7176556" y="1756173"/>
              <a:ext cx="1366309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2" name="Picture Placeholder 2">
            <a:extLst>
              <a:ext uri="{FF2B5EF4-FFF2-40B4-BE49-F238E27FC236}">
                <a16:creationId xmlns:a16="http://schemas.microsoft.com/office/drawing/2014/main" id="{B80C4F05-68C8-0547-8E90-0F3148698A7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59792" y="1894204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03" name="Picture Placeholder 2">
            <a:extLst>
              <a:ext uri="{FF2B5EF4-FFF2-40B4-BE49-F238E27FC236}">
                <a16:creationId xmlns:a16="http://schemas.microsoft.com/office/drawing/2014/main" id="{7BCA8A59-64D8-8C4C-A7C6-0F8A17061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90051" y="1894204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04" name="Picture Placeholder 2">
            <a:extLst>
              <a:ext uri="{FF2B5EF4-FFF2-40B4-BE49-F238E27FC236}">
                <a16:creationId xmlns:a16="http://schemas.microsoft.com/office/drawing/2014/main" id="{A9728923-28B4-6C49-9EB5-20F07D39F77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268803" y="1894204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05" name="Picture Placeholder 2">
            <a:extLst>
              <a:ext uri="{FF2B5EF4-FFF2-40B4-BE49-F238E27FC236}">
                <a16:creationId xmlns:a16="http://schemas.microsoft.com/office/drawing/2014/main" id="{CB30C935-F9F4-F64A-A27A-D6D092BC6B4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445449" y="1894204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06" name="Picture Placeholder 2">
            <a:extLst>
              <a:ext uri="{FF2B5EF4-FFF2-40B4-BE49-F238E27FC236}">
                <a16:creationId xmlns:a16="http://schemas.microsoft.com/office/drawing/2014/main" id="{746B7222-2ABF-924B-A8FC-A13B5DA9433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14516" y="1894204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07" name="Picture Placeholder 2">
            <a:extLst>
              <a:ext uri="{FF2B5EF4-FFF2-40B4-BE49-F238E27FC236}">
                <a16:creationId xmlns:a16="http://schemas.microsoft.com/office/drawing/2014/main" id="{2FB11351-1EBD-B34A-BB30-183C9CDF5A2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59792" y="3387724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08" name="Picture Placeholder 2">
            <a:extLst>
              <a:ext uri="{FF2B5EF4-FFF2-40B4-BE49-F238E27FC236}">
                <a16:creationId xmlns:a16="http://schemas.microsoft.com/office/drawing/2014/main" id="{CA9AD730-CECF-2845-AE02-42CC0542C84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090051" y="3387724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09" name="Picture Placeholder 2">
            <a:extLst>
              <a:ext uri="{FF2B5EF4-FFF2-40B4-BE49-F238E27FC236}">
                <a16:creationId xmlns:a16="http://schemas.microsoft.com/office/drawing/2014/main" id="{37A99FC7-42A1-B94E-9D04-1574622613C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268803" y="3387724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10" name="Picture Placeholder 2">
            <a:extLst>
              <a:ext uri="{FF2B5EF4-FFF2-40B4-BE49-F238E27FC236}">
                <a16:creationId xmlns:a16="http://schemas.microsoft.com/office/drawing/2014/main" id="{51C4B34E-D31F-0449-93A8-30AC2DB284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445449" y="3387724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11" name="Picture Placeholder 2">
            <a:extLst>
              <a:ext uri="{FF2B5EF4-FFF2-40B4-BE49-F238E27FC236}">
                <a16:creationId xmlns:a16="http://schemas.microsoft.com/office/drawing/2014/main" id="{4FFD7992-5948-5043-885F-31CBFB2EA2B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714516" y="3387724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12" name="Picture Placeholder 2">
            <a:extLst>
              <a:ext uri="{FF2B5EF4-FFF2-40B4-BE49-F238E27FC236}">
                <a16:creationId xmlns:a16="http://schemas.microsoft.com/office/drawing/2014/main" id="{1DF64AAB-5D6A-4C47-B3D5-B043E5005B0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9792" y="4942204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13" name="Picture Placeholder 2">
            <a:extLst>
              <a:ext uri="{FF2B5EF4-FFF2-40B4-BE49-F238E27FC236}">
                <a16:creationId xmlns:a16="http://schemas.microsoft.com/office/drawing/2014/main" id="{0C58507C-792A-7842-9014-DFFD7467E92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090051" y="4942204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14" name="Picture Placeholder 2">
            <a:extLst>
              <a:ext uri="{FF2B5EF4-FFF2-40B4-BE49-F238E27FC236}">
                <a16:creationId xmlns:a16="http://schemas.microsoft.com/office/drawing/2014/main" id="{7DC28E00-78A4-2746-8390-031511173EE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268803" y="4942204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15" name="Picture Placeholder 2">
            <a:extLst>
              <a:ext uri="{FF2B5EF4-FFF2-40B4-BE49-F238E27FC236}">
                <a16:creationId xmlns:a16="http://schemas.microsoft.com/office/drawing/2014/main" id="{D9E27CA6-5144-EC40-A113-9456E234014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445449" y="4942204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16" name="Picture Placeholder 2">
            <a:extLst>
              <a:ext uri="{FF2B5EF4-FFF2-40B4-BE49-F238E27FC236}">
                <a16:creationId xmlns:a16="http://schemas.microsoft.com/office/drawing/2014/main" id="{3FEFFF7F-FF61-0447-BBE0-A7A641CFAC7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714516" y="4942204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46F7E8EC-2912-0F48-864B-0625ACC71A86}"/>
              </a:ext>
            </a:extLst>
          </p:cNvPr>
          <p:cNvGrpSpPr/>
          <p:nvPr userDrawn="1"/>
        </p:nvGrpSpPr>
        <p:grpSpPr>
          <a:xfrm>
            <a:off x="2562861" y="1391920"/>
            <a:ext cx="6544308" cy="4700905"/>
            <a:chOff x="2120265" y="661988"/>
            <a:chExt cx="4908231" cy="4356100"/>
          </a:xfrm>
        </p:grpSpPr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9DBC2E83-5FCB-6F41-ADBC-27A9A0B3B4FE}"/>
                </a:ext>
              </a:extLst>
            </p:cNvPr>
            <p:cNvCxnSpPr/>
            <p:nvPr/>
          </p:nvCxnSpPr>
          <p:spPr>
            <a:xfrm flipV="1">
              <a:off x="2120265" y="661988"/>
              <a:ext cx="0" cy="4356100"/>
            </a:xfrm>
            <a:prstGeom prst="line">
              <a:avLst/>
            </a:prstGeom>
            <a:ln w="3175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A8DD3ED5-16F9-E744-A612-38CF4F91256F}"/>
                </a:ext>
              </a:extLst>
            </p:cNvPr>
            <p:cNvCxnSpPr/>
            <p:nvPr/>
          </p:nvCxnSpPr>
          <p:spPr>
            <a:xfrm flipV="1">
              <a:off x="3756342" y="661988"/>
              <a:ext cx="0" cy="4356100"/>
            </a:xfrm>
            <a:prstGeom prst="line">
              <a:avLst/>
            </a:prstGeom>
            <a:ln w="3175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BDDB6A7D-0C9D-F441-95F7-681D99BDCFF1}"/>
                </a:ext>
              </a:extLst>
            </p:cNvPr>
            <p:cNvCxnSpPr/>
            <p:nvPr/>
          </p:nvCxnSpPr>
          <p:spPr>
            <a:xfrm flipV="1">
              <a:off x="5392419" y="661988"/>
              <a:ext cx="0" cy="4356100"/>
            </a:xfrm>
            <a:prstGeom prst="line">
              <a:avLst/>
            </a:prstGeom>
            <a:ln w="3175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E3B36144-5284-A849-A81F-FD3358BF8728}"/>
                </a:ext>
              </a:extLst>
            </p:cNvPr>
            <p:cNvCxnSpPr/>
            <p:nvPr/>
          </p:nvCxnSpPr>
          <p:spPr>
            <a:xfrm flipV="1">
              <a:off x="7028496" y="661988"/>
              <a:ext cx="0" cy="4356100"/>
            </a:xfrm>
            <a:prstGeom prst="line">
              <a:avLst/>
            </a:prstGeom>
            <a:ln w="3175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Espaço Reservado para Rodapé 4">
            <a:extLst>
              <a:ext uri="{FF2B5EF4-FFF2-40B4-BE49-F238E27FC236}">
                <a16:creationId xmlns:a16="http://schemas.microsoft.com/office/drawing/2014/main" id="{277BD555-22D3-4A0B-91EA-30ADE6B9D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3358" y="6304734"/>
            <a:ext cx="9853200" cy="16927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>
              <a:defRPr sz="1100">
                <a:solidFill>
                  <a:srgbClr val="3C3C3C"/>
                </a:solidFill>
                <a:latin typeface="+mj-lt"/>
                <a:ea typeface="Verdan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/>
              <a:t>Adicionar título do rodapé aqui (Segoe UI 11)</a:t>
            </a:r>
          </a:p>
        </p:txBody>
      </p:sp>
      <p:sp>
        <p:nvSpPr>
          <p:cNvPr id="52" name="Espaço Reservado para Número de Slide 5">
            <a:extLst>
              <a:ext uri="{FF2B5EF4-FFF2-40B4-BE49-F238E27FC236}">
                <a16:creationId xmlns:a16="http://schemas.microsoft.com/office/drawing/2014/main" id="{E02B4E10-C98A-4513-A30B-17AD1F954C84}"/>
              </a:ext>
            </a:extLst>
          </p:cNvPr>
          <p:cNvSpPr txBox="1"/>
          <p:nvPr userDrawn="1"/>
        </p:nvSpPr>
        <p:spPr>
          <a:xfrm>
            <a:off x="10321183" y="6301473"/>
            <a:ext cx="1620000" cy="169277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077AD36-6513-4937-8578-8D1887E4EE7D}" type="slidenum">
              <a:rPr lang="pt-BR" sz="1100" smtClean="0">
                <a:solidFill>
                  <a:schemeClr val="bg1"/>
                </a:solidFill>
                <a:latin typeface="+mj-lt"/>
              </a:rPr>
              <a:t>‹nº›</a:t>
            </a:fld>
            <a:endParaRPr lang="pt-BR" sz="11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3" name="Gráfico 52">
            <a:extLst>
              <a:ext uri="{FF2B5EF4-FFF2-40B4-BE49-F238E27FC236}">
                <a16:creationId xmlns:a16="http://schemas.microsoft.com/office/drawing/2014/main" id="{52633AB6-546D-45C0-92BC-864E87B400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-8312"/>
            <a:ext cx="2793076" cy="1156858"/>
          </a:xfrm>
          <a:prstGeom prst="rect">
            <a:avLst/>
          </a:prstGeom>
        </p:spPr>
      </p:pic>
      <p:pic>
        <p:nvPicPr>
          <p:cNvPr id="54" name="Gráfico 53">
            <a:extLst>
              <a:ext uri="{FF2B5EF4-FFF2-40B4-BE49-F238E27FC236}">
                <a16:creationId xmlns:a16="http://schemas.microsoft.com/office/drawing/2014/main" id="{D0D0A8C3-1F95-482A-B082-BC405F8B15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72058" y="5941382"/>
            <a:ext cx="924930" cy="924930"/>
          </a:xfrm>
          <a:prstGeom prst="rect">
            <a:avLst/>
          </a:prstGeom>
        </p:spPr>
      </p:pic>
      <p:pic>
        <p:nvPicPr>
          <p:cNvPr id="55" name="logo_01.png" descr="logo_01.png">
            <a:extLst>
              <a:ext uri="{FF2B5EF4-FFF2-40B4-BE49-F238E27FC236}">
                <a16:creationId xmlns:a16="http://schemas.microsoft.com/office/drawing/2014/main" id="{A19A17EE-5200-40F3-9F74-7326EF24039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32580" b="32580"/>
          <a:stretch>
            <a:fillRect/>
          </a:stretch>
        </p:blipFill>
        <p:spPr>
          <a:xfrm>
            <a:off x="10664982" y="169776"/>
            <a:ext cx="1401880" cy="274723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Espaço Reservado para Número de Slide 5">
            <a:extLst>
              <a:ext uri="{FF2B5EF4-FFF2-40B4-BE49-F238E27FC236}">
                <a16:creationId xmlns:a16="http://schemas.microsoft.com/office/drawing/2014/main" id="{462BBBDB-EA44-4CF7-885F-3093A7BF2368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chemeClr val="bg1"/>
                </a:solidFill>
                <a:latin typeface="+mj-lt"/>
              </a:rPr>
              <a:pPr algn="ctr"/>
              <a:t>‹nº›</a:t>
            </a:fld>
            <a:endParaRPr lang="pt-BR" sz="10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9114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Nossos clientes 1 - 12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8747DEB5-B8E8-F444-A161-CDADE4E1F022}"/>
              </a:ext>
            </a:extLst>
          </p:cNvPr>
          <p:cNvCxnSpPr/>
          <p:nvPr userDrawn="1"/>
        </p:nvCxnSpPr>
        <p:spPr>
          <a:xfrm flipV="1">
            <a:off x="3128328" y="1341120"/>
            <a:ext cx="0" cy="4700905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10CF1E36-5ED7-E240-A9A1-4A61934D837E}"/>
              </a:ext>
            </a:extLst>
          </p:cNvPr>
          <p:cNvCxnSpPr/>
          <p:nvPr userDrawn="1"/>
        </p:nvCxnSpPr>
        <p:spPr>
          <a:xfrm flipV="1">
            <a:off x="5875232" y="1341120"/>
            <a:ext cx="0" cy="4700905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C4E24F71-8192-1548-8461-59CCF3B70A68}"/>
              </a:ext>
            </a:extLst>
          </p:cNvPr>
          <p:cNvCxnSpPr/>
          <p:nvPr userDrawn="1"/>
        </p:nvCxnSpPr>
        <p:spPr>
          <a:xfrm flipV="1">
            <a:off x="8622136" y="1341120"/>
            <a:ext cx="0" cy="4700905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1" name="Picture Placeholder 2">
            <a:extLst>
              <a:ext uri="{FF2B5EF4-FFF2-40B4-BE49-F238E27FC236}">
                <a16:creationId xmlns:a16="http://schemas.microsoft.com/office/drawing/2014/main" id="{63307781-7697-3847-91DE-910B87B674D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98459" y="1833244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Logo</a:t>
            </a:r>
          </a:p>
        </p:txBody>
      </p:sp>
      <p:sp>
        <p:nvSpPr>
          <p:cNvPr id="192" name="Picture Placeholder 2">
            <a:extLst>
              <a:ext uri="{FF2B5EF4-FFF2-40B4-BE49-F238E27FC236}">
                <a16:creationId xmlns:a16="http://schemas.microsoft.com/office/drawing/2014/main" id="{D0CA9149-1A9F-C240-A037-996B78AFFE2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38131" y="1833244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Logo</a:t>
            </a:r>
          </a:p>
        </p:txBody>
      </p:sp>
      <p:sp>
        <p:nvSpPr>
          <p:cNvPr id="193" name="Picture Placeholder 2">
            <a:extLst>
              <a:ext uri="{FF2B5EF4-FFF2-40B4-BE49-F238E27FC236}">
                <a16:creationId xmlns:a16="http://schemas.microsoft.com/office/drawing/2014/main" id="{38D1F026-AE57-CC49-9BA2-CF0DDFEC808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27003" y="1833244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Logo</a:t>
            </a:r>
          </a:p>
        </p:txBody>
      </p:sp>
      <p:sp>
        <p:nvSpPr>
          <p:cNvPr id="194" name="Picture Placeholder 2">
            <a:extLst>
              <a:ext uri="{FF2B5EF4-FFF2-40B4-BE49-F238E27FC236}">
                <a16:creationId xmlns:a16="http://schemas.microsoft.com/office/drawing/2014/main" id="{6DE32B50-F937-3842-94B2-928E3AF8FB7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434407" y="1833244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Logo</a:t>
            </a:r>
          </a:p>
        </p:txBody>
      </p: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2B16AD37-FCF6-984A-9AF8-3C22B659DA08}"/>
              </a:ext>
            </a:extLst>
          </p:cNvPr>
          <p:cNvGrpSpPr/>
          <p:nvPr userDrawn="1"/>
        </p:nvGrpSpPr>
        <p:grpSpPr>
          <a:xfrm>
            <a:off x="523947" y="2908088"/>
            <a:ext cx="10698339" cy="0"/>
            <a:chOff x="591080" y="2406473"/>
            <a:chExt cx="8023754" cy="0"/>
          </a:xfrm>
        </p:grpSpPr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FB58BD87-EE12-F545-8509-1F61D4766855}"/>
                </a:ext>
              </a:extLst>
            </p:cNvPr>
            <p:cNvCxnSpPr/>
            <p:nvPr userDrawn="1"/>
          </p:nvCxnSpPr>
          <p:spPr>
            <a:xfrm>
              <a:off x="6794500" y="2406473"/>
              <a:ext cx="18203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AA757F0B-1EA6-5346-A8AA-82E7F1A56AF8}"/>
                </a:ext>
              </a:extLst>
            </p:cNvPr>
            <p:cNvCxnSpPr/>
            <p:nvPr userDrawn="1"/>
          </p:nvCxnSpPr>
          <p:spPr>
            <a:xfrm>
              <a:off x="4726694" y="2406473"/>
              <a:ext cx="18203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367D5603-F287-EC43-BED5-1D3198A6FC8B}"/>
                </a:ext>
              </a:extLst>
            </p:cNvPr>
            <p:cNvCxnSpPr/>
            <p:nvPr userDrawn="1"/>
          </p:nvCxnSpPr>
          <p:spPr>
            <a:xfrm>
              <a:off x="2658887" y="2406473"/>
              <a:ext cx="18203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43ECCB78-EA9B-D845-B087-B9D159CF8685}"/>
                </a:ext>
              </a:extLst>
            </p:cNvPr>
            <p:cNvCxnSpPr/>
            <p:nvPr userDrawn="1"/>
          </p:nvCxnSpPr>
          <p:spPr>
            <a:xfrm>
              <a:off x="591080" y="2406473"/>
              <a:ext cx="18203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0C7B66D6-83B3-924B-AF20-99251A2DEAD2}"/>
              </a:ext>
            </a:extLst>
          </p:cNvPr>
          <p:cNvGrpSpPr/>
          <p:nvPr userDrawn="1"/>
        </p:nvGrpSpPr>
        <p:grpSpPr>
          <a:xfrm>
            <a:off x="523947" y="4475056"/>
            <a:ext cx="10698339" cy="0"/>
            <a:chOff x="591080" y="2406473"/>
            <a:chExt cx="8023754" cy="0"/>
          </a:xfrm>
        </p:grpSpPr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870682DE-4D0B-AC4F-A3B4-45E84BEA0C83}"/>
                </a:ext>
              </a:extLst>
            </p:cNvPr>
            <p:cNvCxnSpPr/>
            <p:nvPr userDrawn="1"/>
          </p:nvCxnSpPr>
          <p:spPr>
            <a:xfrm>
              <a:off x="6794500" y="2406473"/>
              <a:ext cx="18203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454DEA80-FBDD-264C-BE38-63C8B0981267}"/>
                </a:ext>
              </a:extLst>
            </p:cNvPr>
            <p:cNvCxnSpPr/>
            <p:nvPr userDrawn="1"/>
          </p:nvCxnSpPr>
          <p:spPr>
            <a:xfrm>
              <a:off x="4726694" y="2406473"/>
              <a:ext cx="18203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17B8DF40-36D1-9043-BA64-1E70D4205DA2}"/>
                </a:ext>
              </a:extLst>
            </p:cNvPr>
            <p:cNvCxnSpPr/>
            <p:nvPr userDrawn="1"/>
          </p:nvCxnSpPr>
          <p:spPr>
            <a:xfrm>
              <a:off x="2658887" y="2406473"/>
              <a:ext cx="18203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8061263F-1CB5-7E4C-96D3-7F615C1686A7}"/>
                </a:ext>
              </a:extLst>
            </p:cNvPr>
            <p:cNvCxnSpPr/>
            <p:nvPr userDrawn="1"/>
          </p:nvCxnSpPr>
          <p:spPr>
            <a:xfrm>
              <a:off x="591080" y="2406473"/>
              <a:ext cx="18203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" name="Picture Placeholder 2">
            <a:extLst>
              <a:ext uri="{FF2B5EF4-FFF2-40B4-BE49-F238E27FC236}">
                <a16:creationId xmlns:a16="http://schemas.microsoft.com/office/drawing/2014/main" id="{67A33CDE-7A7E-8B40-9DD3-87A30376063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198459" y="3402964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Logo</a:t>
            </a:r>
          </a:p>
        </p:txBody>
      </p:sp>
      <p:sp>
        <p:nvSpPr>
          <p:cNvPr id="206" name="Picture Placeholder 2">
            <a:extLst>
              <a:ext uri="{FF2B5EF4-FFF2-40B4-BE49-F238E27FC236}">
                <a16:creationId xmlns:a16="http://schemas.microsoft.com/office/drawing/2014/main" id="{87FD0990-A12C-F840-A69C-3002C61B661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38131" y="3402964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Logo</a:t>
            </a:r>
          </a:p>
        </p:txBody>
      </p:sp>
      <p:sp>
        <p:nvSpPr>
          <p:cNvPr id="207" name="Picture Placeholder 2">
            <a:extLst>
              <a:ext uri="{FF2B5EF4-FFF2-40B4-BE49-F238E27FC236}">
                <a16:creationId xmlns:a16="http://schemas.microsoft.com/office/drawing/2014/main" id="{9F756A2A-061D-C543-9880-92754BB00DA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627003" y="3402964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Logo</a:t>
            </a:r>
          </a:p>
        </p:txBody>
      </p:sp>
      <p:sp>
        <p:nvSpPr>
          <p:cNvPr id="208" name="Picture Placeholder 2">
            <a:extLst>
              <a:ext uri="{FF2B5EF4-FFF2-40B4-BE49-F238E27FC236}">
                <a16:creationId xmlns:a16="http://schemas.microsoft.com/office/drawing/2014/main" id="{40A29D81-5B62-1141-8041-9777475E7A9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434407" y="3402964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Logo</a:t>
            </a:r>
          </a:p>
        </p:txBody>
      </p:sp>
      <p:sp>
        <p:nvSpPr>
          <p:cNvPr id="209" name="Picture Placeholder 2">
            <a:extLst>
              <a:ext uri="{FF2B5EF4-FFF2-40B4-BE49-F238E27FC236}">
                <a16:creationId xmlns:a16="http://schemas.microsoft.com/office/drawing/2014/main" id="{CB07E18F-9FB2-7640-9372-A7D803B7D25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198459" y="4957444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Logo</a:t>
            </a:r>
          </a:p>
        </p:txBody>
      </p:sp>
      <p:sp>
        <p:nvSpPr>
          <p:cNvPr id="210" name="Picture Placeholder 2">
            <a:extLst>
              <a:ext uri="{FF2B5EF4-FFF2-40B4-BE49-F238E27FC236}">
                <a16:creationId xmlns:a16="http://schemas.microsoft.com/office/drawing/2014/main" id="{0AB3FE23-1BD5-BB46-B014-F9C575E52AB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938131" y="4957444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Logo</a:t>
            </a:r>
          </a:p>
        </p:txBody>
      </p:sp>
      <p:sp>
        <p:nvSpPr>
          <p:cNvPr id="211" name="Picture Placeholder 2">
            <a:extLst>
              <a:ext uri="{FF2B5EF4-FFF2-40B4-BE49-F238E27FC236}">
                <a16:creationId xmlns:a16="http://schemas.microsoft.com/office/drawing/2014/main" id="{2147E874-0E61-DC48-A565-31C7D8878F7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627003" y="4957444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Logo</a:t>
            </a:r>
          </a:p>
        </p:txBody>
      </p:sp>
      <p:sp>
        <p:nvSpPr>
          <p:cNvPr id="212" name="Picture Placeholder 2">
            <a:extLst>
              <a:ext uri="{FF2B5EF4-FFF2-40B4-BE49-F238E27FC236}">
                <a16:creationId xmlns:a16="http://schemas.microsoft.com/office/drawing/2014/main" id="{B4AE544D-FA3A-0E41-A819-0C475D2E8CF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434407" y="4957444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Logo</a:t>
            </a:r>
          </a:p>
        </p:txBody>
      </p:sp>
      <p:sp>
        <p:nvSpPr>
          <p:cNvPr id="44" name="Espaço Reservado para Rodapé 4">
            <a:extLst>
              <a:ext uri="{FF2B5EF4-FFF2-40B4-BE49-F238E27FC236}">
                <a16:creationId xmlns:a16="http://schemas.microsoft.com/office/drawing/2014/main" id="{527B65CB-98EC-4ABF-8A4C-D132B1CBDB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3358" y="6304734"/>
            <a:ext cx="9853200" cy="16927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>
              <a:defRPr sz="1100">
                <a:solidFill>
                  <a:srgbClr val="3C3C3C"/>
                </a:solidFill>
                <a:latin typeface="+mn-lt"/>
                <a:ea typeface="Verdan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/>
              <a:t>Adicionar título do rodapé aqui (Segoe UI 11)</a:t>
            </a:r>
          </a:p>
        </p:txBody>
      </p:sp>
      <p:sp>
        <p:nvSpPr>
          <p:cNvPr id="45" name="Espaço Reservado para Número de Slide 5">
            <a:extLst>
              <a:ext uri="{FF2B5EF4-FFF2-40B4-BE49-F238E27FC236}">
                <a16:creationId xmlns:a16="http://schemas.microsoft.com/office/drawing/2014/main" id="{8BF5BE09-7427-467B-BC4D-CEC50AC36DA6}"/>
              </a:ext>
            </a:extLst>
          </p:cNvPr>
          <p:cNvSpPr txBox="1"/>
          <p:nvPr userDrawn="1"/>
        </p:nvSpPr>
        <p:spPr>
          <a:xfrm>
            <a:off x="10321183" y="6301473"/>
            <a:ext cx="1620000" cy="169277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077AD36-6513-4937-8578-8D1887E4EE7D}" type="slidenum">
              <a:rPr lang="pt-BR" sz="1100" smtClean="0">
                <a:solidFill>
                  <a:schemeClr val="bg1"/>
                </a:solidFill>
                <a:latin typeface="+mn-lt"/>
              </a:rPr>
              <a:t>‹nº›</a:t>
            </a:fld>
            <a:endParaRPr lang="pt-BR" sz="110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6" name="Gráfico 45">
            <a:extLst>
              <a:ext uri="{FF2B5EF4-FFF2-40B4-BE49-F238E27FC236}">
                <a16:creationId xmlns:a16="http://schemas.microsoft.com/office/drawing/2014/main" id="{AB752B5D-2556-45FC-A42C-57086EF6D1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-8312"/>
            <a:ext cx="2793076" cy="1156858"/>
          </a:xfrm>
          <a:prstGeom prst="rect">
            <a:avLst/>
          </a:prstGeom>
        </p:spPr>
      </p:pic>
      <p:pic>
        <p:nvPicPr>
          <p:cNvPr id="47" name="Gráfico 46">
            <a:extLst>
              <a:ext uri="{FF2B5EF4-FFF2-40B4-BE49-F238E27FC236}">
                <a16:creationId xmlns:a16="http://schemas.microsoft.com/office/drawing/2014/main" id="{038E803A-C07B-4988-B44D-20867E50CA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72058" y="5941382"/>
            <a:ext cx="924930" cy="924930"/>
          </a:xfrm>
          <a:prstGeom prst="rect">
            <a:avLst/>
          </a:prstGeom>
        </p:spPr>
      </p:pic>
      <p:pic>
        <p:nvPicPr>
          <p:cNvPr id="48" name="logo_01.png" descr="logo_01.png">
            <a:extLst>
              <a:ext uri="{FF2B5EF4-FFF2-40B4-BE49-F238E27FC236}">
                <a16:creationId xmlns:a16="http://schemas.microsoft.com/office/drawing/2014/main" id="{B0B543DF-6DB9-4BE6-9719-C79CF179CB1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32580" b="32580"/>
          <a:stretch>
            <a:fillRect/>
          </a:stretch>
        </p:blipFill>
        <p:spPr>
          <a:xfrm>
            <a:off x="10664982" y="169776"/>
            <a:ext cx="1401880" cy="274723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Espaço Reservado para Número de Slide 5">
            <a:extLst>
              <a:ext uri="{FF2B5EF4-FFF2-40B4-BE49-F238E27FC236}">
                <a16:creationId xmlns:a16="http://schemas.microsoft.com/office/drawing/2014/main" id="{F1D4E312-6552-4F16-AB6D-11B3F92D46B8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chemeClr val="bg1"/>
                </a:solidFill>
                <a:latin typeface="+mj-lt"/>
              </a:rPr>
              <a:pPr algn="ctr"/>
              <a:t>‹nº›</a:t>
            </a:fld>
            <a:endParaRPr lang="pt-BR" sz="10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3" name="Title 9">
            <a:extLst>
              <a:ext uri="{FF2B5EF4-FFF2-40B4-BE49-F238E27FC236}">
                <a16:creationId xmlns:a16="http://schemas.microsoft.com/office/drawing/2014/main" id="{6738F690-A245-45A7-975C-8ADD8713E9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424" y="617361"/>
            <a:ext cx="10987617" cy="535531"/>
          </a:xfrm>
          <a:prstGeom prst="rect">
            <a:avLst/>
          </a:prstGeom>
        </p:spPr>
        <p:txBody>
          <a:bodyPr lIns="108000">
            <a:spAutoFit/>
          </a:bodyPr>
          <a:lstStyle>
            <a:lvl1pPr marL="0" indent="0"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BR"/>
              <a:t>Título (Segoe UI 32)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838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Nossos clientes 1 - 10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roup 183">
            <a:extLst>
              <a:ext uri="{FF2B5EF4-FFF2-40B4-BE49-F238E27FC236}">
                <a16:creationId xmlns:a16="http://schemas.microsoft.com/office/drawing/2014/main" id="{AF6F7A8A-B99A-4042-B18E-D6FB029A5F19}"/>
              </a:ext>
            </a:extLst>
          </p:cNvPr>
          <p:cNvGrpSpPr/>
          <p:nvPr userDrawn="1"/>
        </p:nvGrpSpPr>
        <p:grpSpPr>
          <a:xfrm>
            <a:off x="2562861" y="1727204"/>
            <a:ext cx="6544308" cy="3585211"/>
            <a:chOff x="2120265" y="661988"/>
            <a:chExt cx="4908231" cy="4356100"/>
          </a:xfrm>
        </p:grpSpPr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AC516096-9B6F-9240-8170-8BC93111141B}"/>
                </a:ext>
              </a:extLst>
            </p:cNvPr>
            <p:cNvCxnSpPr/>
            <p:nvPr/>
          </p:nvCxnSpPr>
          <p:spPr>
            <a:xfrm flipV="1">
              <a:off x="2120265" y="661988"/>
              <a:ext cx="0" cy="435610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1ABB24E0-C5B9-084B-B54B-037859E46A21}"/>
                </a:ext>
              </a:extLst>
            </p:cNvPr>
            <p:cNvCxnSpPr/>
            <p:nvPr/>
          </p:nvCxnSpPr>
          <p:spPr>
            <a:xfrm flipV="1">
              <a:off x="3756342" y="661988"/>
              <a:ext cx="0" cy="435610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5017CB1A-E735-DF42-8899-17FC9492254D}"/>
                </a:ext>
              </a:extLst>
            </p:cNvPr>
            <p:cNvCxnSpPr/>
            <p:nvPr/>
          </p:nvCxnSpPr>
          <p:spPr>
            <a:xfrm flipV="1">
              <a:off x="5392419" y="661988"/>
              <a:ext cx="0" cy="435610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1EB22810-F221-0447-808B-2EC66C07D966}"/>
                </a:ext>
              </a:extLst>
            </p:cNvPr>
            <p:cNvCxnSpPr/>
            <p:nvPr/>
          </p:nvCxnSpPr>
          <p:spPr>
            <a:xfrm flipV="1">
              <a:off x="7028496" y="661988"/>
              <a:ext cx="0" cy="435610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2D618B77-641D-2C4D-8ED4-6DD3F15B41A0}"/>
              </a:ext>
            </a:extLst>
          </p:cNvPr>
          <p:cNvGrpSpPr/>
          <p:nvPr userDrawn="1"/>
        </p:nvGrpSpPr>
        <p:grpSpPr>
          <a:xfrm>
            <a:off x="557814" y="3527747"/>
            <a:ext cx="10568513" cy="0"/>
            <a:chOff x="616480" y="1756173"/>
            <a:chExt cx="7926385" cy="0"/>
          </a:xfrm>
        </p:grpSpPr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6DFB46D0-5396-C547-AB34-DC7A03BD67A6}"/>
                </a:ext>
              </a:extLst>
            </p:cNvPr>
            <p:cNvCxnSpPr/>
            <p:nvPr userDrawn="1"/>
          </p:nvCxnSpPr>
          <p:spPr>
            <a:xfrm>
              <a:off x="616480" y="1756173"/>
              <a:ext cx="1366309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1F5EA500-116C-324F-98FF-8A6A66BBE037}"/>
                </a:ext>
              </a:extLst>
            </p:cNvPr>
            <p:cNvCxnSpPr/>
            <p:nvPr userDrawn="1"/>
          </p:nvCxnSpPr>
          <p:spPr>
            <a:xfrm>
              <a:off x="2260603" y="1756173"/>
              <a:ext cx="1366309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379CF5F0-C3EE-4945-BE66-D3E8F2D5C768}"/>
                </a:ext>
              </a:extLst>
            </p:cNvPr>
            <p:cNvCxnSpPr/>
            <p:nvPr userDrawn="1"/>
          </p:nvCxnSpPr>
          <p:spPr>
            <a:xfrm>
              <a:off x="3886203" y="1756173"/>
              <a:ext cx="1366309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CD0D488F-DC90-B846-81E3-63398F9E6683}"/>
                </a:ext>
              </a:extLst>
            </p:cNvPr>
            <p:cNvCxnSpPr/>
            <p:nvPr userDrawn="1"/>
          </p:nvCxnSpPr>
          <p:spPr>
            <a:xfrm>
              <a:off x="5528737" y="1756173"/>
              <a:ext cx="1366309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E4050C32-3528-CD4D-9FC8-8B9E4D5CC7BB}"/>
                </a:ext>
              </a:extLst>
            </p:cNvPr>
            <p:cNvCxnSpPr/>
            <p:nvPr userDrawn="1"/>
          </p:nvCxnSpPr>
          <p:spPr>
            <a:xfrm>
              <a:off x="7176556" y="1756173"/>
              <a:ext cx="1366309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5" name="Picture Placeholder 2">
            <a:extLst>
              <a:ext uri="{FF2B5EF4-FFF2-40B4-BE49-F238E27FC236}">
                <a16:creationId xmlns:a16="http://schemas.microsoft.com/office/drawing/2014/main" id="{4DA62A7B-4AA0-1C4E-A6A0-3C6057D1CD6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4635" y="2291716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96" name="Picture Placeholder 2">
            <a:extLst>
              <a:ext uri="{FF2B5EF4-FFF2-40B4-BE49-F238E27FC236}">
                <a16:creationId xmlns:a16="http://schemas.microsoft.com/office/drawing/2014/main" id="{DF6508C4-16D5-FC43-8FD3-FE774B50EC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28857" y="2291716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97" name="Picture Placeholder 2">
            <a:extLst>
              <a:ext uri="{FF2B5EF4-FFF2-40B4-BE49-F238E27FC236}">
                <a16:creationId xmlns:a16="http://schemas.microsoft.com/office/drawing/2014/main" id="{C7949BB7-346E-A741-A53C-555D43BDF46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251168" y="2291716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98" name="Picture Placeholder 2">
            <a:extLst>
              <a:ext uri="{FF2B5EF4-FFF2-40B4-BE49-F238E27FC236}">
                <a16:creationId xmlns:a16="http://schemas.microsoft.com/office/drawing/2014/main" id="{52DF4419-EF33-5540-9E8B-B824674FB9B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445449" y="2291716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99" name="Picture Placeholder 2">
            <a:extLst>
              <a:ext uri="{FF2B5EF4-FFF2-40B4-BE49-F238E27FC236}">
                <a16:creationId xmlns:a16="http://schemas.microsoft.com/office/drawing/2014/main" id="{9511E947-1807-0B49-93AB-28DB4240673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624199" y="2291716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00" name="Picture Placeholder 2">
            <a:extLst>
              <a:ext uri="{FF2B5EF4-FFF2-40B4-BE49-F238E27FC236}">
                <a16:creationId xmlns:a16="http://schemas.microsoft.com/office/drawing/2014/main" id="{6911329B-F4F5-5547-A480-50993320AB1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4635" y="4079875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01" name="Picture Placeholder 2">
            <a:extLst>
              <a:ext uri="{FF2B5EF4-FFF2-40B4-BE49-F238E27FC236}">
                <a16:creationId xmlns:a16="http://schemas.microsoft.com/office/drawing/2014/main" id="{7BE05613-C1EF-D34C-90C6-302C9268CA2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128857" y="4079875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02" name="Picture Placeholder 2">
            <a:extLst>
              <a:ext uri="{FF2B5EF4-FFF2-40B4-BE49-F238E27FC236}">
                <a16:creationId xmlns:a16="http://schemas.microsoft.com/office/drawing/2014/main" id="{DEF5421C-9104-7C4A-A9A0-47F62972E52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251168" y="4079875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03" name="Picture Placeholder 2">
            <a:extLst>
              <a:ext uri="{FF2B5EF4-FFF2-40B4-BE49-F238E27FC236}">
                <a16:creationId xmlns:a16="http://schemas.microsoft.com/office/drawing/2014/main" id="{9E4734B5-8C0C-1741-822E-CEF7E98E60D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445449" y="4079875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04" name="Picture Placeholder 2">
            <a:extLst>
              <a:ext uri="{FF2B5EF4-FFF2-40B4-BE49-F238E27FC236}">
                <a16:creationId xmlns:a16="http://schemas.microsoft.com/office/drawing/2014/main" id="{86B4AFC4-3E20-094C-8C69-DEFE9B15ADC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624199" y="4079875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40" name="Espaço Reservado para Rodapé 4">
            <a:extLst>
              <a:ext uri="{FF2B5EF4-FFF2-40B4-BE49-F238E27FC236}">
                <a16:creationId xmlns:a16="http://schemas.microsoft.com/office/drawing/2014/main" id="{445DE3D5-D9E5-4FC2-9A78-E8ADA69A07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3358" y="6304734"/>
            <a:ext cx="9853200" cy="16927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>
              <a:defRPr sz="1100">
                <a:solidFill>
                  <a:srgbClr val="3C3C3C"/>
                </a:solidFill>
                <a:latin typeface="+mj-lt"/>
                <a:ea typeface="Verdan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/>
              <a:t>Adicionar título do rodapé aqui (Segoe UI 11)</a:t>
            </a:r>
          </a:p>
        </p:txBody>
      </p:sp>
      <p:sp>
        <p:nvSpPr>
          <p:cNvPr id="41" name="Espaço Reservado para Número de Slide 5">
            <a:extLst>
              <a:ext uri="{FF2B5EF4-FFF2-40B4-BE49-F238E27FC236}">
                <a16:creationId xmlns:a16="http://schemas.microsoft.com/office/drawing/2014/main" id="{5220250C-E1D3-4C53-B85D-87A770AC4B4A}"/>
              </a:ext>
            </a:extLst>
          </p:cNvPr>
          <p:cNvSpPr txBox="1"/>
          <p:nvPr userDrawn="1"/>
        </p:nvSpPr>
        <p:spPr>
          <a:xfrm>
            <a:off x="10321183" y="6301473"/>
            <a:ext cx="1620000" cy="169277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077AD36-6513-4937-8578-8D1887E4EE7D}" type="slidenum">
              <a:rPr lang="pt-BR" sz="1100" smtClean="0">
                <a:solidFill>
                  <a:schemeClr val="bg1"/>
                </a:solidFill>
                <a:latin typeface="+mj-lt"/>
              </a:rPr>
              <a:t>‹nº›</a:t>
            </a:fld>
            <a:endParaRPr lang="pt-BR" sz="11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2" name="Gráfico 41">
            <a:extLst>
              <a:ext uri="{FF2B5EF4-FFF2-40B4-BE49-F238E27FC236}">
                <a16:creationId xmlns:a16="http://schemas.microsoft.com/office/drawing/2014/main" id="{A0594C6C-9367-478F-9C90-EB879B903A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-8312"/>
            <a:ext cx="2793076" cy="1156858"/>
          </a:xfrm>
          <a:prstGeom prst="rect">
            <a:avLst/>
          </a:prstGeom>
        </p:spPr>
      </p:pic>
      <p:pic>
        <p:nvPicPr>
          <p:cNvPr id="43" name="Gráfico 42">
            <a:extLst>
              <a:ext uri="{FF2B5EF4-FFF2-40B4-BE49-F238E27FC236}">
                <a16:creationId xmlns:a16="http://schemas.microsoft.com/office/drawing/2014/main" id="{877E433A-359F-4DDA-BE28-21B882CA23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72058" y="5941382"/>
            <a:ext cx="924930" cy="924930"/>
          </a:xfrm>
          <a:prstGeom prst="rect">
            <a:avLst/>
          </a:prstGeom>
        </p:spPr>
      </p:pic>
      <p:pic>
        <p:nvPicPr>
          <p:cNvPr id="44" name="logo_01.png" descr="logo_01.png">
            <a:extLst>
              <a:ext uri="{FF2B5EF4-FFF2-40B4-BE49-F238E27FC236}">
                <a16:creationId xmlns:a16="http://schemas.microsoft.com/office/drawing/2014/main" id="{B645D9AE-520F-445A-A715-C0358BBEBD4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32580" b="32580"/>
          <a:stretch>
            <a:fillRect/>
          </a:stretch>
        </p:blipFill>
        <p:spPr>
          <a:xfrm>
            <a:off x="10664982" y="169776"/>
            <a:ext cx="1401880" cy="274723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Espaço Reservado para Número de Slide 5">
            <a:extLst>
              <a:ext uri="{FF2B5EF4-FFF2-40B4-BE49-F238E27FC236}">
                <a16:creationId xmlns:a16="http://schemas.microsoft.com/office/drawing/2014/main" id="{7282B1BC-CF00-44DB-96C9-F8C6939F6E81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chemeClr val="bg1"/>
                </a:solidFill>
                <a:latin typeface="+mj-lt"/>
              </a:rPr>
              <a:pPr algn="ctr"/>
              <a:t>‹nº›</a:t>
            </a:fld>
            <a:endParaRPr lang="pt-BR" sz="10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9" name="Title 9">
            <a:extLst>
              <a:ext uri="{FF2B5EF4-FFF2-40B4-BE49-F238E27FC236}">
                <a16:creationId xmlns:a16="http://schemas.microsoft.com/office/drawing/2014/main" id="{E523BE56-945C-4A58-8DFB-4B8C21E2BF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424" y="617361"/>
            <a:ext cx="10987617" cy="535531"/>
          </a:xfrm>
          <a:prstGeom prst="rect">
            <a:avLst/>
          </a:prstGeom>
        </p:spPr>
        <p:txBody>
          <a:bodyPr lIns="108000">
            <a:spAutoFit/>
          </a:bodyPr>
          <a:lstStyle>
            <a:lvl1pPr marL="0" indent="0" algn="l"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pt-BR"/>
              <a:t>Título (Segoe UI 32)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744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Nossos clientes 1 -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6992797-2FC8-7746-84F0-C1C571D702B5}"/>
              </a:ext>
            </a:extLst>
          </p:cNvPr>
          <p:cNvCxnSpPr/>
          <p:nvPr userDrawn="1"/>
        </p:nvCxnSpPr>
        <p:spPr>
          <a:xfrm flipV="1">
            <a:off x="4076324" y="1635760"/>
            <a:ext cx="0" cy="3585211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1A16ADC-D039-0240-8DEC-FCF7D61241D9}"/>
              </a:ext>
            </a:extLst>
          </p:cNvPr>
          <p:cNvCxnSpPr/>
          <p:nvPr userDrawn="1"/>
        </p:nvCxnSpPr>
        <p:spPr>
          <a:xfrm flipV="1">
            <a:off x="7601325" y="1635760"/>
            <a:ext cx="0" cy="3585211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22BA059-EE2A-3142-9439-C02BDFBE8015}"/>
              </a:ext>
            </a:extLst>
          </p:cNvPr>
          <p:cNvCxnSpPr/>
          <p:nvPr userDrawn="1"/>
        </p:nvCxnSpPr>
        <p:spPr>
          <a:xfrm>
            <a:off x="729266" y="3436304"/>
            <a:ext cx="3206041" cy="0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38C958F-4275-7546-8E78-6602280F4373}"/>
              </a:ext>
            </a:extLst>
          </p:cNvPr>
          <p:cNvCxnSpPr/>
          <p:nvPr userDrawn="1"/>
        </p:nvCxnSpPr>
        <p:spPr>
          <a:xfrm>
            <a:off x="4240109" y="3436304"/>
            <a:ext cx="3206041" cy="0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B28E12C-B6B4-B049-8E88-9CBE47FAD1AF}"/>
              </a:ext>
            </a:extLst>
          </p:cNvPr>
          <p:cNvCxnSpPr/>
          <p:nvPr userDrawn="1"/>
        </p:nvCxnSpPr>
        <p:spPr>
          <a:xfrm>
            <a:off x="7763653" y="3436304"/>
            <a:ext cx="3206041" cy="0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Picture Placeholder 2">
            <a:extLst>
              <a:ext uri="{FF2B5EF4-FFF2-40B4-BE49-F238E27FC236}">
                <a16:creationId xmlns:a16="http://schemas.microsoft.com/office/drawing/2014/main" id="{9325756A-4591-2F4E-AB8C-81962EF3966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24085" y="1958724"/>
            <a:ext cx="1782861" cy="9827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54" name="Picture Placeholder 2">
            <a:extLst>
              <a:ext uri="{FF2B5EF4-FFF2-40B4-BE49-F238E27FC236}">
                <a16:creationId xmlns:a16="http://schemas.microsoft.com/office/drawing/2014/main" id="{31890654-999B-CC41-A7BC-7E445B2CF0E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36529" y="1958724"/>
            <a:ext cx="1782861" cy="9827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55" name="Picture Placeholder 2">
            <a:extLst>
              <a:ext uri="{FF2B5EF4-FFF2-40B4-BE49-F238E27FC236}">
                <a16:creationId xmlns:a16="http://schemas.microsoft.com/office/drawing/2014/main" id="{8ABC3B76-981A-E848-95EA-7CF7840BF40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475243" y="1958724"/>
            <a:ext cx="1782861" cy="9827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56" name="Picture Placeholder 2">
            <a:extLst>
              <a:ext uri="{FF2B5EF4-FFF2-40B4-BE49-F238E27FC236}">
                <a16:creationId xmlns:a16="http://schemas.microsoft.com/office/drawing/2014/main" id="{0008DBB9-90A1-E641-950B-D174AF7F794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324085" y="3878964"/>
            <a:ext cx="1782861" cy="9827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57" name="Picture Placeholder 2">
            <a:extLst>
              <a:ext uri="{FF2B5EF4-FFF2-40B4-BE49-F238E27FC236}">
                <a16:creationId xmlns:a16="http://schemas.microsoft.com/office/drawing/2014/main" id="{D56A4C2D-678B-6441-A4CD-39BB70B5B7F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936529" y="3878964"/>
            <a:ext cx="1782861" cy="9827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58" name="Picture Placeholder 2">
            <a:extLst>
              <a:ext uri="{FF2B5EF4-FFF2-40B4-BE49-F238E27FC236}">
                <a16:creationId xmlns:a16="http://schemas.microsoft.com/office/drawing/2014/main" id="{B15EA291-1FCA-9447-B1B5-0117C5EAA7A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475243" y="3878964"/>
            <a:ext cx="1782861" cy="9827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0" name="Title 9">
            <a:extLst>
              <a:ext uri="{FF2B5EF4-FFF2-40B4-BE49-F238E27FC236}">
                <a16:creationId xmlns:a16="http://schemas.microsoft.com/office/drawing/2014/main" id="{2FDE37DB-E988-4129-9F1D-DDB47B3A30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424" y="617361"/>
            <a:ext cx="10987617" cy="535531"/>
          </a:xfrm>
          <a:prstGeom prst="rect">
            <a:avLst/>
          </a:prstGeom>
        </p:spPr>
        <p:txBody>
          <a:bodyPr lIns="108000">
            <a:spAutoFit/>
          </a:bodyPr>
          <a:lstStyle>
            <a:lvl1pPr marL="0" indent="0" algn="l"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pt-BR"/>
              <a:t>Título (Segoe UI 32)</a:t>
            </a:r>
            <a:endParaRPr lang="en-US"/>
          </a:p>
        </p:txBody>
      </p:sp>
      <p:sp>
        <p:nvSpPr>
          <p:cNvPr id="31" name="Espaço Reservado para Rodapé 4">
            <a:extLst>
              <a:ext uri="{FF2B5EF4-FFF2-40B4-BE49-F238E27FC236}">
                <a16:creationId xmlns:a16="http://schemas.microsoft.com/office/drawing/2014/main" id="{0593A3BE-9390-41C7-89D2-F41B185059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3358" y="6304734"/>
            <a:ext cx="9853200" cy="16927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>
              <a:defRPr sz="1100">
                <a:solidFill>
                  <a:srgbClr val="3C3C3C"/>
                </a:solidFill>
                <a:latin typeface="+mj-lt"/>
                <a:ea typeface="Verdan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/>
              <a:t>Adicionar título do rodapé aqui (Segoe UI 11)</a:t>
            </a:r>
          </a:p>
        </p:txBody>
      </p:sp>
      <p:pic>
        <p:nvPicPr>
          <p:cNvPr id="24" name="Gráfico 23">
            <a:extLst>
              <a:ext uri="{FF2B5EF4-FFF2-40B4-BE49-F238E27FC236}">
                <a16:creationId xmlns:a16="http://schemas.microsoft.com/office/drawing/2014/main" id="{DF41CD71-7319-4091-9D9E-843195B33D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-8312"/>
            <a:ext cx="2793076" cy="1156858"/>
          </a:xfrm>
          <a:prstGeom prst="rect">
            <a:avLst/>
          </a:prstGeom>
        </p:spPr>
      </p:pic>
      <p:pic>
        <p:nvPicPr>
          <p:cNvPr id="33" name="Gráfico 32">
            <a:extLst>
              <a:ext uri="{FF2B5EF4-FFF2-40B4-BE49-F238E27FC236}">
                <a16:creationId xmlns:a16="http://schemas.microsoft.com/office/drawing/2014/main" id="{5A8B3291-A11F-466B-8B1A-27E8F243EC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72058" y="5941382"/>
            <a:ext cx="924930" cy="924930"/>
          </a:xfrm>
          <a:prstGeom prst="rect">
            <a:avLst/>
          </a:prstGeom>
        </p:spPr>
      </p:pic>
      <p:pic>
        <p:nvPicPr>
          <p:cNvPr id="34" name="logo_01.png" descr="logo_01.png">
            <a:extLst>
              <a:ext uri="{FF2B5EF4-FFF2-40B4-BE49-F238E27FC236}">
                <a16:creationId xmlns:a16="http://schemas.microsoft.com/office/drawing/2014/main" id="{68130876-0920-4896-ACDA-8E31E7B05E9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32580" b="32580"/>
          <a:stretch>
            <a:fillRect/>
          </a:stretch>
        </p:blipFill>
        <p:spPr>
          <a:xfrm>
            <a:off x="10664982" y="169776"/>
            <a:ext cx="1401880" cy="274723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Espaço Reservado para Número de Slide 5">
            <a:extLst>
              <a:ext uri="{FF2B5EF4-FFF2-40B4-BE49-F238E27FC236}">
                <a16:creationId xmlns:a16="http://schemas.microsoft.com/office/drawing/2014/main" id="{6159160A-87AD-47DC-9F3A-DE96A7E1333A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chemeClr val="bg1"/>
                </a:solidFill>
                <a:latin typeface="+mj-lt"/>
              </a:rPr>
              <a:pPr algn="ctr"/>
              <a:t>‹nº›</a:t>
            </a:fld>
            <a:endParaRPr lang="pt-BR" sz="10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53355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Nossos clientes 1 - 4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6992797-2FC8-7746-84F0-C1C571D702B5}"/>
              </a:ext>
            </a:extLst>
          </p:cNvPr>
          <p:cNvCxnSpPr>
            <a:cxnSpLocks/>
          </p:cNvCxnSpPr>
          <p:nvPr userDrawn="1"/>
        </p:nvCxnSpPr>
        <p:spPr>
          <a:xfrm flipV="1">
            <a:off x="5905907" y="1524000"/>
            <a:ext cx="0" cy="4044033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22BA059-EE2A-3142-9439-C02BDFBE8015}"/>
              </a:ext>
            </a:extLst>
          </p:cNvPr>
          <p:cNvCxnSpPr>
            <a:cxnSpLocks/>
          </p:cNvCxnSpPr>
          <p:nvPr userDrawn="1"/>
        </p:nvCxnSpPr>
        <p:spPr>
          <a:xfrm>
            <a:off x="1561436" y="3783365"/>
            <a:ext cx="4077364" cy="0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38C958F-4275-7546-8E78-6602280F4373}"/>
              </a:ext>
            </a:extLst>
          </p:cNvPr>
          <p:cNvCxnSpPr>
            <a:cxnSpLocks/>
          </p:cNvCxnSpPr>
          <p:nvPr userDrawn="1"/>
        </p:nvCxnSpPr>
        <p:spPr>
          <a:xfrm>
            <a:off x="6069692" y="3783365"/>
            <a:ext cx="3976008" cy="0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Picture Placeholder 2">
            <a:extLst>
              <a:ext uri="{FF2B5EF4-FFF2-40B4-BE49-F238E27FC236}">
                <a16:creationId xmlns:a16="http://schemas.microsoft.com/office/drawing/2014/main" id="{D56A4C2D-678B-6441-A4CD-39BB70B5B7F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766112" y="4226025"/>
            <a:ext cx="2809688" cy="15839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1" name="Espaço Reservado para Rodapé 4">
            <a:extLst>
              <a:ext uri="{FF2B5EF4-FFF2-40B4-BE49-F238E27FC236}">
                <a16:creationId xmlns:a16="http://schemas.microsoft.com/office/drawing/2014/main" id="{0593A3BE-9390-41C7-89D2-F41B185059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3358" y="6304734"/>
            <a:ext cx="9853200" cy="16927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>
              <a:defRPr sz="1100">
                <a:solidFill>
                  <a:srgbClr val="3C3C3C"/>
                </a:solidFill>
                <a:latin typeface="+mj-lt"/>
                <a:ea typeface="Verdan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/>
              <a:t>Adicionar título do rodapé aqui (Segoe UI 11)</a:t>
            </a:r>
          </a:p>
        </p:txBody>
      </p:sp>
      <p:sp>
        <p:nvSpPr>
          <p:cNvPr id="32" name="Espaço Reservado para Número de Slide 5">
            <a:extLst>
              <a:ext uri="{FF2B5EF4-FFF2-40B4-BE49-F238E27FC236}">
                <a16:creationId xmlns:a16="http://schemas.microsoft.com/office/drawing/2014/main" id="{93BEFB9A-8662-4949-ACE1-29CAC5169D39}"/>
              </a:ext>
            </a:extLst>
          </p:cNvPr>
          <p:cNvSpPr txBox="1"/>
          <p:nvPr userDrawn="1"/>
        </p:nvSpPr>
        <p:spPr>
          <a:xfrm>
            <a:off x="10321183" y="6301473"/>
            <a:ext cx="1620000" cy="169277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077AD36-6513-4937-8578-8D1887E4EE7D}" type="slidenum">
              <a:rPr lang="pt-BR" sz="1100" smtClean="0">
                <a:solidFill>
                  <a:schemeClr val="bg1"/>
                </a:solidFill>
                <a:latin typeface="+mj-lt"/>
              </a:rPr>
              <a:t>‹nº›</a:t>
            </a:fld>
            <a:endParaRPr lang="pt-BR" sz="11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D3CB9D29-BD85-4037-B2DD-640ED030B53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800729" y="1756794"/>
            <a:ext cx="2809688" cy="15839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5DA29644-15EE-450A-BFA7-167B02CE707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121478" y="1701405"/>
            <a:ext cx="2809688" cy="15839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D9D743A2-0D7F-4A5E-86D4-98B95012CA4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138787" y="4219698"/>
            <a:ext cx="2809688" cy="15839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B73FB9B3-5870-40E8-9609-E78E78B38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-8312"/>
            <a:ext cx="2793076" cy="1156858"/>
          </a:xfrm>
          <a:prstGeom prst="rect">
            <a:avLst/>
          </a:prstGeom>
        </p:spPr>
      </p:pic>
      <p:pic>
        <p:nvPicPr>
          <p:cNvPr id="21" name="Gráfico 20">
            <a:extLst>
              <a:ext uri="{FF2B5EF4-FFF2-40B4-BE49-F238E27FC236}">
                <a16:creationId xmlns:a16="http://schemas.microsoft.com/office/drawing/2014/main" id="{AB732E63-D9DF-4F48-9770-E63A751528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72058" y="5941382"/>
            <a:ext cx="924930" cy="924930"/>
          </a:xfrm>
          <a:prstGeom prst="rect">
            <a:avLst/>
          </a:prstGeom>
        </p:spPr>
      </p:pic>
      <p:pic>
        <p:nvPicPr>
          <p:cNvPr id="22" name="logo_01.png" descr="logo_01.png">
            <a:extLst>
              <a:ext uri="{FF2B5EF4-FFF2-40B4-BE49-F238E27FC236}">
                <a16:creationId xmlns:a16="http://schemas.microsoft.com/office/drawing/2014/main" id="{BF81C108-BCD9-4C73-9289-360733A0E5E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32580" b="32580"/>
          <a:stretch>
            <a:fillRect/>
          </a:stretch>
        </p:blipFill>
        <p:spPr>
          <a:xfrm>
            <a:off x="10664982" y="169776"/>
            <a:ext cx="1401880" cy="274723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Espaço Reservado para Número de Slide 5">
            <a:extLst>
              <a:ext uri="{FF2B5EF4-FFF2-40B4-BE49-F238E27FC236}">
                <a16:creationId xmlns:a16="http://schemas.microsoft.com/office/drawing/2014/main" id="{8DCDD1C7-CFA7-4FAD-A843-2FFC27100A14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chemeClr val="bg1"/>
                </a:solidFill>
                <a:latin typeface="+mj-lt"/>
              </a:rPr>
              <a:pPr algn="ctr"/>
              <a:t>‹nº›</a:t>
            </a:fld>
            <a:endParaRPr lang="pt-BR" sz="10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Title 9">
            <a:extLst>
              <a:ext uri="{FF2B5EF4-FFF2-40B4-BE49-F238E27FC236}">
                <a16:creationId xmlns:a16="http://schemas.microsoft.com/office/drawing/2014/main" id="{2FDE37DB-E988-4129-9F1D-DDB47B3A30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424" y="617361"/>
            <a:ext cx="10987617" cy="535531"/>
          </a:xfrm>
          <a:prstGeom prst="rect">
            <a:avLst/>
          </a:prstGeom>
        </p:spPr>
        <p:txBody>
          <a:bodyPr lIns="108000">
            <a:spAutoFit/>
          </a:bodyPr>
          <a:lstStyle>
            <a:lvl1pPr marL="0" indent="0" algn="l"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pt-BR"/>
              <a:t>Título (Segoe UI 32)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435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Nossos Clientes 2 - 42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04">
            <a:extLst>
              <a:ext uri="{FF2B5EF4-FFF2-40B4-BE49-F238E27FC236}">
                <a16:creationId xmlns:a16="http://schemas.microsoft.com/office/drawing/2014/main" id="{A349122B-2FE8-414D-A84A-E6027A26CDC5}"/>
              </a:ext>
            </a:extLst>
          </p:cNvPr>
          <p:cNvGrpSpPr/>
          <p:nvPr userDrawn="1"/>
        </p:nvGrpSpPr>
        <p:grpSpPr>
          <a:xfrm>
            <a:off x="2137833" y="794386"/>
            <a:ext cx="7797800" cy="5227320"/>
            <a:chOff x="1649112" y="776813"/>
            <a:chExt cx="5848430" cy="4195234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F6B3601-9BE5-F642-BD6E-A59FE719855D}"/>
                </a:ext>
              </a:extLst>
            </p:cNvPr>
            <p:cNvCxnSpPr/>
            <p:nvPr/>
          </p:nvCxnSpPr>
          <p:spPr>
            <a:xfrm flipV="1">
              <a:off x="1649112" y="776813"/>
              <a:ext cx="0" cy="4195234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F60ED78-7CFF-074E-AB6C-D6F35E7A0E34}"/>
                </a:ext>
              </a:extLst>
            </p:cNvPr>
            <p:cNvCxnSpPr/>
            <p:nvPr/>
          </p:nvCxnSpPr>
          <p:spPr>
            <a:xfrm flipV="1">
              <a:off x="2819116" y="776813"/>
              <a:ext cx="0" cy="4195234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78EFC9A-A782-1B48-B96D-2FC67490F036}"/>
                </a:ext>
              </a:extLst>
            </p:cNvPr>
            <p:cNvCxnSpPr/>
            <p:nvPr/>
          </p:nvCxnSpPr>
          <p:spPr>
            <a:xfrm flipV="1">
              <a:off x="3989119" y="776813"/>
              <a:ext cx="0" cy="4195234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261C86E-3457-1D41-BFFA-8B8678CE698D}"/>
                </a:ext>
              </a:extLst>
            </p:cNvPr>
            <p:cNvCxnSpPr/>
            <p:nvPr/>
          </p:nvCxnSpPr>
          <p:spPr>
            <a:xfrm flipV="1">
              <a:off x="5157535" y="776813"/>
              <a:ext cx="0" cy="4195234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9C97FAF-5048-5045-9B78-97BE7CF50857}"/>
                </a:ext>
              </a:extLst>
            </p:cNvPr>
            <p:cNvCxnSpPr/>
            <p:nvPr/>
          </p:nvCxnSpPr>
          <p:spPr>
            <a:xfrm flipV="1">
              <a:off x="6327539" y="776813"/>
              <a:ext cx="0" cy="4195234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BA95DFA-5AB9-784E-BEDD-CE920C6DE161}"/>
                </a:ext>
              </a:extLst>
            </p:cNvPr>
            <p:cNvCxnSpPr/>
            <p:nvPr/>
          </p:nvCxnSpPr>
          <p:spPr>
            <a:xfrm flipV="1">
              <a:off x="7497542" y="776813"/>
              <a:ext cx="0" cy="4195234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53">
            <a:extLst>
              <a:ext uri="{FF2B5EF4-FFF2-40B4-BE49-F238E27FC236}">
                <a16:creationId xmlns:a16="http://schemas.microsoft.com/office/drawing/2014/main" id="{A8C01FF8-30CE-3840-927A-2213057E3EDF}"/>
              </a:ext>
            </a:extLst>
          </p:cNvPr>
          <p:cNvGrpSpPr/>
          <p:nvPr userDrawn="1"/>
        </p:nvGrpSpPr>
        <p:grpSpPr>
          <a:xfrm>
            <a:off x="819151" y="2535556"/>
            <a:ext cx="10449983" cy="0"/>
            <a:chOff x="660348" y="2529400"/>
            <a:chExt cx="7838068" cy="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44B5C2C-2304-A042-93CB-4F371378E81E}"/>
                </a:ext>
              </a:extLst>
            </p:cNvPr>
            <p:cNvCxnSpPr/>
            <p:nvPr/>
          </p:nvCxnSpPr>
          <p:spPr>
            <a:xfrm>
              <a:off x="660348" y="2529400"/>
              <a:ext cx="83032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A9D45DA-58E2-A443-8B52-D45231332AA5}"/>
                </a:ext>
              </a:extLst>
            </p:cNvPr>
            <p:cNvCxnSpPr/>
            <p:nvPr/>
          </p:nvCxnSpPr>
          <p:spPr>
            <a:xfrm>
              <a:off x="1828835" y="2529400"/>
              <a:ext cx="828736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8A4A056-FBC2-8945-A984-A8EDB6F32D49}"/>
                </a:ext>
              </a:extLst>
            </p:cNvPr>
            <p:cNvCxnSpPr/>
            <p:nvPr/>
          </p:nvCxnSpPr>
          <p:spPr>
            <a:xfrm>
              <a:off x="2995733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6258E1C-4631-8B48-9349-A5AD17C37CA1}"/>
                </a:ext>
              </a:extLst>
            </p:cNvPr>
            <p:cNvCxnSpPr/>
            <p:nvPr/>
          </p:nvCxnSpPr>
          <p:spPr>
            <a:xfrm>
              <a:off x="4164220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4AD50DC-B8F4-4148-B685-193DCEAA6150}"/>
                </a:ext>
              </a:extLst>
            </p:cNvPr>
            <p:cNvCxnSpPr/>
            <p:nvPr/>
          </p:nvCxnSpPr>
          <p:spPr>
            <a:xfrm>
              <a:off x="5332706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839E32B-F3B1-A349-B513-028EF019BF58}"/>
                </a:ext>
              </a:extLst>
            </p:cNvPr>
            <p:cNvCxnSpPr/>
            <p:nvPr/>
          </p:nvCxnSpPr>
          <p:spPr>
            <a:xfrm>
              <a:off x="6501193" y="2529400"/>
              <a:ext cx="828736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6B2E269-01BC-B44A-B4B3-475CDA040BA1}"/>
                </a:ext>
              </a:extLst>
            </p:cNvPr>
            <p:cNvCxnSpPr/>
            <p:nvPr/>
          </p:nvCxnSpPr>
          <p:spPr>
            <a:xfrm>
              <a:off x="7668092" y="2529400"/>
              <a:ext cx="83032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54">
            <a:extLst>
              <a:ext uri="{FF2B5EF4-FFF2-40B4-BE49-F238E27FC236}">
                <a16:creationId xmlns:a16="http://schemas.microsoft.com/office/drawing/2014/main" id="{5D1F785E-C7AE-CC4D-8F11-6295DE18B369}"/>
              </a:ext>
            </a:extLst>
          </p:cNvPr>
          <p:cNvGrpSpPr/>
          <p:nvPr userDrawn="1"/>
        </p:nvGrpSpPr>
        <p:grpSpPr>
          <a:xfrm>
            <a:off x="819151" y="1645920"/>
            <a:ext cx="10449983" cy="0"/>
            <a:chOff x="660348" y="2529400"/>
            <a:chExt cx="7838068" cy="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8DDB26A-8D7C-E14F-A914-95C75DC9BD02}"/>
                </a:ext>
              </a:extLst>
            </p:cNvPr>
            <p:cNvCxnSpPr/>
            <p:nvPr/>
          </p:nvCxnSpPr>
          <p:spPr>
            <a:xfrm>
              <a:off x="660348" y="2529400"/>
              <a:ext cx="83032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B2A22E7-CC4A-3C4C-BB49-26193645A1C1}"/>
                </a:ext>
              </a:extLst>
            </p:cNvPr>
            <p:cNvCxnSpPr/>
            <p:nvPr/>
          </p:nvCxnSpPr>
          <p:spPr>
            <a:xfrm>
              <a:off x="1828835" y="2529400"/>
              <a:ext cx="828736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ACB76B0-5187-2A45-8D79-A951C1C20741}"/>
                </a:ext>
              </a:extLst>
            </p:cNvPr>
            <p:cNvCxnSpPr/>
            <p:nvPr/>
          </p:nvCxnSpPr>
          <p:spPr>
            <a:xfrm>
              <a:off x="2995733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777E026-B075-5344-AA04-980955CB549B}"/>
                </a:ext>
              </a:extLst>
            </p:cNvPr>
            <p:cNvCxnSpPr/>
            <p:nvPr/>
          </p:nvCxnSpPr>
          <p:spPr>
            <a:xfrm>
              <a:off x="4164220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012AEEB-B3D1-C64D-81EA-4031B086013A}"/>
                </a:ext>
              </a:extLst>
            </p:cNvPr>
            <p:cNvCxnSpPr/>
            <p:nvPr/>
          </p:nvCxnSpPr>
          <p:spPr>
            <a:xfrm>
              <a:off x="5332706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42F8529-927D-6849-9618-35E7AA38D9BF}"/>
                </a:ext>
              </a:extLst>
            </p:cNvPr>
            <p:cNvCxnSpPr/>
            <p:nvPr/>
          </p:nvCxnSpPr>
          <p:spPr>
            <a:xfrm>
              <a:off x="6501193" y="2529400"/>
              <a:ext cx="828736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9D70EFF-3577-4046-96C3-2342287054B7}"/>
                </a:ext>
              </a:extLst>
            </p:cNvPr>
            <p:cNvCxnSpPr/>
            <p:nvPr/>
          </p:nvCxnSpPr>
          <p:spPr>
            <a:xfrm>
              <a:off x="7668092" y="2529400"/>
              <a:ext cx="83032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69">
            <a:extLst>
              <a:ext uri="{FF2B5EF4-FFF2-40B4-BE49-F238E27FC236}">
                <a16:creationId xmlns:a16="http://schemas.microsoft.com/office/drawing/2014/main" id="{9E7EDB5E-0994-D345-A1CB-B25537F2B7F9}"/>
              </a:ext>
            </a:extLst>
          </p:cNvPr>
          <p:cNvGrpSpPr/>
          <p:nvPr userDrawn="1"/>
        </p:nvGrpSpPr>
        <p:grpSpPr>
          <a:xfrm>
            <a:off x="819151" y="3427096"/>
            <a:ext cx="10449983" cy="0"/>
            <a:chOff x="660348" y="2529400"/>
            <a:chExt cx="7838068" cy="0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C7A2050-0E04-BA47-A912-B172EECD878F}"/>
                </a:ext>
              </a:extLst>
            </p:cNvPr>
            <p:cNvCxnSpPr/>
            <p:nvPr/>
          </p:nvCxnSpPr>
          <p:spPr>
            <a:xfrm>
              <a:off x="660348" y="2529400"/>
              <a:ext cx="83032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DED5E6C-80C3-344E-95E1-83057C4A3316}"/>
                </a:ext>
              </a:extLst>
            </p:cNvPr>
            <p:cNvCxnSpPr/>
            <p:nvPr/>
          </p:nvCxnSpPr>
          <p:spPr>
            <a:xfrm>
              <a:off x="1828835" y="2529400"/>
              <a:ext cx="828736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5E3BA96-6C18-7F4C-B18E-1E35D3B52A3B}"/>
                </a:ext>
              </a:extLst>
            </p:cNvPr>
            <p:cNvCxnSpPr/>
            <p:nvPr/>
          </p:nvCxnSpPr>
          <p:spPr>
            <a:xfrm>
              <a:off x="2995733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D132149-556B-F34E-8FAB-D884008EFCD9}"/>
                </a:ext>
              </a:extLst>
            </p:cNvPr>
            <p:cNvCxnSpPr/>
            <p:nvPr/>
          </p:nvCxnSpPr>
          <p:spPr>
            <a:xfrm>
              <a:off x="4164220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1F32B32-F3ED-3940-A744-0DB04CC41CF0}"/>
                </a:ext>
              </a:extLst>
            </p:cNvPr>
            <p:cNvCxnSpPr/>
            <p:nvPr/>
          </p:nvCxnSpPr>
          <p:spPr>
            <a:xfrm>
              <a:off x="5332706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985CD17-4A67-644F-B1FD-17983D423E03}"/>
                </a:ext>
              </a:extLst>
            </p:cNvPr>
            <p:cNvCxnSpPr/>
            <p:nvPr/>
          </p:nvCxnSpPr>
          <p:spPr>
            <a:xfrm>
              <a:off x="6501193" y="2529400"/>
              <a:ext cx="828736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A6FDAE5-A892-B043-8877-2FE030DC2135}"/>
                </a:ext>
              </a:extLst>
            </p:cNvPr>
            <p:cNvCxnSpPr/>
            <p:nvPr/>
          </p:nvCxnSpPr>
          <p:spPr>
            <a:xfrm>
              <a:off x="7668092" y="2529400"/>
              <a:ext cx="83032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88">
            <a:extLst>
              <a:ext uri="{FF2B5EF4-FFF2-40B4-BE49-F238E27FC236}">
                <a16:creationId xmlns:a16="http://schemas.microsoft.com/office/drawing/2014/main" id="{BA79D50E-2AB3-5B43-8C8F-BE19877A1728}"/>
              </a:ext>
            </a:extLst>
          </p:cNvPr>
          <p:cNvGrpSpPr/>
          <p:nvPr userDrawn="1"/>
        </p:nvGrpSpPr>
        <p:grpSpPr>
          <a:xfrm>
            <a:off x="819151" y="4316730"/>
            <a:ext cx="10449983" cy="0"/>
            <a:chOff x="660348" y="2529400"/>
            <a:chExt cx="7838068" cy="0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AB44D20-2ECD-AB48-B0E0-A4FF6C071D51}"/>
                </a:ext>
              </a:extLst>
            </p:cNvPr>
            <p:cNvCxnSpPr/>
            <p:nvPr/>
          </p:nvCxnSpPr>
          <p:spPr>
            <a:xfrm>
              <a:off x="660348" y="2529400"/>
              <a:ext cx="83032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B916DC8-AD6D-5447-A7E6-BCB80A7B0827}"/>
                </a:ext>
              </a:extLst>
            </p:cNvPr>
            <p:cNvCxnSpPr/>
            <p:nvPr/>
          </p:nvCxnSpPr>
          <p:spPr>
            <a:xfrm>
              <a:off x="1828835" y="2529400"/>
              <a:ext cx="828736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74E400B-3D9D-9F49-B62F-926437A6CA89}"/>
                </a:ext>
              </a:extLst>
            </p:cNvPr>
            <p:cNvCxnSpPr/>
            <p:nvPr/>
          </p:nvCxnSpPr>
          <p:spPr>
            <a:xfrm>
              <a:off x="2995733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E156B90-57A3-4E45-8862-CCCEA26DAD00}"/>
                </a:ext>
              </a:extLst>
            </p:cNvPr>
            <p:cNvCxnSpPr/>
            <p:nvPr/>
          </p:nvCxnSpPr>
          <p:spPr>
            <a:xfrm>
              <a:off x="4164220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6EBEB54-0186-444A-B924-8A726CB26E52}"/>
                </a:ext>
              </a:extLst>
            </p:cNvPr>
            <p:cNvCxnSpPr/>
            <p:nvPr/>
          </p:nvCxnSpPr>
          <p:spPr>
            <a:xfrm>
              <a:off x="5332706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6BE0AED-5352-024A-AACD-D2ACB823B04A}"/>
                </a:ext>
              </a:extLst>
            </p:cNvPr>
            <p:cNvCxnSpPr/>
            <p:nvPr/>
          </p:nvCxnSpPr>
          <p:spPr>
            <a:xfrm>
              <a:off x="6501193" y="2529400"/>
              <a:ext cx="828736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F016C4A-8D2C-D442-B731-0B063C160E31}"/>
                </a:ext>
              </a:extLst>
            </p:cNvPr>
            <p:cNvCxnSpPr/>
            <p:nvPr/>
          </p:nvCxnSpPr>
          <p:spPr>
            <a:xfrm>
              <a:off x="7668092" y="2529400"/>
              <a:ext cx="83032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105">
            <a:extLst>
              <a:ext uri="{FF2B5EF4-FFF2-40B4-BE49-F238E27FC236}">
                <a16:creationId xmlns:a16="http://schemas.microsoft.com/office/drawing/2014/main" id="{3D4B07F2-D7CD-C44E-A043-CC1C747A693C}"/>
              </a:ext>
            </a:extLst>
          </p:cNvPr>
          <p:cNvGrpSpPr/>
          <p:nvPr userDrawn="1"/>
        </p:nvGrpSpPr>
        <p:grpSpPr>
          <a:xfrm>
            <a:off x="819151" y="5208270"/>
            <a:ext cx="10449983" cy="0"/>
            <a:chOff x="660348" y="2529400"/>
            <a:chExt cx="7838068" cy="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C4A8C471-2A21-504E-9D19-2969F75FCF33}"/>
                </a:ext>
              </a:extLst>
            </p:cNvPr>
            <p:cNvCxnSpPr/>
            <p:nvPr/>
          </p:nvCxnSpPr>
          <p:spPr>
            <a:xfrm>
              <a:off x="660348" y="2529400"/>
              <a:ext cx="83032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AC5FE57-D32E-134D-B052-B6C6BC89D66C}"/>
                </a:ext>
              </a:extLst>
            </p:cNvPr>
            <p:cNvCxnSpPr/>
            <p:nvPr/>
          </p:nvCxnSpPr>
          <p:spPr>
            <a:xfrm>
              <a:off x="1828835" y="2529400"/>
              <a:ext cx="828736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4FA3249E-BC71-9548-A811-021F27A30CA9}"/>
                </a:ext>
              </a:extLst>
            </p:cNvPr>
            <p:cNvCxnSpPr/>
            <p:nvPr/>
          </p:nvCxnSpPr>
          <p:spPr>
            <a:xfrm>
              <a:off x="2995733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6028C65-A6CB-6B43-A1B6-20FED3F4437A}"/>
                </a:ext>
              </a:extLst>
            </p:cNvPr>
            <p:cNvCxnSpPr/>
            <p:nvPr/>
          </p:nvCxnSpPr>
          <p:spPr>
            <a:xfrm>
              <a:off x="4164220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9EABA03-0A83-3742-83CE-F9492DBDD352}"/>
                </a:ext>
              </a:extLst>
            </p:cNvPr>
            <p:cNvCxnSpPr/>
            <p:nvPr/>
          </p:nvCxnSpPr>
          <p:spPr>
            <a:xfrm>
              <a:off x="5332706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22C20CE-9310-C848-BCB1-1760BD550DDA}"/>
                </a:ext>
              </a:extLst>
            </p:cNvPr>
            <p:cNvCxnSpPr/>
            <p:nvPr/>
          </p:nvCxnSpPr>
          <p:spPr>
            <a:xfrm>
              <a:off x="6501193" y="2529400"/>
              <a:ext cx="828736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9425CD7-5C24-F742-9225-95947789B805}"/>
                </a:ext>
              </a:extLst>
            </p:cNvPr>
            <p:cNvCxnSpPr/>
            <p:nvPr/>
          </p:nvCxnSpPr>
          <p:spPr>
            <a:xfrm>
              <a:off x="7668092" y="2529400"/>
              <a:ext cx="83032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Picture Placeholder 2">
            <a:extLst>
              <a:ext uri="{FF2B5EF4-FFF2-40B4-BE49-F238E27FC236}">
                <a16:creationId xmlns:a16="http://schemas.microsoft.com/office/drawing/2014/main" id="{4D0918AB-57DA-C446-AC1B-8E1D9E59E79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9151" y="92456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62" name="Picture Placeholder 2">
            <a:extLst>
              <a:ext uri="{FF2B5EF4-FFF2-40B4-BE49-F238E27FC236}">
                <a16:creationId xmlns:a16="http://schemas.microsoft.com/office/drawing/2014/main" id="{0D29EC75-B969-7F4F-966A-B3DC4426020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377017" y="92456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63" name="Picture Placeholder 2">
            <a:extLst>
              <a:ext uri="{FF2B5EF4-FFF2-40B4-BE49-F238E27FC236}">
                <a16:creationId xmlns:a16="http://schemas.microsoft.com/office/drawing/2014/main" id="{7DCD5FF1-6C5B-664B-8504-91196BD61A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32767" y="92456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64" name="Picture Placeholder 2">
            <a:extLst>
              <a:ext uri="{FF2B5EF4-FFF2-40B4-BE49-F238E27FC236}">
                <a16:creationId xmlns:a16="http://schemas.microsoft.com/office/drawing/2014/main" id="{02D2CE28-D455-AC41-8898-0976D501CBD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490635" y="92456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65" name="Picture Placeholder 2">
            <a:extLst>
              <a:ext uri="{FF2B5EF4-FFF2-40B4-BE49-F238E27FC236}">
                <a16:creationId xmlns:a16="http://schemas.microsoft.com/office/drawing/2014/main" id="{C17C1836-23B8-8747-A5B0-2962EDC419F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048500" y="92456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66" name="Picture Placeholder 2">
            <a:extLst>
              <a:ext uri="{FF2B5EF4-FFF2-40B4-BE49-F238E27FC236}">
                <a16:creationId xmlns:a16="http://schemas.microsoft.com/office/drawing/2014/main" id="{D4B4A1D2-1276-4448-98BA-54F17E8EB16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606367" y="92456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67" name="Picture Placeholder 2">
            <a:extLst>
              <a:ext uri="{FF2B5EF4-FFF2-40B4-BE49-F238E27FC236}">
                <a16:creationId xmlns:a16="http://schemas.microsoft.com/office/drawing/2014/main" id="{64780EB5-6E51-1142-AF42-E9C582B191B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162117" y="92456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68" name="Picture Placeholder 2">
            <a:extLst>
              <a:ext uri="{FF2B5EF4-FFF2-40B4-BE49-F238E27FC236}">
                <a16:creationId xmlns:a16="http://schemas.microsoft.com/office/drawing/2014/main" id="{635A2BA7-B13F-FF46-8645-193AA43C865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9151" y="178816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69" name="Picture Placeholder 2">
            <a:extLst>
              <a:ext uri="{FF2B5EF4-FFF2-40B4-BE49-F238E27FC236}">
                <a16:creationId xmlns:a16="http://schemas.microsoft.com/office/drawing/2014/main" id="{EFBD7AAB-D8C9-F247-A86E-14501628A96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377017" y="178816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0" name="Picture Placeholder 2">
            <a:extLst>
              <a:ext uri="{FF2B5EF4-FFF2-40B4-BE49-F238E27FC236}">
                <a16:creationId xmlns:a16="http://schemas.microsoft.com/office/drawing/2014/main" id="{47A22F28-71C3-614F-A5F5-83F6DF06461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932767" y="178816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1" name="Picture Placeholder 2">
            <a:extLst>
              <a:ext uri="{FF2B5EF4-FFF2-40B4-BE49-F238E27FC236}">
                <a16:creationId xmlns:a16="http://schemas.microsoft.com/office/drawing/2014/main" id="{8185F4DA-6AFC-AC40-A426-AAB480528B0A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490635" y="178816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2" name="Picture Placeholder 2">
            <a:extLst>
              <a:ext uri="{FF2B5EF4-FFF2-40B4-BE49-F238E27FC236}">
                <a16:creationId xmlns:a16="http://schemas.microsoft.com/office/drawing/2014/main" id="{AF849B67-164B-A847-94D9-EBD7AC321BD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048500" y="178816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3" name="Picture Placeholder 2">
            <a:extLst>
              <a:ext uri="{FF2B5EF4-FFF2-40B4-BE49-F238E27FC236}">
                <a16:creationId xmlns:a16="http://schemas.microsoft.com/office/drawing/2014/main" id="{EFE04709-773D-DB4D-8D9B-112FC7D1113E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606367" y="178816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4" name="Picture Placeholder 2">
            <a:extLst>
              <a:ext uri="{FF2B5EF4-FFF2-40B4-BE49-F238E27FC236}">
                <a16:creationId xmlns:a16="http://schemas.microsoft.com/office/drawing/2014/main" id="{B23124B5-383E-4845-B39D-77D08161AF1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0162117" y="178816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5" name="Picture Placeholder 2">
            <a:extLst>
              <a:ext uri="{FF2B5EF4-FFF2-40B4-BE49-F238E27FC236}">
                <a16:creationId xmlns:a16="http://schemas.microsoft.com/office/drawing/2014/main" id="{7303B3EC-60C1-664E-AD91-DD882E96119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19151" y="2673315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6" name="Picture Placeholder 2">
            <a:extLst>
              <a:ext uri="{FF2B5EF4-FFF2-40B4-BE49-F238E27FC236}">
                <a16:creationId xmlns:a16="http://schemas.microsoft.com/office/drawing/2014/main" id="{E7545B05-BBF1-A44C-993E-5A328B9B7CBB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2377017" y="2673315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7" name="Picture Placeholder 2">
            <a:extLst>
              <a:ext uri="{FF2B5EF4-FFF2-40B4-BE49-F238E27FC236}">
                <a16:creationId xmlns:a16="http://schemas.microsoft.com/office/drawing/2014/main" id="{171776B1-6C63-AA4E-B409-E517C9B5DFB0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932767" y="2673315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8" name="Picture Placeholder 2">
            <a:extLst>
              <a:ext uri="{FF2B5EF4-FFF2-40B4-BE49-F238E27FC236}">
                <a16:creationId xmlns:a16="http://schemas.microsoft.com/office/drawing/2014/main" id="{DE3DC194-B031-7944-9F46-166CF0DF3F2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5490635" y="2673315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9" name="Picture Placeholder 2">
            <a:extLst>
              <a:ext uri="{FF2B5EF4-FFF2-40B4-BE49-F238E27FC236}">
                <a16:creationId xmlns:a16="http://schemas.microsoft.com/office/drawing/2014/main" id="{F028BFA8-87B0-8B49-A2F2-460FEE38104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7048500" y="2673315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80" name="Picture Placeholder 2">
            <a:extLst>
              <a:ext uri="{FF2B5EF4-FFF2-40B4-BE49-F238E27FC236}">
                <a16:creationId xmlns:a16="http://schemas.microsoft.com/office/drawing/2014/main" id="{8A97A656-476C-AB43-8CBE-F656E044E22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606367" y="2673315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81" name="Picture Placeholder 2">
            <a:extLst>
              <a:ext uri="{FF2B5EF4-FFF2-40B4-BE49-F238E27FC236}">
                <a16:creationId xmlns:a16="http://schemas.microsoft.com/office/drawing/2014/main" id="{54A43426-4DCE-6E4A-BE49-32DC3A9B99D3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0162117" y="2673315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82" name="Picture Placeholder 2">
            <a:extLst>
              <a:ext uri="{FF2B5EF4-FFF2-40B4-BE49-F238E27FC236}">
                <a16:creationId xmlns:a16="http://schemas.microsoft.com/office/drawing/2014/main" id="{B8FDA867-9A2B-4642-AD74-57E3E5C8F139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819151" y="3557235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83" name="Picture Placeholder 2">
            <a:extLst>
              <a:ext uri="{FF2B5EF4-FFF2-40B4-BE49-F238E27FC236}">
                <a16:creationId xmlns:a16="http://schemas.microsoft.com/office/drawing/2014/main" id="{C2B012C5-7D29-624D-AC09-71318ED6D058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2377017" y="3557235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84" name="Picture Placeholder 2">
            <a:extLst>
              <a:ext uri="{FF2B5EF4-FFF2-40B4-BE49-F238E27FC236}">
                <a16:creationId xmlns:a16="http://schemas.microsoft.com/office/drawing/2014/main" id="{A9855756-3FCE-9341-B35E-24FB39AC41BF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932767" y="3557235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85" name="Picture Placeholder 2">
            <a:extLst>
              <a:ext uri="{FF2B5EF4-FFF2-40B4-BE49-F238E27FC236}">
                <a16:creationId xmlns:a16="http://schemas.microsoft.com/office/drawing/2014/main" id="{CA647601-6AAD-3149-A685-3B4337568A40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5490635" y="3557235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86" name="Picture Placeholder 2">
            <a:extLst>
              <a:ext uri="{FF2B5EF4-FFF2-40B4-BE49-F238E27FC236}">
                <a16:creationId xmlns:a16="http://schemas.microsoft.com/office/drawing/2014/main" id="{3C2E4A85-B97A-ED42-BBB0-06FDE994308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048500" y="3557235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87" name="Picture Placeholder 2">
            <a:extLst>
              <a:ext uri="{FF2B5EF4-FFF2-40B4-BE49-F238E27FC236}">
                <a16:creationId xmlns:a16="http://schemas.microsoft.com/office/drawing/2014/main" id="{4AEE1231-83DD-6643-95EC-0177C5FCC88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8606367" y="3557235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88" name="Picture Placeholder 2">
            <a:extLst>
              <a:ext uri="{FF2B5EF4-FFF2-40B4-BE49-F238E27FC236}">
                <a16:creationId xmlns:a16="http://schemas.microsoft.com/office/drawing/2014/main" id="{5E2C2E64-813A-924B-ADEC-94BDCE637092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0162117" y="3557235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89" name="Picture Placeholder 2">
            <a:extLst>
              <a:ext uri="{FF2B5EF4-FFF2-40B4-BE49-F238E27FC236}">
                <a16:creationId xmlns:a16="http://schemas.microsoft.com/office/drawing/2014/main" id="{E9C53AA5-3B13-5245-95EC-11A2F1AA1579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819151" y="4441155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90" name="Picture Placeholder 2">
            <a:extLst>
              <a:ext uri="{FF2B5EF4-FFF2-40B4-BE49-F238E27FC236}">
                <a16:creationId xmlns:a16="http://schemas.microsoft.com/office/drawing/2014/main" id="{53298567-1AA7-D846-8583-BD0A50AA751A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2377017" y="4441155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91" name="Picture Placeholder 2">
            <a:extLst>
              <a:ext uri="{FF2B5EF4-FFF2-40B4-BE49-F238E27FC236}">
                <a16:creationId xmlns:a16="http://schemas.microsoft.com/office/drawing/2014/main" id="{83261F73-D5B8-934A-BF37-F9320BB7AEF9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3932767" y="4441155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92" name="Picture Placeholder 2">
            <a:extLst>
              <a:ext uri="{FF2B5EF4-FFF2-40B4-BE49-F238E27FC236}">
                <a16:creationId xmlns:a16="http://schemas.microsoft.com/office/drawing/2014/main" id="{153F194D-780C-884C-9B4B-82B39A0FAB96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490635" y="4441155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93" name="Picture Placeholder 2">
            <a:extLst>
              <a:ext uri="{FF2B5EF4-FFF2-40B4-BE49-F238E27FC236}">
                <a16:creationId xmlns:a16="http://schemas.microsoft.com/office/drawing/2014/main" id="{284CAA61-7ACB-7243-B5C7-67275143ECAC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7048500" y="4441155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94" name="Picture Placeholder 2">
            <a:extLst>
              <a:ext uri="{FF2B5EF4-FFF2-40B4-BE49-F238E27FC236}">
                <a16:creationId xmlns:a16="http://schemas.microsoft.com/office/drawing/2014/main" id="{71DB544E-022A-8241-8725-4B02D650A1CF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8606367" y="4441155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95" name="Picture Placeholder 2">
            <a:extLst>
              <a:ext uri="{FF2B5EF4-FFF2-40B4-BE49-F238E27FC236}">
                <a16:creationId xmlns:a16="http://schemas.microsoft.com/office/drawing/2014/main" id="{5A774A96-79F4-784D-958B-1755CAC3E9AE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10162117" y="4441155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96" name="Picture Placeholder 2">
            <a:extLst>
              <a:ext uri="{FF2B5EF4-FFF2-40B4-BE49-F238E27FC236}">
                <a16:creationId xmlns:a16="http://schemas.microsoft.com/office/drawing/2014/main" id="{30AE13CE-4AEF-FE4F-8C97-4FD7E9857689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819151" y="5335236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97" name="Picture Placeholder 2">
            <a:extLst>
              <a:ext uri="{FF2B5EF4-FFF2-40B4-BE49-F238E27FC236}">
                <a16:creationId xmlns:a16="http://schemas.microsoft.com/office/drawing/2014/main" id="{3615E7C0-10D5-4E43-8222-D655D99BB2B7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2377017" y="5335236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98" name="Picture Placeholder 2">
            <a:extLst>
              <a:ext uri="{FF2B5EF4-FFF2-40B4-BE49-F238E27FC236}">
                <a16:creationId xmlns:a16="http://schemas.microsoft.com/office/drawing/2014/main" id="{34A8659E-F3F5-5B47-9C86-AEF0015B8B9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3932767" y="5335236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99" name="Picture Placeholder 2">
            <a:extLst>
              <a:ext uri="{FF2B5EF4-FFF2-40B4-BE49-F238E27FC236}">
                <a16:creationId xmlns:a16="http://schemas.microsoft.com/office/drawing/2014/main" id="{F61A28BE-7589-0B40-A2DC-F7A641962416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5490635" y="5335236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00" name="Picture Placeholder 2">
            <a:extLst>
              <a:ext uri="{FF2B5EF4-FFF2-40B4-BE49-F238E27FC236}">
                <a16:creationId xmlns:a16="http://schemas.microsoft.com/office/drawing/2014/main" id="{CD58005F-4338-7643-9FD9-D18D3423DB65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7048500" y="5335236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01" name="Picture Placeholder 2">
            <a:extLst>
              <a:ext uri="{FF2B5EF4-FFF2-40B4-BE49-F238E27FC236}">
                <a16:creationId xmlns:a16="http://schemas.microsoft.com/office/drawing/2014/main" id="{0CB014CE-0D51-254C-A620-D6EAB9C6629A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8606367" y="5335236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02" name="Picture Placeholder 2">
            <a:extLst>
              <a:ext uri="{FF2B5EF4-FFF2-40B4-BE49-F238E27FC236}">
                <a16:creationId xmlns:a16="http://schemas.microsoft.com/office/drawing/2014/main" id="{B5BFE11C-2455-B849-853C-78D3962A211D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10162117" y="5335236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09" name="Espaço Reservado para Rodapé 4">
            <a:extLst>
              <a:ext uri="{FF2B5EF4-FFF2-40B4-BE49-F238E27FC236}">
                <a16:creationId xmlns:a16="http://schemas.microsoft.com/office/drawing/2014/main" id="{DF1282F8-E24A-47F0-9E99-3CB51BB531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3358" y="6304734"/>
            <a:ext cx="9853200" cy="16927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>
              <a:defRPr sz="1100">
                <a:solidFill>
                  <a:srgbClr val="3C3C3C"/>
                </a:solidFill>
                <a:latin typeface="+mj-lt"/>
                <a:ea typeface="Verdan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/>
              <a:t>Adicionar título do rodapé aqui (Segoe UI 11)</a:t>
            </a:r>
          </a:p>
        </p:txBody>
      </p:sp>
      <p:sp>
        <p:nvSpPr>
          <p:cNvPr id="110" name="Espaço Reservado para Número de Slide 5">
            <a:extLst>
              <a:ext uri="{FF2B5EF4-FFF2-40B4-BE49-F238E27FC236}">
                <a16:creationId xmlns:a16="http://schemas.microsoft.com/office/drawing/2014/main" id="{F3ACB31E-2674-4987-A0E1-BCFFBDE36167}"/>
              </a:ext>
            </a:extLst>
          </p:cNvPr>
          <p:cNvSpPr txBox="1"/>
          <p:nvPr userDrawn="1"/>
        </p:nvSpPr>
        <p:spPr>
          <a:xfrm>
            <a:off x="10321183" y="6301473"/>
            <a:ext cx="1620000" cy="169277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077AD36-6513-4937-8578-8D1887E4EE7D}" type="slidenum">
              <a:rPr lang="pt-BR" sz="1100" smtClean="0">
                <a:solidFill>
                  <a:schemeClr val="bg1"/>
                </a:solidFill>
                <a:latin typeface="+mj-lt"/>
              </a:rPr>
              <a:t>‹nº›</a:t>
            </a:fld>
            <a:endParaRPr lang="pt-BR" sz="11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8" name="Gráfico 107">
            <a:extLst>
              <a:ext uri="{FF2B5EF4-FFF2-40B4-BE49-F238E27FC236}">
                <a16:creationId xmlns:a16="http://schemas.microsoft.com/office/drawing/2014/main" id="{8F9C783D-2A3B-493E-BA10-585D08185C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-8312"/>
            <a:ext cx="2793076" cy="1156858"/>
          </a:xfrm>
          <a:prstGeom prst="rect">
            <a:avLst/>
          </a:prstGeom>
        </p:spPr>
      </p:pic>
      <p:pic>
        <p:nvPicPr>
          <p:cNvPr id="111" name="Gráfico 110">
            <a:extLst>
              <a:ext uri="{FF2B5EF4-FFF2-40B4-BE49-F238E27FC236}">
                <a16:creationId xmlns:a16="http://schemas.microsoft.com/office/drawing/2014/main" id="{B941F393-A87A-4449-B70B-52C97EBC9A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72058" y="5941382"/>
            <a:ext cx="924930" cy="924930"/>
          </a:xfrm>
          <a:prstGeom prst="rect">
            <a:avLst/>
          </a:prstGeom>
        </p:spPr>
      </p:pic>
      <p:pic>
        <p:nvPicPr>
          <p:cNvPr id="112" name="logo_01.png" descr="logo_01.png">
            <a:extLst>
              <a:ext uri="{FF2B5EF4-FFF2-40B4-BE49-F238E27FC236}">
                <a16:creationId xmlns:a16="http://schemas.microsoft.com/office/drawing/2014/main" id="{56BDE4A2-7370-4C1F-830B-1C888E89175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32580" b="32580"/>
          <a:stretch>
            <a:fillRect/>
          </a:stretch>
        </p:blipFill>
        <p:spPr>
          <a:xfrm>
            <a:off x="10664982" y="169776"/>
            <a:ext cx="1401880" cy="274723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Espaço Reservado para Número de Slide 5">
            <a:extLst>
              <a:ext uri="{FF2B5EF4-FFF2-40B4-BE49-F238E27FC236}">
                <a16:creationId xmlns:a16="http://schemas.microsoft.com/office/drawing/2014/main" id="{CC02D44B-0621-41E0-9C53-D730862552F8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chemeClr val="bg1"/>
                </a:solidFill>
                <a:latin typeface="+mj-lt"/>
              </a:rPr>
              <a:pPr algn="ctr"/>
              <a:t>‹nº›</a:t>
            </a:fld>
            <a:endParaRPr lang="pt-BR" sz="10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51809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Nossos clientes 2 - 35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04">
            <a:extLst>
              <a:ext uri="{FF2B5EF4-FFF2-40B4-BE49-F238E27FC236}">
                <a16:creationId xmlns:a16="http://schemas.microsoft.com/office/drawing/2014/main" id="{C9E8F4CE-6C9F-7E4B-B343-930E54DA8F4A}"/>
              </a:ext>
            </a:extLst>
          </p:cNvPr>
          <p:cNvGrpSpPr/>
          <p:nvPr userDrawn="1"/>
        </p:nvGrpSpPr>
        <p:grpSpPr>
          <a:xfrm>
            <a:off x="2137833" y="794386"/>
            <a:ext cx="7797800" cy="5227320"/>
            <a:chOff x="1649112" y="776813"/>
            <a:chExt cx="5848430" cy="4195234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C9DE7FF-C1CE-2542-90F5-D854C61984F9}"/>
                </a:ext>
              </a:extLst>
            </p:cNvPr>
            <p:cNvCxnSpPr/>
            <p:nvPr/>
          </p:nvCxnSpPr>
          <p:spPr>
            <a:xfrm flipV="1">
              <a:off x="1649112" y="776813"/>
              <a:ext cx="0" cy="4195234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4C77217-1CAC-C548-935D-B6BF82E5F7E5}"/>
                </a:ext>
              </a:extLst>
            </p:cNvPr>
            <p:cNvCxnSpPr/>
            <p:nvPr/>
          </p:nvCxnSpPr>
          <p:spPr>
            <a:xfrm flipV="1">
              <a:off x="2819116" y="776813"/>
              <a:ext cx="0" cy="4195234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CA57C4D-186B-8441-8DF5-34F9597494DB}"/>
                </a:ext>
              </a:extLst>
            </p:cNvPr>
            <p:cNvCxnSpPr/>
            <p:nvPr/>
          </p:nvCxnSpPr>
          <p:spPr>
            <a:xfrm flipV="1">
              <a:off x="3989119" y="776813"/>
              <a:ext cx="0" cy="4195234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D8D7535-07FA-3544-A8D1-77D35DE9B2BE}"/>
                </a:ext>
              </a:extLst>
            </p:cNvPr>
            <p:cNvCxnSpPr/>
            <p:nvPr/>
          </p:nvCxnSpPr>
          <p:spPr>
            <a:xfrm flipV="1">
              <a:off x="5157535" y="776813"/>
              <a:ext cx="0" cy="4195234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8789984-3A42-4745-985C-DC8BC3D34D41}"/>
                </a:ext>
              </a:extLst>
            </p:cNvPr>
            <p:cNvCxnSpPr/>
            <p:nvPr/>
          </p:nvCxnSpPr>
          <p:spPr>
            <a:xfrm flipV="1">
              <a:off x="6327539" y="776813"/>
              <a:ext cx="0" cy="4195234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38B4897-E8D7-1A49-A7E4-6A2AE165649F}"/>
                </a:ext>
              </a:extLst>
            </p:cNvPr>
            <p:cNvCxnSpPr/>
            <p:nvPr/>
          </p:nvCxnSpPr>
          <p:spPr>
            <a:xfrm flipV="1">
              <a:off x="7497542" y="776813"/>
              <a:ext cx="0" cy="4195234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53">
            <a:extLst>
              <a:ext uri="{FF2B5EF4-FFF2-40B4-BE49-F238E27FC236}">
                <a16:creationId xmlns:a16="http://schemas.microsoft.com/office/drawing/2014/main" id="{F58A2729-C8A1-4941-81FE-B15B8F4AF6B6}"/>
              </a:ext>
            </a:extLst>
          </p:cNvPr>
          <p:cNvGrpSpPr/>
          <p:nvPr userDrawn="1"/>
        </p:nvGrpSpPr>
        <p:grpSpPr>
          <a:xfrm>
            <a:off x="819151" y="2910205"/>
            <a:ext cx="10449983" cy="0"/>
            <a:chOff x="660348" y="2529400"/>
            <a:chExt cx="7838068" cy="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54812AF-8D83-2E4C-9E02-68900F012009}"/>
                </a:ext>
              </a:extLst>
            </p:cNvPr>
            <p:cNvCxnSpPr/>
            <p:nvPr/>
          </p:nvCxnSpPr>
          <p:spPr>
            <a:xfrm>
              <a:off x="660348" y="2529400"/>
              <a:ext cx="83032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1D288B0-399F-DF44-90E4-3C4A26CA5A64}"/>
                </a:ext>
              </a:extLst>
            </p:cNvPr>
            <p:cNvCxnSpPr/>
            <p:nvPr/>
          </p:nvCxnSpPr>
          <p:spPr>
            <a:xfrm>
              <a:off x="1828835" y="2529400"/>
              <a:ext cx="828736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3C524B7-8568-9D45-9656-96D49F6050F0}"/>
                </a:ext>
              </a:extLst>
            </p:cNvPr>
            <p:cNvCxnSpPr/>
            <p:nvPr/>
          </p:nvCxnSpPr>
          <p:spPr>
            <a:xfrm>
              <a:off x="2995733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C6FE204-DCA2-A045-B451-A24669DF8F19}"/>
                </a:ext>
              </a:extLst>
            </p:cNvPr>
            <p:cNvCxnSpPr/>
            <p:nvPr/>
          </p:nvCxnSpPr>
          <p:spPr>
            <a:xfrm>
              <a:off x="4164220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E162668-7FC3-6E41-9393-95DCA1BA30D7}"/>
                </a:ext>
              </a:extLst>
            </p:cNvPr>
            <p:cNvCxnSpPr/>
            <p:nvPr/>
          </p:nvCxnSpPr>
          <p:spPr>
            <a:xfrm>
              <a:off x="5332706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C527D03-582B-FC40-A485-1AAD72510627}"/>
                </a:ext>
              </a:extLst>
            </p:cNvPr>
            <p:cNvCxnSpPr/>
            <p:nvPr/>
          </p:nvCxnSpPr>
          <p:spPr>
            <a:xfrm>
              <a:off x="6501193" y="2529400"/>
              <a:ext cx="828736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D51E36E-EF36-C143-AB98-5B8396E246FC}"/>
                </a:ext>
              </a:extLst>
            </p:cNvPr>
            <p:cNvCxnSpPr/>
            <p:nvPr/>
          </p:nvCxnSpPr>
          <p:spPr>
            <a:xfrm>
              <a:off x="7668092" y="2529400"/>
              <a:ext cx="83032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54">
            <a:extLst>
              <a:ext uri="{FF2B5EF4-FFF2-40B4-BE49-F238E27FC236}">
                <a16:creationId xmlns:a16="http://schemas.microsoft.com/office/drawing/2014/main" id="{9C52320E-9B0A-C34F-83DA-DF0129EBC8D6}"/>
              </a:ext>
            </a:extLst>
          </p:cNvPr>
          <p:cNvGrpSpPr/>
          <p:nvPr userDrawn="1"/>
        </p:nvGrpSpPr>
        <p:grpSpPr>
          <a:xfrm>
            <a:off x="819151" y="1867536"/>
            <a:ext cx="10449983" cy="0"/>
            <a:chOff x="660348" y="2529400"/>
            <a:chExt cx="7838068" cy="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ACB679E-374F-6A4D-9355-333C52A1B524}"/>
                </a:ext>
              </a:extLst>
            </p:cNvPr>
            <p:cNvCxnSpPr/>
            <p:nvPr/>
          </p:nvCxnSpPr>
          <p:spPr>
            <a:xfrm>
              <a:off x="660348" y="2529400"/>
              <a:ext cx="83032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7B44575-7D12-9B4A-A83A-1276DD454A41}"/>
                </a:ext>
              </a:extLst>
            </p:cNvPr>
            <p:cNvCxnSpPr/>
            <p:nvPr/>
          </p:nvCxnSpPr>
          <p:spPr>
            <a:xfrm>
              <a:off x="1828835" y="2529400"/>
              <a:ext cx="828736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42D5169-2C3A-7C4C-AF74-60A764E280D4}"/>
                </a:ext>
              </a:extLst>
            </p:cNvPr>
            <p:cNvCxnSpPr/>
            <p:nvPr/>
          </p:nvCxnSpPr>
          <p:spPr>
            <a:xfrm>
              <a:off x="2995733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A9C87CF-018E-7747-8C8D-B089CCC30309}"/>
                </a:ext>
              </a:extLst>
            </p:cNvPr>
            <p:cNvCxnSpPr/>
            <p:nvPr/>
          </p:nvCxnSpPr>
          <p:spPr>
            <a:xfrm>
              <a:off x="4164220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D6201B9-BD8B-B04D-AF97-9001B72035F1}"/>
                </a:ext>
              </a:extLst>
            </p:cNvPr>
            <p:cNvCxnSpPr/>
            <p:nvPr/>
          </p:nvCxnSpPr>
          <p:spPr>
            <a:xfrm>
              <a:off x="5332706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39E2FF1-3FA8-314E-92F7-3C92FD53AFCD}"/>
                </a:ext>
              </a:extLst>
            </p:cNvPr>
            <p:cNvCxnSpPr/>
            <p:nvPr/>
          </p:nvCxnSpPr>
          <p:spPr>
            <a:xfrm>
              <a:off x="6501193" y="2529400"/>
              <a:ext cx="828736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B15D973-3B31-A44B-BFBF-308E57A7EEED}"/>
                </a:ext>
              </a:extLst>
            </p:cNvPr>
            <p:cNvCxnSpPr/>
            <p:nvPr/>
          </p:nvCxnSpPr>
          <p:spPr>
            <a:xfrm>
              <a:off x="7668092" y="2529400"/>
              <a:ext cx="83032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69">
            <a:extLst>
              <a:ext uri="{FF2B5EF4-FFF2-40B4-BE49-F238E27FC236}">
                <a16:creationId xmlns:a16="http://schemas.microsoft.com/office/drawing/2014/main" id="{89A8DD2B-9AD6-5045-9557-7734B84ACCC4}"/>
              </a:ext>
            </a:extLst>
          </p:cNvPr>
          <p:cNvGrpSpPr/>
          <p:nvPr userDrawn="1"/>
        </p:nvGrpSpPr>
        <p:grpSpPr>
          <a:xfrm>
            <a:off x="819151" y="3952874"/>
            <a:ext cx="10449983" cy="0"/>
            <a:chOff x="660348" y="2529400"/>
            <a:chExt cx="7838068" cy="0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0B92388-F6C4-104E-877F-C00410EF9271}"/>
                </a:ext>
              </a:extLst>
            </p:cNvPr>
            <p:cNvCxnSpPr/>
            <p:nvPr/>
          </p:nvCxnSpPr>
          <p:spPr>
            <a:xfrm>
              <a:off x="660348" y="2529400"/>
              <a:ext cx="83032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C0B823D-947A-E04C-A97D-1454947558E2}"/>
                </a:ext>
              </a:extLst>
            </p:cNvPr>
            <p:cNvCxnSpPr/>
            <p:nvPr/>
          </p:nvCxnSpPr>
          <p:spPr>
            <a:xfrm>
              <a:off x="1828835" y="2529400"/>
              <a:ext cx="828736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81F872E-3F65-3B45-AAB0-6502D12DDFC0}"/>
                </a:ext>
              </a:extLst>
            </p:cNvPr>
            <p:cNvCxnSpPr/>
            <p:nvPr/>
          </p:nvCxnSpPr>
          <p:spPr>
            <a:xfrm>
              <a:off x="2995733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0954CB1-9DBB-8E4C-805C-51E9CF671BFD}"/>
                </a:ext>
              </a:extLst>
            </p:cNvPr>
            <p:cNvCxnSpPr/>
            <p:nvPr/>
          </p:nvCxnSpPr>
          <p:spPr>
            <a:xfrm>
              <a:off x="4164220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D22A22E-6A4B-F24F-8202-1FBAAD6D930E}"/>
                </a:ext>
              </a:extLst>
            </p:cNvPr>
            <p:cNvCxnSpPr/>
            <p:nvPr/>
          </p:nvCxnSpPr>
          <p:spPr>
            <a:xfrm>
              <a:off x="5332706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6DCEA59-ECF5-174D-8C9E-633A7F5F705D}"/>
                </a:ext>
              </a:extLst>
            </p:cNvPr>
            <p:cNvCxnSpPr/>
            <p:nvPr/>
          </p:nvCxnSpPr>
          <p:spPr>
            <a:xfrm>
              <a:off x="6501193" y="2529400"/>
              <a:ext cx="828736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865B983-B09B-BC48-9716-40000650C05C}"/>
                </a:ext>
              </a:extLst>
            </p:cNvPr>
            <p:cNvCxnSpPr/>
            <p:nvPr/>
          </p:nvCxnSpPr>
          <p:spPr>
            <a:xfrm>
              <a:off x="7668092" y="2529400"/>
              <a:ext cx="83032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88">
            <a:extLst>
              <a:ext uri="{FF2B5EF4-FFF2-40B4-BE49-F238E27FC236}">
                <a16:creationId xmlns:a16="http://schemas.microsoft.com/office/drawing/2014/main" id="{4162628F-2F60-5446-8C5E-8815BB06CA0A}"/>
              </a:ext>
            </a:extLst>
          </p:cNvPr>
          <p:cNvGrpSpPr/>
          <p:nvPr userDrawn="1"/>
        </p:nvGrpSpPr>
        <p:grpSpPr>
          <a:xfrm>
            <a:off x="819151" y="4995544"/>
            <a:ext cx="10449983" cy="0"/>
            <a:chOff x="660348" y="2529400"/>
            <a:chExt cx="7838068" cy="0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DAFB35B-1972-0A48-9B5E-6C9ECF786C67}"/>
                </a:ext>
              </a:extLst>
            </p:cNvPr>
            <p:cNvCxnSpPr/>
            <p:nvPr/>
          </p:nvCxnSpPr>
          <p:spPr>
            <a:xfrm>
              <a:off x="660348" y="2529400"/>
              <a:ext cx="83032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4D09660-C010-BD45-B691-CC343E73415F}"/>
                </a:ext>
              </a:extLst>
            </p:cNvPr>
            <p:cNvCxnSpPr/>
            <p:nvPr/>
          </p:nvCxnSpPr>
          <p:spPr>
            <a:xfrm>
              <a:off x="1828835" y="2529400"/>
              <a:ext cx="828736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0F58B29-CFB6-9F4F-AA68-3DE37F1F9B41}"/>
                </a:ext>
              </a:extLst>
            </p:cNvPr>
            <p:cNvCxnSpPr/>
            <p:nvPr/>
          </p:nvCxnSpPr>
          <p:spPr>
            <a:xfrm>
              <a:off x="2995733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02F8CE0-863F-3E48-8E98-43175E8FA27E}"/>
                </a:ext>
              </a:extLst>
            </p:cNvPr>
            <p:cNvCxnSpPr/>
            <p:nvPr/>
          </p:nvCxnSpPr>
          <p:spPr>
            <a:xfrm>
              <a:off x="4164220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870FAD2-AFE4-9643-9647-A583C2437325}"/>
                </a:ext>
              </a:extLst>
            </p:cNvPr>
            <p:cNvCxnSpPr/>
            <p:nvPr/>
          </p:nvCxnSpPr>
          <p:spPr>
            <a:xfrm>
              <a:off x="5332706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B0913DF-9902-B04C-BF53-42EBF754544D}"/>
                </a:ext>
              </a:extLst>
            </p:cNvPr>
            <p:cNvCxnSpPr/>
            <p:nvPr/>
          </p:nvCxnSpPr>
          <p:spPr>
            <a:xfrm>
              <a:off x="6501193" y="2529400"/>
              <a:ext cx="828736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5FBC6E0-A737-604E-9B3D-8E298ADF6B1C}"/>
                </a:ext>
              </a:extLst>
            </p:cNvPr>
            <p:cNvCxnSpPr/>
            <p:nvPr/>
          </p:nvCxnSpPr>
          <p:spPr>
            <a:xfrm>
              <a:off x="7668092" y="2529400"/>
              <a:ext cx="83032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Picture Placeholder 2">
            <a:extLst>
              <a:ext uri="{FF2B5EF4-FFF2-40B4-BE49-F238E27FC236}">
                <a16:creationId xmlns:a16="http://schemas.microsoft.com/office/drawing/2014/main" id="{BCA7E5FC-DCFD-D043-B6EF-58A49E1E12C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9151" y="1026167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54" name="Picture Placeholder 2">
            <a:extLst>
              <a:ext uri="{FF2B5EF4-FFF2-40B4-BE49-F238E27FC236}">
                <a16:creationId xmlns:a16="http://schemas.microsoft.com/office/drawing/2014/main" id="{49C19F40-E31E-9B48-ACF3-8089FEAEEDE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374901" y="1026167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55" name="Picture Placeholder 2">
            <a:extLst>
              <a:ext uri="{FF2B5EF4-FFF2-40B4-BE49-F238E27FC236}">
                <a16:creationId xmlns:a16="http://schemas.microsoft.com/office/drawing/2014/main" id="{2BE690FA-B989-BA4F-9046-4209A51276F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32767" y="1026167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56" name="Picture Placeholder 2">
            <a:extLst>
              <a:ext uri="{FF2B5EF4-FFF2-40B4-BE49-F238E27FC236}">
                <a16:creationId xmlns:a16="http://schemas.microsoft.com/office/drawing/2014/main" id="{B8CF31FE-82F4-9447-A9FB-4A90A67E281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490633" y="1026167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57" name="Picture Placeholder 2">
            <a:extLst>
              <a:ext uri="{FF2B5EF4-FFF2-40B4-BE49-F238E27FC236}">
                <a16:creationId xmlns:a16="http://schemas.microsoft.com/office/drawing/2014/main" id="{78B930AA-833A-5241-A20B-49FFA4C0AD9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048500" y="1026167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58" name="Picture Placeholder 2">
            <a:extLst>
              <a:ext uri="{FF2B5EF4-FFF2-40B4-BE49-F238E27FC236}">
                <a16:creationId xmlns:a16="http://schemas.microsoft.com/office/drawing/2014/main" id="{1843270E-D095-B94B-97EC-F349D98F44E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604251" y="1026167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59" name="Picture Placeholder 2">
            <a:extLst>
              <a:ext uri="{FF2B5EF4-FFF2-40B4-BE49-F238E27FC236}">
                <a16:creationId xmlns:a16="http://schemas.microsoft.com/office/drawing/2014/main" id="{558E28E8-6E2E-2D4E-B0A3-88F636E3AC4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162117" y="1026167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60" name="Picture Placeholder 2">
            <a:extLst>
              <a:ext uri="{FF2B5EF4-FFF2-40B4-BE49-F238E27FC236}">
                <a16:creationId xmlns:a16="http://schemas.microsoft.com/office/drawing/2014/main" id="{A2764017-4787-0049-98A1-47973BDA6D9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9151" y="210372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61" name="Picture Placeholder 2">
            <a:extLst>
              <a:ext uri="{FF2B5EF4-FFF2-40B4-BE49-F238E27FC236}">
                <a16:creationId xmlns:a16="http://schemas.microsoft.com/office/drawing/2014/main" id="{34D8CBD7-24D8-0740-B131-5695C477E51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374901" y="210372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62" name="Picture Placeholder 2">
            <a:extLst>
              <a:ext uri="{FF2B5EF4-FFF2-40B4-BE49-F238E27FC236}">
                <a16:creationId xmlns:a16="http://schemas.microsoft.com/office/drawing/2014/main" id="{E9FF305C-64D8-DA4F-82E7-FDDECAF0027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932767" y="210372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63" name="Picture Placeholder 2">
            <a:extLst>
              <a:ext uri="{FF2B5EF4-FFF2-40B4-BE49-F238E27FC236}">
                <a16:creationId xmlns:a16="http://schemas.microsoft.com/office/drawing/2014/main" id="{9CCEC375-3540-C149-B66E-43C39451B42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490633" y="210372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64" name="Picture Placeholder 2">
            <a:extLst>
              <a:ext uri="{FF2B5EF4-FFF2-40B4-BE49-F238E27FC236}">
                <a16:creationId xmlns:a16="http://schemas.microsoft.com/office/drawing/2014/main" id="{1D0F2623-C2B1-DB4D-87D6-B9C0B270C68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048500" y="210372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65" name="Picture Placeholder 2">
            <a:extLst>
              <a:ext uri="{FF2B5EF4-FFF2-40B4-BE49-F238E27FC236}">
                <a16:creationId xmlns:a16="http://schemas.microsoft.com/office/drawing/2014/main" id="{E608D622-03EA-CF46-AE2D-2C24265CACD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604251" y="210372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66" name="Picture Placeholder 2">
            <a:extLst>
              <a:ext uri="{FF2B5EF4-FFF2-40B4-BE49-F238E27FC236}">
                <a16:creationId xmlns:a16="http://schemas.microsoft.com/office/drawing/2014/main" id="{C00201B0-0FA0-7246-89D7-FFA2DD2018D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0162117" y="210372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67" name="Picture Placeholder 2">
            <a:extLst>
              <a:ext uri="{FF2B5EF4-FFF2-40B4-BE49-F238E27FC236}">
                <a16:creationId xmlns:a16="http://schemas.microsoft.com/office/drawing/2014/main" id="{5062C12A-0068-8546-9BEC-245E257AFDBF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19151" y="314004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68" name="Picture Placeholder 2">
            <a:extLst>
              <a:ext uri="{FF2B5EF4-FFF2-40B4-BE49-F238E27FC236}">
                <a16:creationId xmlns:a16="http://schemas.microsoft.com/office/drawing/2014/main" id="{D46315C8-BE2F-D74B-AD82-0C15E626BF0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2374901" y="314004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69" name="Picture Placeholder 2">
            <a:extLst>
              <a:ext uri="{FF2B5EF4-FFF2-40B4-BE49-F238E27FC236}">
                <a16:creationId xmlns:a16="http://schemas.microsoft.com/office/drawing/2014/main" id="{7E34D55D-CF49-D84B-81B8-9056FBDB86A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932767" y="314004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0" name="Picture Placeholder 2">
            <a:extLst>
              <a:ext uri="{FF2B5EF4-FFF2-40B4-BE49-F238E27FC236}">
                <a16:creationId xmlns:a16="http://schemas.microsoft.com/office/drawing/2014/main" id="{01BF3D9B-8963-8148-A693-2EB3607CD214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5490633" y="314004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1" name="Picture Placeholder 2">
            <a:extLst>
              <a:ext uri="{FF2B5EF4-FFF2-40B4-BE49-F238E27FC236}">
                <a16:creationId xmlns:a16="http://schemas.microsoft.com/office/drawing/2014/main" id="{18786420-4F6D-1A4F-8F62-9A56039C69FE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7048500" y="314004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2" name="Picture Placeholder 2">
            <a:extLst>
              <a:ext uri="{FF2B5EF4-FFF2-40B4-BE49-F238E27FC236}">
                <a16:creationId xmlns:a16="http://schemas.microsoft.com/office/drawing/2014/main" id="{9EB7A007-BA23-0049-9FBD-FFA5015C5D39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604251" y="314004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3" name="Picture Placeholder 2">
            <a:extLst>
              <a:ext uri="{FF2B5EF4-FFF2-40B4-BE49-F238E27FC236}">
                <a16:creationId xmlns:a16="http://schemas.microsoft.com/office/drawing/2014/main" id="{D8BEE0CA-06A5-E747-B492-1DF170B9EC41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0162117" y="314004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4" name="Picture Placeholder 2">
            <a:extLst>
              <a:ext uri="{FF2B5EF4-FFF2-40B4-BE49-F238E27FC236}">
                <a16:creationId xmlns:a16="http://schemas.microsoft.com/office/drawing/2014/main" id="{C6FAE817-1995-5A44-AF2A-22F7D3EAE146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819151" y="417636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5" name="Picture Placeholder 2">
            <a:extLst>
              <a:ext uri="{FF2B5EF4-FFF2-40B4-BE49-F238E27FC236}">
                <a16:creationId xmlns:a16="http://schemas.microsoft.com/office/drawing/2014/main" id="{2ACD84CE-2186-6442-97C5-05EC02166B3D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2374901" y="417636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6" name="Picture Placeholder 2">
            <a:extLst>
              <a:ext uri="{FF2B5EF4-FFF2-40B4-BE49-F238E27FC236}">
                <a16:creationId xmlns:a16="http://schemas.microsoft.com/office/drawing/2014/main" id="{31E3F2EC-CF0B-5246-9A13-22B37190FAA9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932767" y="417636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7" name="Picture Placeholder 2">
            <a:extLst>
              <a:ext uri="{FF2B5EF4-FFF2-40B4-BE49-F238E27FC236}">
                <a16:creationId xmlns:a16="http://schemas.microsoft.com/office/drawing/2014/main" id="{3F22D73A-9EE6-5F44-9460-DCADE5BF3A2C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5490633" y="417636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8" name="Picture Placeholder 2">
            <a:extLst>
              <a:ext uri="{FF2B5EF4-FFF2-40B4-BE49-F238E27FC236}">
                <a16:creationId xmlns:a16="http://schemas.microsoft.com/office/drawing/2014/main" id="{946C814D-C6B6-A94F-9A1B-D2F7CCAD012D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048500" y="417636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9" name="Picture Placeholder 2">
            <a:extLst>
              <a:ext uri="{FF2B5EF4-FFF2-40B4-BE49-F238E27FC236}">
                <a16:creationId xmlns:a16="http://schemas.microsoft.com/office/drawing/2014/main" id="{11E9FCCA-76BE-AA45-A1B3-6A446D35FA45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8604251" y="417636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80" name="Picture Placeholder 2">
            <a:extLst>
              <a:ext uri="{FF2B5EF4-FFF2-40B4-BE49-F238E27FC236}">
                <a16:creationId xmlns:a16="http://schemas.microsoft.com/office/drawing/2014/main" id="{A8F35F2A-9676-A049-9082-6EC85744AFF3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0162117" y="417636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81" name="Picture Placeholder 2">
            <a:extLst>
              <a:ext uri="{FF2B5EF4-FFF2-40B4-BE49-F238E27FC236}">
                <a16:creationId xmlns:a16="http://schemas.microsoft.com/office/drawing/2014/main" id="{ACA3453F-9093-BF46-BCD7-DBC6F9E754B4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819151" y="522284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82" name="Picture Placeholder 2">
            <a:extLst>
              <a:ext uri="{FF2B5EF4-FFF2-40B4-BE49-F238E27FC236}">
                <a16:creationId xmlns:a16="http://schemas.microsoft.com/office/drawing/2014/main" id="{37DA6E7E-8476-E54C-B40F-2C952405D970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2374901" y="522284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83" name="Picture Placeholder 2">
            <a:extLst>
              <a:ext uri="{FF2B5EF4-FFF2-40B4-BE49-F238E27FC236}">
                <a16:creationId xmlns:a16="http://schemas.microsoft.com/office/drawing/2014/main" id="{336C7EC4-9E5D-C442-9335-57ADCAE3C084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3932767" y="522284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84" name="Picture Placeholder 2">
            <a:extLst>
              <a:ext uri="{FF2B5EF4-FFF2-40B4-BE49-F238E27FC236}">
                <a16:creationId xmlns:a16="http://schemas.microsoft.com/office/drawing/2014/main" id="{0A4C9B2D-E24D-9B4D-967B-F839C13DC6B2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490633" y="522284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85" name="Picture Placeholder 2">
            <a:extLst>
              <a:ext uri="{FF2B5EF4-FFF2-40B4-BE49-F238E27FC236}">
                <a16:creationId xmlns:a16="http://schemas.microsoft.com/office/drawing/2014/main" id="{E0188F46-4797-0446-8BF3-E74DB53357BB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7048500" y="522284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86" name="Picture Placeholder 2">
            <a:extLst>
              <a:ext uri="{FF2B5EF4-FFF2-40B4-BE49-F238E27FC236}">
                <a16:creationId xmlns:a16="http://schemas.microsoft.com/office/drawing/2014/main" id="{BA7678FB-F351-9A44-BAD3-BE1AD0875C81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8604251" y="522284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87" name="Picture Placeholder 2">
            <a:extLst>
              <a:ext uri="{FF2B5EF4-FFF2-40B4-BE49-F238E27FC236}">
                <a16:creationId xmlns:a16="http://schemas.microsoft.com/office/drawing/2014/main" id="{563736D6-605C-184F-BCB7-CAB4A626952E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10162117" y="522284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94" name="Espaço Reservado para Rodapé 4">
            <a:extLst>
              <a:ext uri="{FF2B5EF4-FFF2-40B4-BE49-F238E27FC236}">
                <a16:creationId xmlns:a16="http://schemas.microsoft.com/office/drawing/2014/main" id="{9B90EA0B-3C2A-4A66-B478-92082E099A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3358" y="6304734"/>
            <a:ext cx="9853200" cy="16927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>
              <a:defRPr sz="1100">
                <a:solidFill>
                  <a:srgbClr val="3C3C3C"/>
                </a:solidFill>
                <a:latin typeface="+mj-lt"/>
                <a:ea typeface="Verdan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/>
              <a:t>Adicionar título do rodapé aqui (Segoe UI 11)</a:t>
            </a:r>
          </a:p>
        </p:txBody>
      </p:sp>
      <p:sp>
        <p:nvSpPr>
          <p:cNvPr id="95" name="Espaço Reservado para Número de Slide 5">
            <a:extLst>
              <a:ext uri="{FF2B5EF4-FFF2-40B4-BE49-F238E27FC236}">
                <a16:creationId xmlns:a16="http://schemas.microsoft.com/office/drawing/2014/main" id="{86ECCACC-41B6-4935-9B81-B514982895B5}"/>
              </a:ext>
            </a:extLst>
          </p:cNvPr>
          <p:cNvSpPr txBox="1"/>
          <p:nvPr userDrawn="1"/>
        </p:nvSpPr>
        <p:spPr>
          <a:xfrm>
            <a:off x="10321183" y="6301473"/>
            <a:ext cx="1620000" cy="169277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077AD36-6513-4937-8578-8D1887E4EE7D}" type="slidenum">
              <a:rPr lang="pt-BR" sz="1100" smtClean="0">
                <a:solidFill>
                  <a:schemeClr val="bg1"/>
                </a:solidFill>
                <a:latin typeface="+mj-lt"/>
              </a:rPr>
              <a:t>‹nº›</a:t>
            </a:fld>
            <a:endParaRPr lang="pt-BR" sz="11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3" name="Gráfico 92">
            <a:extLst>
              <a:ext uri="{FF2B5EF4-FFF2-40B4-BE49-F238E27FC236}">
                <a16:creationId xmlns:a16="http://schemas.microsoft.com/office/drawing/2014/main" id="{7994E63B-05F9-4559-9014-4E3ABACA23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-8312"/>
            <a:ext cx="2793076" cy="1156858"/>
          </a:xfrm>
          <a:prstGeom prst="rect">
            <a:avLst/>
          </a:prstGeom>
        </p:spPr>
      </p:pic>
      <p:pic>
        <p:nvPicPr>
          <p:cNvPr id="96" name="Gráfico 95">
            <a:extLst>
              <a:ext uri="{FF2B5EF4-FFF2-40B4-BE49-F238E27FC236}">
                <a16:creationId xmlns:a16="http://schemas.microsoft.com/office/drawing/2014/main" id="{9CD13E19-F4DE-43AA-88DC-D500EFE8BA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72058" y="5941382"/>
            <a:ext cx="924930" cy="924930"/>
          </a:xfrm>
          <a:prstGeom prst="rect">
            <a:avLst/>
          </a:prstGeom>
        </p:spPr>
      </p:pic>
      <p:pic>
        <p:nvPicPr>
          <p:cNvPr id="97" name="logo_01.png" descr="logo_01.png">
            <a:extLst>
              <a:ext uri="{FF2B5EF4-FFF2-40B4-BE49-F238E27FC236}">
                <a16:creationId xmlns:a16="http://schemas.microsoft.com/office/drawing/2014/main" id="{45DB8FA7-E80D-487F-96D6-6E518367D23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32580" b="32580"/>
          <a:stretch>
            <a:fillRect/>
          </a:stretch>
        </p:blipFill>
        <p:spPr>
          <a:xfrm>
            <a:off x="10664982" y="169776"/>
            <a:ext cx="1401880" cy="274723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Espaço Reservado para Número de Slide 5">
            <a:extLst>
              <a:ext uri="{FF2B5EF4-FFF2-40B4-BE49-F238E27FC236}">
                <a16:creationId xmlns:a16="http://schemas.microsoft.com/office/drawing/2014/main" id="{58E75932-0395-4AFD-A73C-9FDBE88554F1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chemeClr val="bg1"/>
                </a:solidFill>
                <a:latin typeface="+mj-lt"/>
              </a:rPr>
              <a:pPr algn="ctr"/>
              <a:t>‹nº›</a:t>
            </a:fld>
            <a:endParaRPr lang="pt-BR" sz="10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50153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Nossos clientes 2 - 30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3D042A6-6EE2-D941-9411-990AAE343FAC}"/>
              </a:ext>
            </a:extLst>
          </p:cNvPr>
          <p:cNvCxnSpPr/>
          <p:nvPr userDrawn="1"/>
        </p:nvCxnSpPr>
        <p:spPr>
          <a:xfrm flipV="1">
            <a:off x="2477559" y="794386"/>
            <a:ext cx="0" cy="5227320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5DECF6D-B963-9547-B578-24A40966EBF2}"/>
              </a:ext>
            </a:extLst>
          </p:cNvPr>
          <p:cNvCxnSpPr/>
          <p:nvPr userDrawn="1"/>
        </p:nvCxnSpPr>
        <p:spPr>
          <a:xfrm flipV="1">
            <a:off x="4288367" y="794386"/>
            <a:ext cx="0" cy="5227320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D86A30-25F1-AC4E-8A6F-C637FF09A974}"/>
              </a:ext>
            </a:extLst>
          </p:cNvPr>
          <p:cNvCxnSpPr/>
          <p:nvPr userDrawn="1"/>
        </p:nvCxnSpPr>
        <p:spPr>
          <a:xfrm flipV="1">
            <a:off x="6099175" y="794386"/>
            <a:ext cx="0" cy="5227320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AA5CE12-D907-DE40-A1D3-66B739377BD1}"/>
              </a:ext>
            </a:extLst>
          </p:cNvPr>
          <p:cNvCxnSpPr/>
          <p:nvPr userDrawn="1"/>
        </p:nvCxnSpPr>
        <p:spPr>
          <a:xfrm flipV="1">
            <a:off x="7909983" y="794386"/>
            <a:ext cx="0" cy="5227320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8914C47-2B31-C643-86F0-A5BD5E4F1E8B}"/>
              </a:ext>
            </a:extLst>
          </p:cNvPr>
          <p:cNvCxnSpPr/>
          <p:nvPr userDrawn="1"/>
        </p:nvCxnSpPr>
        <p:spPr>
          <a:xfrm flipV="1">
            <a:off x="9720791" y="794386"/>
            <a:ext cx="0" cy="5227320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A942D1D-058D-184B-8174-F2D5AA41C712}"/>
              </a:ext>
            </a:extLst>
          </p:cNvPr>
          <p:cNvCxnSpPr/>
          <p:nvPr userDrawn="1"/>
        </p:nvCxnSpPr>
        <p:spPr>
          <a:xfrm>
            <a:off x="9906000" y="1867536"/>
            <a:ext cx="1473200" cy="0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C64907E5-8706-A247-A21C-8F298B82CFA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80017" y="1026167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D05D08B1-0EED-4E49-AD45-9243FF42335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825751" y="1026167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31C6C079-75B5-7042-8B5E-3BB0A4601A3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694767" y="1026167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B5242ECE-580D-DA4D-B7AF-8152828C807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469592" y="1026167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A2209B8D-C526-D94E-9D81-C982ACF94FC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263117" y="1026167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80463246-7B1E-724A-96B3-2A08E26668A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077451" y="1026167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ED832F51-FC4B-6A4D-BFD2-4631C6C03F8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80017" y="210372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E280EEA6-4A26-834E-A407-5CB88556E08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825751" y="210372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C5F346FD-B570-B54A-89E9-0C68336441D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694767" y="210372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501A3230-CB7C-B547-BBD7-347BF22042E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69592" y="210372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6F0CCE3D-CE26-EA45-8B74-97073F3B9FE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263117" y="210372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57F4E325-C6F2-9E42-8C0C-2A39D7764CE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077451" y="210372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EEBA87BA-8BC6-0E4F-A231-582572FDD72D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80017" y="314004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CA18F3EF-AEC9-AF4C-9DC7-4BB52C0C11FB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2825751" y="314004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C7FD9929-5A07-3040-B6F1-6972A4A097D1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694767" y="314004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EB51A387-6401-6A4A-BB4A-B172BCE7BD9C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469592" y="314004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6" name="Picture Placeholder 2">
            <a:extLst>
              <a:ext uri="{FF2B5EF4-FFF2-40B4-BE49-F238E27FC236}">
                <a16:creationId xmlns:a16="http://schemas.microsoft.com/office/drawing/2014/main" id="{3F3BB5A6-E25E-FF47-A8D5-7E95BC4FD186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263117" y="314004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7" name="Picture Placeholder 2">
            <a:extLst>
              <a:ext uri="{FF2B5EF4-FFF2-40B4-BE49-F238E27FC236}">
                <a16:creationId xmlns:a16="http://schemas.microsoft.com/office/drawing/2014/main" id="{38A80ABB-D247-A44C-B92B-9E652728C006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0077451" y="314004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5D3EC29D-BB22-834C-A85C-412AC555ED13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80017" y="417636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id="{FF1F3CC0-186D-674D-BF63-4B584044A0AB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2825751" y="417636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858A4D1B-EC4F-594C-9BEB-532FBCB3FA30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4694767" y="417636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41" name="Picture Placeholder 2">
            <a:extLst>
              <a:ext uri="{FF2B5EF4-FFF2-40B4-BE49-F238E27FC236}">
                <a16:creationId xmlns:a16="http://schemas.microsoft.com/office/drawing/2014/main" id="{700A8227-CE0A-1E40-9E65-B1EC56C18B74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6469592" y="417636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D31B4EAE-E3FF-7A44-8639-37D061553056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270525" y="417636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43" name="Picture Placeholder 2">
            <a:extLst>
              <a:ext uri="{FF2B5EF4-FFF2-40B4-BE49-F238E27FC236}">
                <a16:creationId xmlns:a16="http://schemas.microsoft.com/office/drawing/2014/main" id="{2F100558-B89D-1E4D-984F-B6AAA9CF13EF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0077451" y="417636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id="{7AC73008-5105-2B42-860C-40F156A7EEAB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80017" y="522284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B12F1711-A890-5644-86EF-43A1819F128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2825751" y="522284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46" name="Picture Placeholder 2">
            <a:extLst>
              <a:ext uri="{FF2B5EF4-FFF2-40B4-BE49-F238E27FC236}">
                <a16:creationId xmlns:a16="http://schemas.microsoft.com/office/drawing/2014/main" id="{8699CF40-5A56-C14B-9F0C-C833050127F1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694767" y="522284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0FF4D6AD-1F78-3646-8200-75BE25CE9AE5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469592" y="522284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48" name="Picture Placeholder 2">
            <a:extLst>
              <a:ext uri="{FF2B5EF4-FFF2-40B4-BE49-F238E27FC236}">
                <a16:creationId xmlns:a16="http://schemas.microsoft.com/office/drawing/2014/main" id="{51C88584-D2C0-9642-ADA1-0A16653B2F07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8263117" y="522284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F8F79067-B419-C64F-AB28-E7E1AB0F17AF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0077451" y="522284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099A714-CF1F-2144-B03A-FA2EC9A3806D}"/>
              </a:ext>
            </a:extLst>
          </p:cNvPr>
          <p:cNvCxnSpPr/>
          <p:nvPr userDrawn="1"/>
        </p:nvCxnSpPr>
        <p:spPr>
          <a:xfrm>
            <a:off x="8080025" y="1867536"/>
            <a:ext cx="1473200" cy="0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FB23264-01F1-6A45-A507-986A193B5741}"/>
              </a:ext>
            </a:extLst>
          </p:cNvPr>
          <p:cNvCxnSpPr/>
          <p:nvPr userDrawn="1"/>
        </p:nvCxnSpPr>
        <p:spPr>
          <a:xfrm>
            <a:off x="6268159" y="1867536"/>
            <a:ext cx="1473200" cy="0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AFD87D6-B73A-3F40-9D7B-F07B1416746B}"/>
              </a:ext>
            </a:extLst>
          </p:cNvPr>
          <p:cNvCxnSpPr/>
          <p:nvPr userDrawn="1"/>
        </p:nvCxnSpPr>
        <p:spPr>
          <a:xfrm>
            <a:off x="4468992" y="1867536"/>
            <a:ext cx="1473200" cy="0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7AED64B-E265-8744-827D-34EE7F96B907}"/>
              </a:ext>
            </a:extLst>
          </p:cNvPr>
          <p:cNvCxnSpPr/>
          <p:nvPr userDrawn="1"/>
        </p:nvCxnSpPr>
        <p:spPr>
          <a:xfrm>
            <a:off x="2674059" y="1867536"/>
            <a:ext cx="1473200" cy="0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B5D1D99-A017-494A-8E56-8EBD9C2525A4}"/>
              </a:ext>
            </a:extLst>
          </p:cNvPr>
          <p:cNvCxnSpPr/>
          <p:nvPr userDrawn="1"/>
        </p:nvCxnSpPr>
        <p:spPr>
          <a:xfrm>
            <a:off x="819151" y="1867536"/>
            <a:ext cx="1473200" cy="0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D727859-F191-7D49-923B-12A6CD52C5F2}"/>
              </a:ext>
            </a:extLst>
          </p:cNvPr>
          <p:cNvGrpSpPr/>
          <p:nvPr userDrawn="1"/>
        </p:nvGrpSpPr>
        <p:grpSpPr>
          <a:xfrm>
            <a:off x="819152" y="2907030"/>
            <a:ext cx="10560049" cy="0"/>
            <a:chOff x="614363" y="2422525"/>
            <a:chExt cx="7920037" cy="0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2C7B827B-32BE-2C4D-8C0A-512FBBA67685}"/>
                </a:ext>
              </a:extLst>
            </p:cNvPr>
            <p:cNvCxnSpPr/>
            <p:nvPr userDrawn="1"/>
          </p:nvCxnSpPr>
          <p:spPr>
            <a:xfrm>
              <a:off x="7429500" y="2422525"/>
              <a:ext cx="1104900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358E43AD-F143-B14B-8BDD-70668141A9D0}"/>
                </a:ext>
              </a:extLst>
            </p:cNvPr>
            <p:cNvCxnSpPr/>
            <p:nvPr userDrawn="1"/>
          </p:nvCxnSpPr>
          <p:spPr>
            <a:xfrm>
              <a:off x="6060019" y="2422525"/>
              <a:ext cx="1104900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131A430-BE4B-7E43-8418-E7BA29DAAF91}"/>
                </a:ext>
              </a:extLst>
            </p:cNvPr>
            <p:cNvCxnSpPr/>
            <p:nvPr userDrawn="1"/>
          </p:nvCxnSpPr>
          <p:spPr>
            <a:xfrm>
              <a:off x="4701119" y="2422525"/>
              <a:ext cx="1104900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6D7C9CEE-7575-DF48-AB1E-89D39868EEF5}"/>
                </a:ext>
              </a:extLst>
            </p:cNvPr>
            <p:cNvCxnSpPr/>
            <p:nvPr userDrawn="1"/>
          </p:nvCxnSpPr>
          <p:spPr>
            <a:xfrm>
              <a:off x="3351744" y="2422525"/>
              <a:ext cx="1104900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73A297F-CC7A-7C4F-B913-396FAD4E51E9}"/>
                </a:ext>
              </a:extLst>
            </p:cNvPr>
            <p:cNvCxnSpPr/>
            <p:nvPr userDrawn="1"/>
          </p:nvCxnSpPr>
          <p:spPr>
            <a:xfrm>
              <a:off x="2005544" y="2422525"/>
              <a:ext cx="1104900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55FFB3D-A406-F14F-AC5C-62357AD74092}"/>
                </a:ext>
              </a:extLst>
            </p:cNvPr>
            <p:cNvCxnSpPr/>
            <p:nvPr userDrawn="1"/>
          </p:nvCxnSpPr>
          <p:spPr>
            <a:xfrm>
              <a:off x="614363" y="2422525"/>
              <a:ext cx="1104900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F9DA6F7-46F1-054F-BC2F-09300097C9B4}"/>
              </a:ext>
            </a:extLst>
          </p:cNvPr>
          <p:cNvGrpSpPr/>
          <p:nvPr userDrawn="1"/>
        </p:nvGrpSpPr>
        <p:grpSpPr>
          <a:xfrm>
            <a:off x="819152" y="3950970"/>
            <a:ext cx="10560049" cy="0"/>
            <a:chOff x="614363" y="2422525"/>
            <a:chExt cx="7920037" cy="0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56893593-894F-5649-B1F6-29C7E0DF9ADC}"/>
                </a:ext>
              </a:extLst>
            </p:cNvPr>
            <p:cNvCxnSpPr/>
            <p:nvPr userDrawn="1"/>
          </p:nvCxnSpPr>
          <p:spPr>
            <a:xfrm>
              <a:off x="7429500" y="2422525"/>
              <a:ext cx="1104900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BF185D0-4D02-5C4C-9613-8BB2F47FEBD3}"/>
                </a:ext>
              </a:extLst>
            </p:cNvPr>
            <p:cNvCxnSpPr/>
            <p:nvPr userDrawn="1"/>
          </p:nvCxnSpPr>
          <p:spPr>
            <a:xfrm>
              <a:off x="6060019" y="2422525"/>
              <a:ext cx="1104900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894EDAB-D2E5-2D4C-A2EF-D243344C817F}"/>
                </a:ext>
              </a:extLst>
            </p:cNvPr>
            <p:cNvCxnSpPr/>
            <p:nvPr userDrawn="1"/>
          </p:nvCxnSpPr>
          <p:spPr>
            <a:xfrm>
              <a:off x="4701119" y="2422525"/>
              <a:ext cx="1104900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048F8A64-7F64-C245-A5DC-5606909BA92B}"/>
                </a:ext>
              </a:extLst>
            </p:cNvPr>
            <p:cNvCxnSpPr/>
            <p:nvPr userDrawn="1"/>
          </p:nvCxnSpPr>
          <p:spPr>
            <a:xfrm>
              <a:off x="3351744" y="2422525"/>
              <a:ext cx="1104900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094B342-AF84-EA4A-A034-AAB2F4566937}"/>
                </a:ext>
              </a:extLst>
            </p:cNvPr>
            <p:cNvCxnSpPr/>
            <p:nvPr userDrawn="1"/>
          </p:nvCxnSpPr>
          <p:spPr>
            <a:xfrm>
              <a:off x="2005544" y="2422525"/>
              <a:ext cx="1104900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C80B001D-3627-2743-93A0-34C898B85A9F}"/>
                </a:ext>
              </a:extLst>
            </p:cNvPr>
            <p:cNvCxnSpPr/>
            <p:nvPr userDrawn="1"/>
          </p:nvCxnSpPr>
          <p:spPr>
            <a:xfrm>
              <a:off x="614363" y="2422525"/>
              <a:ext cx="1104900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0E3C23D5-BE3C-274D-9F73-36F140291E03}"/>
              </a:ext>
            </a:extLst>
          </p:cNvPr>
          <p:cNvGrpSpPr/>
          <p:nvPr userDrawn="1"/>
        </p:nvGrpSpPr>
        <p:grpSpPr>
          <a:xfrm>
            <a:off x="819152" y="4987290"/>
            <a:ext cx="10560049" cy="0"/>
            <a:chOff x="614363" y="2422525"/>
            <a:chExt cx="7920037" cy="0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82AE3932-9195-E243-8ABD-F3971BDBAFFD}"/>
                </a:ext>
              </a:extLst>
            </p:cNvPr>
            <p:cNvCxnSpPr/>
            <p:nvPr userDrawn="1"/>
          </p:nvCxnSpPr>
          <p:spPr>
            <a:xfrm>
              <a:off x="7429500" y="2422525"/>
              <a:ext cx="1104900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79EDA84-2C87-244C-AEEA-85DF9FAFE444}"/>
                </a:ext>
              </a:extLst>
            </p:cNvPr>
            <p:cNvCxnSpPr/>
            <p:nvPr userDrawn="1"/>
          </p:nvCxnSpPr>
          <p:spPr>
            <a:xfrm>
              <a:off x="6060019" y="2422525"/>
              <a:ext cx="1104900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7095AAB-9FAD-1547-A972-FAA627EBCE70}"/>
                </a:ext>
              </a:extLst>
            </p:cNvPr>
            <p:cNvCxnSpPr/>
            <p:nvPr userDrawn="1"/>
          </p:nvCxnSpPr>
          <p:spPr>
            <a:xfrm>
              <a:off x="4701119" y="2422525"/>
              <a:ext cx="1104900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FE415B0-ECD7-6C4E-A1B0-A951FC7173A5}"/>
                </a:ext>
              </a:extLst>
            </p:cNvPr>
            <p:cNvCxnSpPr/>
            <p:nvPr userDrawn="1"/>
          </p:nvCxnSpPr>
          <p:spPr>
            <a:xfrm>
              <a:off x="3351744" y="2422525"/>
              <a:ext cx="1104900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C64769F-B10E-D34A-A42A-904F32C5E10D}"/>
                </a:ext>
              </a:extLst>
            </p:cNvPr>
            <p:cNvCxnSpPr/>
            <p:nvPr userDrawn="1"/>
          </p:nvCxnSpPr>
          <p:spPr>
            <a:xfrm>
              <a:off x="2005544" y="2422525"/>
              <a:ext cx="1104900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540E9BB6-CA17-BC4F-83D2-C60C84C57228}"/>
                </a:ext>
              </a:extLst>
            </p:cNvPr>
            <p:cNvCxnSpPr/>
            <p:nvPr userDrawn="1"/>
          </p:nvCxnSpPr>
          <p:spPr>
            <a:xfrm>
              <a:off x="614363" y="2422525"/>
              <a:ext cx="1104900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Espaço Reservado para Rodapé 4">
            <a:extLst>
              <a:ext uri="{FF2B5EF4-FFF2-40B4-BE49-F238E27FC236}">
                <a16:creationId xmlns:a16="http://schemas.microsoft.com/office/drawing/2014/main" id="{4F441F91-89A9-4F72-821D-095BE3DD55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3358" y="6304734"/>
            <a:ext cx="9853200" cy="16927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>
              <a:defRPr sz="1100">
                <a:solidFill>
                  <a:srgbClr val="3C3C3C"/>
                </a:solidFill>
                <a:latin typeface="+mj-lt"/>
                <a:ea typeface="Verdan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/>
              <a:t>Adicionar título do rodapé aqui (Segoe UI 11)</a:t>
            </a:r>
          </a:p>
        </p:txBody>
      </p:sp>
      <p:sp>
        <p:nvSpPr>
          <p:cNvPr id="83" name="Espaço Reservado para Número de Slide 5">
            <a:extLst>
              <a:ext uri="{FF2B5EF4-FFF2-40B4-BE49-F238E27FC236}">
                <a16:creationId xmlns:a16="http://schemas.microsoft.com/office/drawing/2014/main" id="{D870A5E0-6E7F-479A-937A-0F624F706308}"/>
              </a:ext>
            </a:extLst>
          </p:cNvPr>
          <p:cNvSpPr txBox="1"/>
          <p:nvPr userDrawn="1"/>
        </p:nvSpPr>
        <p:spPr>
          <a:xfrm>
            <a:off x="10321183" y="6301473"/>
            <a:ext cx="1620000" cy="169277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077AD36-6513-4937-8578-8D1887E4EE7D}" type="slidenum">
              <a:rPr lang="pt-BR" sz="1100" smtClean="0">
                <a:solidFill>
                  <a:schemeClr val="bg1"/>
                </a:solidFill>
                <a:latin typeface="+mj-lt"/>
              </a:rPr>
              <a:t>‹nº›</a:t>
            </a:fld>
            <a:endParaRPr lang="pt-BR" sz="11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1" name="Gráfico 80">
            <a:extLst>
              <a:ext uri="{FF2B5EF4-FFF2-40B4-BE49-F238E27FC236}">
                <a16:creationId xmlns:a16="http://schemas.microsoft.com/office/drawing/2014/main" id="{3560BD1F-8150-4DB0-8435-85FF556439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-8312"/>
            <a:ext cx="2793076" cy="1156858"/>
          </a:xfrm>
          <a:prstGeom prst="rect">
            <a:avLst/>
          </a:prstGeom>
        </p:spPr>
      </p:pic>
      <p:pic>
        <p:nvPicPr>
          <p:cNvPr id="84" name="Gráfico 83">
            <a:extLst>
              <a:ext uri="{FF2B5EF4-FFF2-40B4-BE49-F238E27FC236}">
                <a16:creationId xmlns:a16="http://schemas.microsoft.com/office/drawing/2014/main" id="{EA9FE89A-2C8A-49C0-AFE4-6E797D29A2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72058" y="5941382"/>
            <a:ext cx="924930" cy="924930"/>
          </a:xfrm>
          <a:prstGeom prst="rect">
            <a:avLst/>
          </a:prstGeom>
        </p:spPr>
      </p:pic>
      <p:pic>
        <p:nvPicPr>
          <p:cNvPr id="85" name="logo_01.png" descr="logo_01.png">
            <a:extLst>
              <a:ext uri="{FF2B5EF4-FFF2-40B4-BE49-F238E27FC236}">
                <a16:creationId xmlns:a16="http://schemas.microsoft.com/office/drawing/2014/main" id="{14D0363D-88DD-486E-9F51-B74BD7C763C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32580" b="32580"/>
          <a:stretch>
            <a:fillRect/>
          </a:stretch>
        </p:blipFill>
        <p:spPr>
          <a:xfrm>
            <a:off x="10664982" y="169776"/>
            <a:ext cx="1401880" cy="274723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Espaço Reservado para Número de Slide 5">
            <a:extLst>
              <a:ext uri="{FF2B5EF4-FFF2-40B4-BE49-F238E27FC236}">
                <a16:creationId xmlns:a16="http://schemas.microsoft.com/office/drawing/2014/main" id="{7BF069A3-9817-4A27-8B77-8246435B6BEE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chemeClr val="bg1"/>
                </a:solidFill>
                <a:latin typeface="+mj-lt"/>
              </a:rPr>
              <a:pPr algn="ctr"/>
              <a:t>‹nº›</a:t>
            </a:fld>
            <a:endParaRPr lang="pt-BR" sz="10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71610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Nossos clientes 2 - 2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04">
            <a:extLst>
              <a:ext uri="{FF2B5EF4-FFF2-40B4-BE49-F238E27FC236}">
                <a16:creationId xmlns:a16="http://schemas.microsoft.com/office/drawing/2014/main" id="{345EAE49-5A4E-D645-BE79-98BE2ACEBDC2}"/>
              </a:ext>
            </a:extLst>
          </p:cNvPr>
          <p:cNvGrpSpPr/>
          <p:nvPr userDrawn="1"/>
        </p:nvGrpSpPr>
        <p:grpSpPr>
          <a:xfrm>
            <a:off x="2137833" y="794386"/>
            <a:ext cx="7797800" cy="5227320"/>
            <a:chOff x="1649112" y="776813"/>
            <a:chExt cx="5848430" cy="4195234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15DD671-10C5-5644-ABAF-37C7BAB73D60}"/>
                </a:ext>
              </a:extLst>
            </p:cNvPr>
            <p:cNvCxnSpPr/>
            <p:nvPr/>
          </p:nvCxnSpPr>
          <p:spPr>
            <a:xfrm flipV="1">
              <a:off x="1649112" y="776813"/>
              <a:ext cx="0" cy="4195234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B40C4D8-EBB6-4648-A9D9-7E8FACC03A5A}"/>
                </a:ext>
              </a:extLst>
            </p:cNvPr>
            <p:cNvCxnSpPr/>
            <p:nvPr/>
          </p:nvCxnSpPr>
          <p:spPr>
            <a:xfrm flipV="1">
              <a:off x="2819116" y="776813"/>
              <a:ext cx="0" cy="4195234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8DD1AF4-8839-CD4E-958C-D8960356E858}"/>
                </a:ext>
              </a:extLst>
            </p:cNvPr>
            <p:cNvCxnSpPr/>
            <p:nvPr/>
          </p:nvCxnSpPr>
          <p:spPr>
            <a:xfrm flipV="1">
              <a:off x="3989119" y="776813"/>
              <a:ext cx="0" cy="4195234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5CC72A4-887C-744A-9B68-DB926AE7461A}"/>
                </a:ext>
              </a:extLst>
            </p:cNvPr>
            <p:cNvCxnSpPr/>
            <p:nvPr/>
          </p:nvCxnSpPr>
          <p:spPr>
            <a:xfrm flipV="1">
              <a:off x="5157535" y="776813"/>
              <a:ext cx="0" cy="4195234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621E108-8E4D-174A-A6D2-57C20325979D}"/>
                </a:ext>
              </a:extLst>
            </p:cNvPr>
            <p:cNvCxnSpPr/>
            <p:nvPr/>
          </p:nvCxnSpPr>
          <p:spPr>
            <a:xfrm flipV="1">
              <a:off x="6327539" y="776813"/>
              <a:ext cx="0" cy="4195234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54891C9-7AF8-E447-A72E-EF95883C9412}"/>
                </a:ext>
              </a:extLst>
            </p:cNvPr>
            <p:cNvCxnSpPr/>
            <p:nvPr/>
          </p:nvCxnSpPr>
          <p:spPr>
            <a:xfrm flipV="1">
              <a:off x="7497542" y="776813"/>
              <a:ext cx="0" cy="4195234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53">
            <a:extLst>
              <a:ext uri="{FF2B5EF4-FFF2-40B4-BE49-F238E27FC236}">
                <a16:creationId xmlns:a16="http://schemas.microsoft.com/office/drawing/2014/main" id="{27B61A8A-4988-E04F-AAB9-8DCE927B29C3}"/>
              </a:ext>
            </a:extLst>
          </p:cNvPr>
          <p:cNvGrpSpPr/>
          <p:nvPr userDrawn="1"/>
        </p:nvGrpSpPr>
        <p:grpSpPr>
          <a:xfrm>
            <a:off x="819151" y="3412174"/>
            <a:ext cx="10449983" cy="0"/>
            <a:chOff x="660348" y="2529400"/>
            <a:chExt cx="7838068" cy="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F425919-D848-B246-9664-85BD1E26BEA6}"/>
                </a:ext>
              </a:extLst>
            </p:cNvPr>
            <p:cNvCxnSpPr/>
            <p:nvPr/>
          </p:nvCxnSpPr>
          <p:spPr>
            <a:xfrm>
              <a:off x="660348" y="2529400"/>
              <a:ext cx="83032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55A40C-A1DD-1D48-A2D3-6581FD1D3025}"/>
                </a:ext>
              </a:extLst>
            </p:cNvPr>
            <p:cNvCxnSpPr/>
            <p:nvPr/>
          </p:nvCxnSpPr>
          <p:spPr>
            <a:xfrm>
              <a:off x="1828835" y="2529400"/>
              <a:ext cx="828736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3F5FB4F-287C-CF47-8F83-C6E74C58E46D}"/>
                </a:ext>
              </a:extLst>
            </p:cNvPr>
            <p:cNvCxnSpPr/>
            <p:nvPr/>
          </p:nvCxnSpPr>
          <p:spPr>
            <a:xfrm>
              <a:off x="2995733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AB33D3A-E29F-DB45-8913-5175EBAE3A35}"/>
                </a:ext>
              </a:extLst>
            </p:cNvPr>
            <p:cNvCxnSpPr/>
            <p:nvPr/>
          </p:nvCxnSpPr>
          <p:spPr>
            <a:xfrm>
              <a:off x="4164220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B264104-3F78-D044-A494-DFAF108DBFCC}"/>
                </a:ext>
              </a:extLst>
            </p:cNvPr>
            <p:cNvCxnSpPr/>
            <p:nvPr/>
          </p:nvCxnSpPr>
          <p:spPr>
            <a:xfrm>
              <a:off x="5332706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D7D1031-E698-DD43-945A-C7073F256457}"/>
                </a:ext>
              </a:extLst>
            </p:cNvPr>
            <p:cNvCxnSpPr/>
            <p:nvPr/>
          </p:nvCxnSpPr>
          <p:spPr>
            <a:xfrm>
              <a:off x="6501193" y="2529400"/>
              <a:ext cx="828736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DEE8D36-4C04-584B-B575-059B2B13ECA1}"/>
                </a:ext>
              </a:extLst>
            </p:cNvPr>
            <p:cNvCxnSpPr/>
            <p:nvPr/>
          </p:nvCxnSpPr>
          <p:spPr>
            <a:xfrm>
              <a:off x="7668092" y="2529400"/>
              <a:ext cx="83032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54">
            <a:extLst>
              <a:ext uri="{FF2B5EF4-FFF2-40B4-BE49-F238E27FC236}">
                <a16:creationId xmlns:a16="http://schemas.microsoft.com/office/drawing/2014/main" id="{B5F4DE18-CEE7-C542-963A-8EDB7BBC74EA}"/>
              </a:ext>
            </a:extLst>
          </p:cNvPr>
          <p:cNvGrpSpPr/>
          <p:nvPr userDrawn="1"/>
        </p:nvGrpSpPr>
        <p:grpSpPr>
          <a:xfrm>
            <a:off x="819151" y="2107408"/>
            <a:ext cx="10449983" cy="0"/>
            <a:chOff x="660348" y="2529400"/>
            <a:chExt cx="7838068" cy="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0B3D5D1-6E61-1E4D-B96A-B2BADE16D97B}"/>
                </a:ext>
              </a:extLst>
            </p:cNvPr>
            <p:cNvCxnSpPr/>
            <p:nvPr/>
          </p:nvCxnSpPr>
          <p:spPr>
            <a:xfrm>
              <a:off x="660348" y="2529400"/>
              <a:ext cx="83032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B8B2F26-64E4-3048-9C23-373D1FD9AFB6}"/>
                </a:ext>
              </a:extLst>
            </p:cNvPr>
            <p:cNvCxnSpPr/>
            <p:nvPr/>
          </p:nvCxnSpPr>
          <p:spPr>
            <a:xfrm>
              <a:off x="1828835" y="2529400"/>
              <a:ext cx="828736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43F67FD-6DF9-134D-BD5E-B01A35FBDE18}"/>
                </a:ext>
              </a:extLst>
            </p:cNvPr>
            <p:cNvCxnSpPr/>
            <p:nvPr/>
          </p:nvCxnSpPr>
          <p:spPr>
            <a:xfrm>
              <a:off x="2995733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3D0DB9A-E9FC-BC43-BACC-B5AA2267FC4E}"/>
                </a:ext>
              </a:extLst>
            </p:cNvPr>
            <p:cNvCxnSpPr/>
            <p:nvPr/>
          </p:nvCxnSpPr>
          <p:spPr>
            <a:xfrm>
              <a:off x="4164220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0B98B49-5E0B-7445-875F-80A73D697BAE}"/>
                </a:ext>
              </a:extLst>
            </p:cNvPr>
            <p:cNvCxnSpPr/>
            <p:nvPr/>
          </p:nvCxnSpPr>
          <p:spPr>
            <a:xfrm>
              <a:off x="5332706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079CE6C-237C-8E4A-9E6E-BDF9237C9F8E}"/>
                </a:ext>
              </a:extLst>
            </p:cNvPr>
            <p:cNvCxnSpPr/>
            <p:nvPr/>
          </p:nvCxnSpPr>
          <p:spPr>
            <a:xfrm>
              <a:off x="6501193" y="2529400"/>
              <a:ext cx="828736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6DAC5ED-23C6-5C4A-9D33-D00DB0A74C6B}"/>
                </a:ext>
              </a:extLst>
            </p:cNvPr>
            <p:cNvCxnSpPr/>
            <p:nvPr/>
          </p:nvCxnSpPr>
          <p:spPr>
            <a:xfrm>
              <a:off x="7668092" y="2529400"/>
              <a:ext cx="83032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69">
            <a:extLst>
              <a:ext uri="{FF2B5EF4-FFF2-40B4-BE49-F238E27FC236}">
                <a16:creationId xmlns:a16="http://schemas.microsoft.com/office/drawing/2014/main" id="{E55D04F5-8256-7948-B03C-0375CAAFD5CA}"/>
              </a:ext>
            </a:extLst>
          </p:cNvPr>
          <p:cNvGrpSpPr/>
          <p:nvPr userDrawn="1"/>
        </p:nvGrpSpPr>
        <p:grpSpPr>
          <a:xfrm>
            <a:off x="819151" y="4716940"/>
            <a:ext cx="10449983" cy="0"/>
            <a:chOff x="660348" y="2529400"/>
            <a:chExt cx="7838068" cy="0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F57079A-3880-5243-82B3-8F7FB5D086BC}"/>
                </a:ext>
              </a:extLst>
            </p:cNvPr>
            <p:cNvCxnSpPr/>
            <p:nvPr/>
          </p:nvCxnSpPr>
          <p:spPr>
            <a:xfrm>
              <a:off x="660348" y="2529400"/>
              <a:ext cx="83032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04651E0-D9C4-5548-93AD-DB291FCE196E}"/>
                </a:ext>
              </a:extLst>
            </p:cNvPr>
            <p:cNvCxnSpPr/>
            <p:nvPr/>
          </p:nvCxnSpPr>
          <p:spPr>
            <a:xfrm>
              <a:off x="1828835" y="2529400"/>
              <a:ext cx="828736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CC97D6E-07DF-A646-BC5C-2334846E08F4}"/>
                </a:ext>
              </a:extLst>
            </p:cNvPr>
            <p:cNvCxnSpPr/>
            <p:nvPr/>
          </p:nvCxnSpPr>
          <p:spPr>
            <a:xfrm>
              <a:off x="2995733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4210C75-E7F5-EB4C-9793-77C8BC5D69A2}"/>
                </a:ext>
              </a:extLst>
            </p:cNvPr>
            <p:cNvCxnSpPr/>
            <p:nvPr/>
          </p:nvCxnSpPr>
          <p:spPr>
            <a:xfrm>
              <a:off x="4164220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84ACBC5-96A7-5046-95B2-2DFC9F5675D5}"/>
                </a:ext>
              </a:extLst>
            </p:cNvPr>
            <p:cNvCxnSpPr/>
            <p:nvPr/>
          </p:nvCxnSpPr>
          <p:spPr>
            <a:xfrm>
              <a:off x="5332706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9F3F541-1749-6944-B410-0E6580FFE9B5}"/>
                </a:ext>
              </a:extLst>
            </p:cNvPr>
            <p:cNvCxnSpPr/>
            <p:nvPr/>
          </p:nvCxnSpPr>
          <p:spPr>
            <a:xfrm>
              <a:off x="6501193" y="2529400"/>
              <a:ext cx="828736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5E3A9F8-4C96-214A-BD84-FD7C2FC586CB}"/>
                </a:ext>
              </a:extLst>
            </p:cNvPr>
            <p:cNvCxnSpPr/>
            <p:nvPr/>
          </p:nvCxnSpPr>
          <p:spPr>
            <a:xfrm>
              <a:off x="7668092" y="2529400"/>
              <a:ext cx="83032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7DD0A163-E5AF-964D-8222-B298F7CE8A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9151" y="1148082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46" name="Picture Placeholder 2">
            <a:extLst>
              <a:ext uri="{FF2B5EF4-FFF2-40B4-BE49-F238E27FC236}">
                <a16:creationId xmlns:a16="http://schemas.microsoft.com/office/drawing/2014/main" id="{800490C7-C397-1845-85F0-E4AECCC03D9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374901" y="1148082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3FB85156-B1D8-C342-8C4C-D88A4CCA668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32767" y="1148082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48" name="Picture Placeholder 2">
            <a:extLst>
              <a:ext uri="{FF2B5EF4-FFF2-40B4-BE49-F238E27FC236}">
                <a16:creationId xmlns:a16="http://schemas.microsoft.com/office/drawing/2014/main" id="{BF28C183-A6F7-D442-B3F2-70BC67849DA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490635" y="1148082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09D94FC2-ECE3-3840-97E9-BDAD133E221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048500" y="1148082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50" name="Picture Placeholder 2">
            <a:extLst>
              <a:ext uri="{FF2B5EF4-FFF2-40B4-BE49-F238E27FC236}">
                <a16:creationId xmlns:a16="http://schemas.microsoft.com/office/drawing/2014/main" id="{EC549897-6292-374F-B66B-D36A20841ED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606367" y="1148082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51" name="Picture Placeholder 2">
            <a:extLst>
              <a:ext uri="{FF2B5EF4-FFF2-40B4-BE49-F238E27FC236}">
                <a16:creationId xmlns:a16="http://schemas.microsoft.com/office/drawing/2014/main" id="{89235F9B-F2CA-4E4A-9567-9057E81D26A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162117" y="1148082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52" name="Picture Placeholder 2">
            <a:extLst>
              <a:ext uri="{FF2B5EF4-FFF2-40B4-BE49-F238E27FC236}">
                <a16:creationId xmlns:a16="http://schemas.microsoft.com/office/drawing/2014/main" id="{CA7C6463-FE15-8A46-AFCC-CAD132F4D53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9151" y="243932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53" name="Picture Placeholder 2">
            <a:extLst>
              <a:ext uri="{FF2B5EF4-FFF2-40B4-BE49-F238E27FC236}">
                <a16:creationId xmlns:a16="http://schemas.microsoft.com/office/drawing/2014/main" id="{67D14F1C-7DA6-A14E-AB8D-4909C7E950B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374901" y="243932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54" name="Picture Placeholder 2">
            <a:extLst>
              <a:ext uri="{FF2B5EF4-FFF2-40B4-BE49-F238E27FC236}">
                <a16:creationId xmlns:a16="http://schemas.microsoft.com/office/drawing/2014/main" id="{3C454981-84DC-9745-8C25-27081A06288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932767" y="243932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55" name="Picture Placeholder 2">
            <a:extLst>
              <a:ext uri="{FF2B5EF4-FFF2-40B4-BE49-F238E27FC236}">
                <a16:creationId xmlns:a16="http://schemas.microsoft.com/office/drawing/2014/main" id="{9095AF16-C37F-E244-BED9-19F7E8E20A6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490635" y="243932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56" name="Picture Placeholder 2">
            <a:extLst>
              <a:ext uri="{FF2B5EF4-FFF2-40B4-BE49-F238E27FC236}">
                <a16:creationId xmlns:a16="http://schemas.microsoft.com/office/drawing/2014/main" id="{30610C16-06A4-EB4F-8331-12819EBBD90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048500" y="243932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57" name="Picture Placeholder 2">
            <a:extLst>
              <a:ext uri="{FF2B5EF4-FFF2-40B4-BE49-F238E27FC236}">
                <a16:creationId xmlns:a16="http://schemas.microsoft.com/office/drawing/2014/main" id="{897EBF3D-EF58-1142-BE28-C5CC5EBE1669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606367" y="243932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58" name="Picture Placeholder 2">
            <a:extLst>
              <a:ext uri="{FF2B5EF4-FFF2-40B4-BE49-F238E27FC236}">
                <a16:creationId xmlns:a16="http://schemas.microsoft.com/office/drawing/2014/main" id="{932E88C1-166C-4449-AFF8-06F88609BEF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0162117" y="243932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59" name="Picture Placeholder 2">
            <a:extLst>
              <a:ext uri="{FF2B5EF4-FFF2-40B4-BE49-F238E27FC236}">
                <a16:creationId xmlns:a16="http://schemas.microsoft.com/office/drawing/2014/main" id="{E1E926AE-9F7A-BE4E-8B15-8E04D60280C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19151" y="373980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60" name="Picture Placeholder 2">
            <a:extLst>
              <a:ext uri="{FF2B5EF4-FFF2-40B4-BE49-F238E27FC236}">
                <a16:creationId xmlns:a16="http://schemas.microsoft.com/office/drawing/2014/main" id="{35646C67-16B0-4C4E-B661-A816293985C1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2374901" y="373980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61" name="Picture Placeholder 2">
            <a:extLst>
              <a:ext uri="{FF2B5EF4-FFF2-40B4-BE49-F238E27FC236}">
                <a16:creationId xmlns:a16="http://schemas.microsoft.com/office/drawing/2014/main" id="{298F63DC-915F-3948-BF7D-149FDA437C5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932767" y="373980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62" name="Picture Placeholder 2">
            <a:extLst>
              <a:ext uri="{FF2B5EF4-FFF2-40B4-BE49-F238E27FC236}">
                <a16:creationId xmlns:a16="http://schemas.microsoft.com/office/drawing/2014/main" id="{82E9BC4F-2844-4140-BD4E-28609F45AA9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5490635" y="373980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63" name="Picture Placeholder 2">
            <a:extLst>
              <a:ext uri="{FF2B5EF4-FFF2-40B4-BE49-F238E27FC236}">
                <a16:creationId xmlns:a16="http://schemas.microsoft.com/office/drawing/2014/main" id="{5FD56B78-674A-4145-A4E1-5F3C03D0BB00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7048500" y="373980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64" name="Picture Placeholder 2">
            <a:extLst>
              <a:ext uri="{FF2B5EF4-FFF2-40B4-BE49-F238E27FC236}">
                <a16:creationId xmlns:a16="http://schemas.microsoft.com/office/drawing/2014/main" id="{98CA3B6F-E57E-7D49-AD73-4BACCB08435E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606367" y="373980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65" name="Picture Placeholder 2">
            <a:extLst>
              <a:ext uri="{FF2B5EF4-FFF2-40B4-BE49-F238E27FC236}">
                <a16:creationId xmlns:a16="http://schemas.microsoft.com/office/drawing/2014/main" id="{E4019E22-68B4-AF41-A727-692EA5E46773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0162117" y="373980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66" name="Picture Placeholder 2">
            <a:extLst>
              <a:ext uri="{FF2B5EF4-FFF2-40B4-BE49-F238E27FC236}">
                <a16:creationId xmlns:a16="http://schemas.microsoft.com/office/drawing/2014/main" id="{3BD74435-610A-4E4C-A72E-C456B27B4F16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819151" y="5060600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67" name="Picture Placeholder 2">
            <a:extLst>
              <a:ext uri="{FF2B5EF4-FFF2-40B4-BE49-F238E27FC236}">
                <a16:creationId xmlns:a16="http://schemas.microsoft.com/office/drawing/2014/main" id="{9DAFF7B3-00E7-C040-9FF2-FA142F40D609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2374901" y="5060600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68" name="Picture Placeholder 2">
            <a:extLst>
              <a:ext uri="{FF2B5EF4-FFF2-40B4-BE49-F238E27FC236}">
                <a16:creationId xmlns:a16="http://schemas.microsoft.com/office/drawing/2014/main" id="{3DF8C697-9BDE-A845-91A0-B307E81D73C6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932767" y="5060600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69" name="Picture Placeholder 2">
            <a:extLst>
              <a:ext uri="{FF2B5EF4-FFF2-40B4-BE49-F238E27FC236}">
                <a16:creationId xmlns:a16="http://schemas.microsoft.com/office/drawing/2014/main" id="{F398F480-1C6A-6148-9F42-878B71E4EE8F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5490635" y="5060600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0" name="Picture Placeholder 2">
            <a:extLst>
              <a:ext uri="{FF2B5EF4-FFF2-40B4-BE49-F238E27FC236}">
                <a16:creationId xmlns:a16="http://schemas.microsoft.com/office/drawing/2014/main" id="{71C80C99-B885-B347-B038-530A4AC1A285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048500" y="5060600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1" name="Picture Placeholder 2">
            <a:extLst>
              <a:ext uri="{FF2B5EF4-FFF2-40B4-BE49-F238E27FC236}">
                <a16:creationId xmlns:a16="http://schemas.microsoft.com/office/drawing/2014/main" id="{02AA1B79-04B7-5F40-90E2-2187C75BDA61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8606367" y="5060600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2" name="Picture Placeholder 2">
            <a:extLst>
              <a:ext uri="{FF2B5EF4-FFF2-40B4-BE49-F238E27FC236}">
                <a16:creationId xmlns:a16="http://schemas.microsoft.com/office/drawing/2014/main" id="{2CE7150E-2F6C-5547-8DD7-8BBA6EF9EFB6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0162117" y="5060600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9" name="Espaço Reservado para Rodapé 4">
            <a:extLst>
              <a:ext uri="{FF2B5EF4-FFF2-40B4-BE49-F238E27FC236}">
                <a16:creationId xmlns:a16="http://schemas.microsoft.com/office/drawing/2014/main" id="{04F05B8F-42ED-40D6-B2A4-8F501C38CC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3358" y="6304734"/>
            <a:ext cx="9853200" cy="16927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>
              <a:defRPr sz="1100">
                <a:solidFill>
                  <a:srgbClr val="3C3C3C"/>
                </a:solidFill>
                <a:latin typeface="+mj-lt"/>
                <a:ea typeface="Verdan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/>
              <a:t>Adicionar título do rodapé aqui (Segoe UI 11)</a:t>
            </a:r>
          </a:p>
        </p:txBody>
      </p:sp>
      <p:sp>
        <p:nvSpPr>
          <p:cNvPr id="80" name="Espaço Reservado para Número de Slide 5">
            <a:extLst>
              <a:ext uri="{FF2B5EF4-FFF2-40B4-BE49-F238E27FC236}">
                <a16:creationId xmlns:a16="http://schemas.microsoft.com/office/drawing/2014/main" id="{D67EB509-0790-44BA-9923-1C94872F15F7}"/>
              </a:ext>
            </a:extLst>
          </p:cNvPr>
          <p:cNvSpPr txBox="1"/>
          <p:nvPr userDrawn="1"/>
        </p:nvSpPr>
        <p:spPr>
          <a:xfrm>
            <a:off x="10321183" y="6301473"/>
            <a:ext cx="1620000" cy="169277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077AD36-6513-4937-8578-8D1887E4EE7D}" type="slidenum">
              <a:rPr lang="pt-BR" sz="1100" smtClean="0">
                <a:solidFill>
                  <a:schemeClr val="bg1"/>
                </a:solidFill>
                <a:latin typeface="+mj-lt"/>
              </a:rPr>
              <a:t>‹nº›</a:t>
            </a:fld>
            <a:endParaRPr lang="pt-BR" sz="11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8" name="Gráfico 77">
            <a:extLst>
              <a:ext uri="{FF2B5EF4-FFF2-40B4-BE49-F238E27FC236}">
                <a16:creationId xmlns:a16="http://schemas.microsoft.com/office/drawing/2014/main" id="{321FFFE4-89AE-47D1-B2C0-BEDB2D122D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-8312"/>
            <a:ext cx="2793076" cy="1156858"/>
          </a:xfrm>
          <a:prstGeom prst="rect">
            <a:avLst/>
          </a:prstGeom>
        </p:spPr>
      </p:pic>
      <p:pic>
        <p:nvPicPr>
          <p:cNvPr id="81" name="Gráfico 80">
            <a:extLst>
              <a:ext uri="{FF2B5EF4-FFF2-40B4-BE49-F238E27FC236}">
                <a16:creationId xmlns:a16="http://schemas.microsoft.com/office/drawing/2014/main" id="{B2860062-A0B8-4EB6-8520-C77A1E413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72058" y="5941382"/>
            <a:ext cx="924930" cy="924930"/>
          </a:xfrm>
          <a:prstGeom prst="rect">
            <a:avLst/>
          </a:prstGeom>
        </p:spPr>
      </p:pic>
      <p:pic>
        <p:nvPicPr>
          <p:cNvPr id="82" name="logo_01.png" descr="logo_01.png">
            <a:extLst>
              <a:ext uri="{FF2B5EF4-FFF2-40B4-BE49-F238E27FC236}">
                <a16:creationId xmlns:a16="http://schemas.microsoft.com/office/drawing/2014/main" id="{E1F00545-EDFF-4A94-90FD-3987E15C11B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32580" b="32580"/>
          <a:stretch>
            <a:fillRect/>
          </a:stretch>
        </p:blipFill>
        <p:spPr>
          <a:xfrm>
            <a:off x="10664982" y="169776"/>
            <a:ext cx="1401880" cy="274723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Espaço Reservado para Número de Slide 5">
            <a:extLst>
              <a:ext uri="{FF2B5EF4-FFF2-40B4-BE49-F238E27FC236}">
                <a16:creationId xmlns:a16="http://schemas.microsoft.com/office/drawing/2014/main" id="{5A7F1564-EE79-49DE-A3AE-287C9CA783FF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chemeClr val="bg1"/>
                </a:solidFill>
                <a:latin typeface="+mj-lt"/>
              </a:rPr>
              <a:pPr algn="ctr"/>
              <a:t>‹nº›</a:t>
            </a:fld>
            <a:endParaRPr lang="pt-BR" sz="10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407239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Nossos clientes 2 - 24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C13F79-DA00-CF41-9310-812B09602E70}"/>
              </a:ext>
            </a:extLst>
          </p:cNvPr>
          <p:cNvCxnSpPr/>
          <p:nvPr userDrawn="1"/>
        </p:nvCxnSpPr>
        <p:spPr>
          <a:xfrm flipV="1">
            <a:off x="2463448" y="794386"/>
            <a:ext cx="0" cy="5227320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799E578-403F-F74D-B893-3AE548B2B003}"/>
              </a:ext>
            </a:extLst>
          </p:cNvPr>
          <p:cNvCxnSpPr/>
          <p:nvPr userDrawn="1"/>
        </p:nvCxnSpPr>
        <p:spPr>
          <a:xfrm flipV="1">
            <a:off x="4281312" y="794386"/>
            <a:ext cx="0" cy="5227320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B98946-075F-7C41-829D-6655C935EFE5}"/>
              </a:ext>
            </a:extLst>
          </p:cNvPr>
          <p:cNvCxnSpPr/>
          <p:nvPr userDrawn="1"/>
        </p:nvCxnSpPr>
        <p:spPr>
          <a:xfrm flipV="1">
            <a:off x="6099176" y="794386"/>
            <a:ext cx="0" cy="5227320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FA09053-1800-8E46-9549-0FBE83624F7A}"/>
              </a:ext>
            </a:extLst>
          </p:cNvPr>
          <p:cNvCxnSpPr/>
          <p:nvPr userDrawn="1"/>
        </p:nvCxnSpPr>
        <p:spPr>
          <a:xfrm flipV="1">
            <a:off x="7917040" y="794386"/>
            <a:ext cx="0" cy="5227320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DF7A5A1-4226-8F4E-B611-A8D58D3F2151}"/>
              </a:ext>
            </a:extLst>
          </p:cNvPr>
          <p:cNvCxnSpPr/>
          <p:nvPr userDrawn="1"/>
        </p:nvCxnSpPr>
        <p:spPr>
          <a:xfrm flipV="1">
            <a:off x="9734904" y="794386"/>
            <a:ext cx="0" cy="5227320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5F7EC34-02E2-C54C-9497-D6DDE1F7B667}"/>
              </a:ext>
            </a:extLst>
          </p:cNvPr>
          <p:cNvGrpSpPr/>
          <p:nvPr userDrawn="1"/>
        </p:nvGrpSpPr>
        <p:grpSpPr>
          <a:xfrm>
            <a:off x="788105" y="2107408"/>
            <a:ext cx="10624960" cy="0"/>
            <a:chOff x="591079" y="1756173"/>
            <a:chExt cx="7968720" cy="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172A7FB-8BB9-2744-B557-C68556C85E21}"/>
                </a:ext>
              </a:extLst>
            </p:cNvPr>
            <p:cNvCxnSpPr/>
            <p:nvPr userDrawn="1"/>
          </p:nvCxnSpPr>
          <p:spPr>
            <a:xfrm>
              <a:off x="7425265" y="1756173"/>
              <a:ext cx="11345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408ECBA-A1B2-FB46-8830-07CA31B4D8FA}"/>
                </a:ext>
              </a:extLst>
            </p:cNvPr>
            <p:cNvCxnSpPr/>
            <p:nvPr userDrawn="1"/>
          </p:nvCxnSpPr>
          <p:spPr>
            <a:xfrm>
              <a:off x="6045202" y="1756173"/>
              <a:ext cx="11345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66E4B35-75AE-D44E-B77F-4F2F536885FF}"/>
                </a:ext>
              </a:extLst>
            </p:cNvPr>
            <p:cNvCxnSpPr/>
            <p:nvPr userDrawn="1"/>
          </p:nvCxnSpPr>
          <p:spPr>
            <a:xfrm>
              <a:off x="4693707" y="1756173"/>
              <a:ext cx="11345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97E52D5-1494-1747-BBE2-92D7A420DC16}"/>
                </a:ext>
              </a:extLst>
            </p:cNvPr>
            <p:cNvCxnSpPr/>
            <p:nvPr userDrawn="1"/>
          </p:nvCxnSpPr>
          <p:spPr>
            <a:xfrm>
              <a:off x="3320519" y="1756173"/>
              <a:ext cx="11345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9312242-060B-2A42-952E-7E652B1F2499}"/>
                </a:ext>
              </a:extLst>
            </p:cNvPr>
            <p:cNvCxnSpPr/>
            <p:nvPr userDrawn="1"/>
          </p:nvCxnSpPr>
          <p:spPr>
            <a:xfrm>
              <a:off x="1957388" y="1756173"/>
              <a:ext cx="11345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784AD5D-C12D-2546-B805-32C2C002465E}"/>
                </a:ext>
              </a:extLst>
            </p:cNvPr>
            <p:cNvCxnSpPr/>
            <p:nvPr userDrawn="1"/>
          </p:nvCxnSpPr>
          <p:spPr>
            <a:xfrm>
              <a:off x="591079" y="1756173"/>
              <a:ext cx="11345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FF66D2B-AB6C-5B41-AF30-9F251C8C5B68}"/>
              </a:ext>
            </a:extLst>
          </p:cNvPr>
          <p:cNvGrpSpPr/>
          <p:nvPr userDrawn="1"/>
        </p:nvGrpSpPr>
        <p:grpSpPr>
          <a:xfrm>
            <a:off x="788105" y="3419952"/>
            <a:ext cx="10624960" cy="0"/>
            <a:chOff x="591079" y="1756173"/>
            <a:chExt cx="7968720" cy="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AEA8661-839F-194D-93CD-611DAF264618}"/>
                </a:ext>
              </a:extLst>
            </p:cNvPr>
            <p:cNvCxnSpPr/>
            <p:nvPr userDrawn="1"/>
          </p:nvCxnSpPr>
          <p:spPr>
            <a:xfrm>
              <a:off x="7425265" y="1756173"/>
              <a:ext cx="11345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29A8AC7-7B40-3348-9F0F-9DAAD21E2080}"/>
                </a:ext>
              </a:extLst>
            </p:cNvPr>
            <p:cNvCxnSpPr/>
            <p:nvPr userDrawn="1"/>
          </p:nvCxnSpPr>
          <p:spPr>
            <a:xfrm>
              <a:off x="6045202" y="1756173"/>
              <a:ext cx="11345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CD7A2AA-23A6-834F-8F62-5F4D229112E5}"/>
                </a:ext>
              </a:extLst>
            </p:cNvPr>
            <p:cNvCxnSpPr/>
            <p:nvPr userDrawn="1"/>
          </p:nvCxnSpPr>
          <p:spPr>
            <a:xfrm>
              <a:off x="4693707" y="1756173"/>
              <a:ext cx="11345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3675EEF-B17F-284B-8ACD-81324E697A66}"/>
                </a:ext>
              </a:extLst>
            </p:cNvPr>
            <p:cNvCxnSpPr/>
            <p:nvPr userDrawn="1"/>
          </p:nvCxnSpPr>
          <p:spPr>
            <a:xfrm>
              <a:off x="3320519" y="1756173"/>
              <a:ext cx="11345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2176B82-8AC0-A34C-91F0-07CCBA92857A}"/>
                </a:ext>
              </a:extLst>
            </p:cNvPr>
            <p:cNvCxnSpPr/>
            <p:nvPr userDrawn="1"/>
          </p:nvCxnSpPr>
          <p:spPr>
            <a:xfrm>
              <a:off x="1957388" y="1756173"/>
              <a:ext cx="11345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0BFF118-D3E6-F645-A4FE-68E8B460BC7B}"/>
                </a:ext>
              </a:extLst>
            </p:cNvPr>
            <p:cNvCxnSpPr/>
            <p:nvPr userDrawn="1"/>
          </p:nvCxnSpPr>
          <p:spPr>
            <a:xfrm>
              <a:off x="591079" y="1756173"/>
              <a:ext cx="11345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32BB7AD-D295-8C4F-86A7-250DE064CEA9}"/>
              </a:ext>
            </a:extLst>
          </p:cNvPr>
          <p:cNvGrpSpPr/>
          <p:nvPr userDrawn="1"/>
        </p:nvGrpSpPr>
        <p:grpSpPr>
          <a:xfrm>
            <a:off x="788105" y="4716780"/>
            <a:ext cx="10624960" cy="0"/>
            <a:chOff x="591079" y="1756173"/>
            <a:chExt cx="7968720" cy="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A7B5373-17DB-D842-B7E1-82430BCDF126}"/>
                </a:ext>
              </a:extLst>
            </p:cNvPr>
            <p:cNvCxnSpPr/>
            <p:nvPr userDrawn="1"/>
          </p:nvCxnSpPr>
          <p:spPr>
            <a:xfrm>
              <a:off x="7425265" y="1756173"/>
              <a:ext cx="11345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A4DF578-B3A4-F341-AE05-4B0314E0FB61}"/>
                </a:ext>
              </a:extLst>
            </p:cNvPr>
            <p:cNvCxnSpPr/>
            <p:nvPr userDrawn="1"/>
          </p:nvCxnSpPr>
          <p:spPr>
            <a:xfrm>
              <a:off x="6045202" y="1756173"/>
              <a:ext cx="11345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A973BB3-F93A-914E-B353-6511183293D4}"/>
                </a:ext>
              </a:extLst>
            </p:cNvPr>
            <p:cNvCxnSpPr/>
            <p:nvPr userDrawn="1"/>
          </p:nvCxnSpPr>
          <p:spPr>
            <a:xfrm>
              <a:off x="4693707" y="1756173"/>
              <a:ext cx="11345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FA67BBD-ABAC-E540-8E9E-85B2E55C453C}"/>
                </a:ext>
              </a:extLst>
            </p:cNvPr>
            <p:cNvCxnSpPr/>
            <p:nvPr userDrawn="1"/>
          </p:nvCxnSpPr>
          <p:spPr>
            <a:xfrm>
              <a:off x="3320519" y="1756173"/>
              <a:ext cx="11345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E0E5E89-F662-E749-AB62-1E8C4D072FE3}"/>
                </a:ext>
              </a:extLst>
            </p:cNvPr>
            <p:cNvCxnSpPr/>
            <p:nvPr userDrawn="1"/>
          </p:nvCxnSpPr>
          <p:spPr>
            <a:xfrm>
              <a:off x="1957388" y="1756173"/>
              <a:ext cx="11345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3A94F5F-529C-EB44-9FD0-90FFB1F48545}"/>
                </a:ext>
              </a:extLst>
            </p:cNvPr>
            <p:cNvCxnSpPr/>
            <p:nvPr userDrawn="1"/>
          </p:nvCxnSpPr>
          <p:spPr>
            <a:xfrm>
              <a:off x="591079" y="1756173"/>
              <a:ext cx="11345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31AF7AB3-8B54-5E45-A7D1-3AAA3038E34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88484" y="1148397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41" name="Picture Placeholder 2">
            <a:extLst>
              <a:ext uri="{FF2B5EF4-FFF2-40B4-BE49-F238E27FC236}">
                <a16:creationId xmlns:a16="http://schemas.microsoft.com/office/drawing/2014/main" id="{0B8FC549-EA37-1046-8398-9079F6C116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839863" y="1148397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6775F866-E324-1F48-9C39-82A2845B131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668665" y="1148397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43" name="Picture Placeholder 2">
            <a:extLst>
              <a:ext uri="{FF2B5EF4-FFF2-40B4-BE49-F238E27FC236}">
                <a16:creationId xmlns:a16="http://schemas.microsoft.com/office/drawing/2014/main" id="{3CB3BAD4-6CB8-D445-A52C-1264EF41D77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463597" y="1148397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id="{298884F9-95A1-8242-AD49-38353055F20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263117" y="1148397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EAEBBC78-40B7-114B-B009-925D158F1F7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114496" y="1148397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46" name="Picture Placeholder 2">
            <a:extLst>
              <a:ext uri="{FF2B5EF4-FFF2-40B4-BE49-F238E27FC236}">
                <a16:creationId xmlns:a16="http://schemas.microsoft.com/office/drawing/2014/main" id="{1DA7C625-826E-DF4D-8B99-E475A2953DD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88484" y="243932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4AB19084-1B8D-4F4A-A5E6-AB9E3A0F8F4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839863" y="243932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48" name="Picture Placeholder 2">
            <a:extLst>
              <a:ext uri="{FF2B5EF4-FFF2-40B4-BE49-F238E27FC236}">
                <a16:creationId xmlns:a16="http://schemas.microsoft.com/office/drawing/2014/main" id="{A7DEC0B8-2F5B-D346-BE35-2AA3AD9716F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668665" y="243932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C2358CB7-86C0-B842-B5C9-3D22C956E81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463597" y="243932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50" name="Picture Placeholder 2">
            <a:extLst>
              <a:ext uri="{FF2B5EF4-FFF2-40B4-BE49-F238E27FC236}">
                <a16:creationId xmlns:a16="http://schemas.microsoft.com/office/drawing/2014/main" id="{D69257D9-A116-614E-9BDB-F5A621576A8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263117" y="243932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51" name="Picture Placeholder 2">
            <a:extLst>
              <a:ext uri="{FF2B5EF4-FFF2-40B4-BE49-F238E27FC236}">
                <a16:creationId xmlns:a16="http://schemas.microsoft.com/office/drawing/2014/main" id="{06405071-EE40-B64E-B66C-23F88BB2B31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0114496" y="243932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52" name="Picture Placeholder 2">
            <a:extLst>
              <a:ext uri="{FF2B5EF4-FFF2-40B4-BE49-F238E27FC236}">
                <a16:creationId xmlns:a16="http://schemas.microsoft.com/office/drawing/2014/main" id="{604AC300-8C09-0241-A3E3-57986762394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88484" y="377028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53" name="Picture Placeholder 2">
            <a:extLst>
              <a:ext uri="{FF2B5EF4-FFF2-40B4-BE49-F238E27FC236}">
                <a16:creationId xmlns:a16="http://schemas.microsoft.com/office/drawing/2014/main" id="{12843127-B12D-7745-89D9-9EDAC2FAB50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2839863" y="377028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54" name="Picture Placeholder 2">
            <a:extLst>
              <a:ext uri="{FF2B5EF4-FFF2-40B4-BE49-F238E27FC236}">
                <a16:creationId xmlns:a16="http://schemas.microsoft.com/office/drawing/2014/main" id="{58C9D154-4930-EF4B-AED9-98EDEEE0840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668665" y="377028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55" name="Picture Placeholder 2">
            <a:extLst>
              <a:ext uri="{FF2B5EF4-FFF2-40B4-BE49-F238E27FC236}">
                <a16:creationId xmlns:a16="http://schemas.microsoft.com/office/drawing/2014/main" id="{0CC45EF2-BCD6-CC4F-9A3B-1DBF92CBB512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463597" y="377028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56" name="Picture Placeholder 2">
            <a:extLst>
              <a:ext uri="{FF2B5EF4-FFF2-40B4-BE49-F238E27FC236}">
                <a16:creationId xmlns:a16="http://schemas.microsoft.com/office/drawing/2014/main" id="{B8BB31C6-A0BD-234E-855D-7B76BED25223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263117" y="377028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57" name="Picture Placeholder 2">
            <a:extLst>
              <a:ext uri="{FF2B5EF4-FFF2-40B4-BE49-F238E27FC236}">
                <a16:creationId xmlns:a16="http://schemas.microsoft.com/office/drawing/2014/main" id="{57EA09B3-F63A-B44F-BB89-27F11A44FD52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0114496" y="377028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58" name="Picture Placeholder 2">
            <a:extLst>
              <a:ext uri="{FF2B5EF4-FFF2-40B4-BE49-F238E27FC236}">
                <a16:creationId xmlns:a16="http://schemas.microsoft.com/office/drawing/2014/main" id="{7440CDB1-04E9-0349-A03E-DE4512A0C43E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988484" y="506060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59" name="Picture Placeholder 2">
            <a:extLst>
              <a:ext uri="{FF2B5EF4-FFF2-40B4-BE49-F238E27FC236}">
                <a16:creationId xmlns:a16="http://schemas.microsoft.com/office/drawing/2014/main" id="{1BC4B9E0-926A-4747-A361-DF3893327C18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839863" y="506060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60" name="Picture Placeholder 2">
            <a:extLst>
              <a:ext uri="{FF2B5EF4-FFF2-40B4-BE49-F238E27FC236}">
                <a16:creationId xmlns:a16="http://schemas.microsoft.com/office/drawing/2014/main" id="{1454813C-6C59-6A46-A98A-36C5897CD906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668665" y="506060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61" name="Picture Placeholder 2">
            <a:extLst>
              <a:ext uri="{FF2B5EF4-FFF2-40B4-BE49-F238E27FC236}">
                <a16:creationId xmlns:a16="http://schemas.microsoft.com/office/drawing/2014/main" id="{BD373979-FE0C-1143-9253-E126DFF2B411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6463597" y="506060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62" name="Picture Placeholder 2">
            <a:extLst>
              <a:ext uri="{FF2B5EF4-FFF2-40B4-BE49-F238E27FC236}">
                <a16:creationId xmlns:a16="http://schemas.microsoft.com/office/drawing/2014/main" id="{244DD20B-9DAF-4D45-9F66-3B03EF6901BD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263117" y="506060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63" name="Picture Placeholder 2">
            <a:extLst>
              <a:ext uri="{FF2B5EF4-FFF2-40B4-BE49-F238E27FC236}">
                <a16:creationId xmlns:a16="http://schemas.microsoft.com/office/drawing/2014/main" id="{3A66A6CC-4AEA-E447-BAC6-FD0BD1DC81D5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0114496" y="506060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0" name="Espaço Reservado para Rodapé 4">
            <a:extLst>
              <a:ext uri="{FF2B5EF4-FFF2-40B4-BE49-F238E27FC236}">
                <a16:creationId xmlns:a16="http://schemas.microsoft.com/office/drawing/2014/main" id="{E0841AF3-ED51-47AF-AA82-803FA7E7BB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3358" y="6304734"/>
            <a:ext cx="9853200" cy="16927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>
              <a:defRPr sz="1100">
                <a:solidFill>
                  <a:srgbClr val="3C3C3C"/>
                </a:solidFill>
                <a:latin typeface="+mj-lt"/>
                <a:ea typeface="Verdan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/>
              <a:t>Adicionar título do rodapé aqui (Segoe UI 11)</a:t>
            </a:r>
          </a:p>
        </p:txBody>
      </p:sp>
      <p:sp>
        <p:nvSpPr>
          <p:cNvPr id="71" name="Espaço Reservado para Número de Slide 5">
            <a:extLst>
              <a:ext uri="{FF2B5EF4-FFF2-40B4-BE49-F238E27FC236}">
                <a16:creationId xmlns:a16="http://schemas.microsoft.com/office/drawing/2014/main" id="{CF86224C-8076-4ABB-8B41-8BCC0F5381C4}"/>
              </a:ext>
            </a:extLst>
          </p:cNvPr>
          <p:cNvSpPr txBox="1"/>
          <p:nvPr userDrawn="1"/>
        </p:nvSpPr>
        <p:spPr>
          <a:xfrm>
            <a:off x="10321183" y="6301473"/>
            <a:ext cx="1620000" cy="169277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077AD36-6513-4937-8578-8D1887E4EE7D}" type="slidenum">
              <a:rPr lang="pt-BR" sz="1100" smtClean="0">
                <a:solidFill>
                  <a:schemeClr val="bg1"/>
                </a:solidFill>
                <a:latin typeface="+mj-lt"/>
              </a:rPr>
              <a:t>‹nº›</a:t>
            </a:fld>
            <a:endParaRPr lang="pt-BR" sz="11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9" name="Gráfico 68">
            <a:extLst>
              <a:ext uri="{FF2B5EF4-FFF2-40B4-BE49-F238E27FC236}">
                <a16:creationId xmlns:a16="http://schemas.microsoft.com/office/drawing/2014/main" id="{AC8C5FD8-E7DA-4225-B7A1-EC7EA49A73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-8312"/>
            <a:ext cx="2793076" cy="1156858"/>
          </a:xfrm>
          <a:prstGeom prst="rect">
            <a:avLst/>
          </a:prstGeom>
        </p:spPr>
      </p:pic>
      <p:pic>
        <p:nvPicPr>
          <p:cNvPr id="72" name="Gráfico 71">
            <a:extLst>
              <a:ext uri="{FF2B5EF4-FFF2-40B4-BE49-F238E27FC236}">
                <a16:creationId xmlns:a16="http://schemas.microsoft.com/office/drawing/2014/main" id="{0C8A5567-3F19-4DFF-937A-E0F7A5AF954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72058" y="5941382"/>
            <a:ext cx="924930" cy="924930"/>
          </a:xfrm>
          <a:prstGeom prst="rect">
            <a:avLst/>
          </a:prstGeom>
        </p:spPr>
      </p:pic>
      <p:pic>
        <p:nvPicPr>
          <p:cNvPr id="73" name="logo_01.png" descr="logo_01.png">
            <a:extLst>
              <a:ext uri="{FF2B5EF4-FFF2-40B4-BE49-F238E27FC236}">
                <a16:creationId xmlns:a16="http://schemas.microsoft.com/office/drawing/2014/main" id="{826C9B34-FAD2-4693-AAFA-B27AEB0F50A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32580" b="32580"/>
          <a:stretch>
            <a:fillRect/>
          </a:stretch>
        </p:blipFill>
        <p:spPr>
          <a:xfrm>
            <a:off x="10664982" y="169776"/>
            <a:ext cx="1401880" cy="274723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Espaço Reservado para Número de Slide 5">
            <a:extLst>
              <a:ext uri="{FF2B5EF4-FFF2-40B4-BE49-F238E27FC236}">
                <a16:creationId xmlns:a16="http://schemas.microsoft.com/office/drawing/2014/main" id="{52A9AB5B-FD21-4BC9-99CF-F53F9DA98EED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chemeClr val="bg1"/>
                </a:solidFill>
                <a:latin typeface="+mj-lt"/>
              </a:rPr>
              <a:pPr algn="ctr"/>
              <a:t>‹nº›</a:t>
            </a:fld>
            <a:endParaRPr lang="pt-BR" sz="10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5665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magem e texto 2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CC98DD0-BFCB-C244-986B-F02FA0697821}"/>
              </a:ext>
            </a:extLst>
          </p:cNvPr>
          <p:cNvSpPr/>
          <p:nvPr userDrawn="1"/>
        </p:nvSpPr>
        <p:spPr>
          <a:xfrm>
            <a:off x="0" y="0"/>
            <a:ext cx="6073177" cy="6858000"/>
          </a:xfrm>
          <a:prstGeom prst="rect">
            <a:avLst/>
          </a:prstGeom>
          <a:solidFill>
            <a:srgbClr val="682895"/>
          </a:solidFill>
          <a:ln w="254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B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Image">
            <a:extLst>
              <a:ext uri="{FF2B5EF4-FFF2-40B4-BE49-F238E27FC236}">
                <a16:creationId xmlns:a16="http://schemas.microsoft.com/office/drawing/2014/main" id="{DD964282-D19A-4C6F-8EE2-D11060DD0C7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073177" y="0"/>
            <a:ext cx="6120410" cy="6857999"/>
          </a:xfrm>
          <a:prstGeom prst="rect">
            <a:avLst/>
          </a:prstGeom>
        </p:spPr>
        <p:txBody>
          <a:bodyPr lIns="91439" tIns="45719" rIns="91439" bIns="45719" anchor="ctr"/>
          <a:lstStyle>
            <a:lvl1pPr marL="0" indent="0" algn="ctr">
              <a:buNone/>
              <a:defRPr sz="180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pt-BR"/>
              <a:t>Clique no ícone para adicionar uma imagem</a:t>
            </a:r>
            <a:endParaRPr/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8135FF0E-2AF5-433E-A86F-2513CE8C7A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-8312"/>
            <a:ext cx="2793076" cy="1156858"/>
          </a:xfrm>
          <a:prstGeom prst="rect">
            <a:avLst/>
          </a:prstGeom>
        </p:spPr>
      </p:pic>
      <p:grpSp>
        <p:nvGrpSpPr>
          <p:cNvPr id="18" name="Gráfico 9">
            <a:extLst>
              <a:ext uri="{FF2B5EF4-FFF2-40B4-BE49-F238E27FC236}">
                <a16:creationId xmlns:a16="http://schemas.microsoft.com/office/drawing/2014/main" id="{25E150E9-F6C6-48D5-B5DA-EDACE91DE2AB}"/>
              </a:ext>
            </a:extLst>
          </p:cNvPr>
          <p:cNvGrpSpPr/>
          <p:nvPr userDrawn="1"/>
        </p:nvGrpSpPr>
        <p:grpSpPr>
          <a:xfrm>
            <a:off x="11272058" y="5941382"/>
            <a:ext cx="924930" cy="924930"/>
            <a:chOff x="11272058" y="5941382"/>
            <a:chExt cx="924930" cy="924930"/>
          </a:xfrm>
        </p:grpSpPr>
        <p:sp>
          <p:nvSpPr>
            <p:cNvPr id="19" name="Forma Livre: Forma 18">
              <a:extLst>
                <a:ext uri="{FF2B5EF4-FFF2-40B4-BE49-F238E27FC236}">
                  <a16:creationId xmlns:a16="http://schemas.microsoft.com/office/drawing/2014/main" id="{B2B6D88E-65FD-45F4-8C96-393698CE1C9E}"/>
                </a:ext>
              </a:extLst>
            </p:cNvPr>
            <p:cNvSpPr/>
            <p:nvPr/>
          </p:nvSpPr>
          <p:spPr>
            <a:xfrm>
              <a:off x="11269257" y="5938581"/>
              <a:ext cx="924930" cy="924930"/>
            </a:xfrm>
            <a:custGeom>
              <a:avLst/>
              <a:gdLst>
                <a:gd name="connsiteX0" fmla="*/ 924389 w 924930"/>
                <a:gd name="connsiteY0" fmla="*/ 2801 h 924930"/>
                <a:gd name="connsiteX1" fmla="*/ 924389 w 924930"/>
                <a:gd name="connsiteY1" fmla="*/ 924389 h 924930"/>
                <a:gd name="connsiteX2" fmla="*/ 2801 w 924930"/>
                <a:gd name="connsiteY2" fmla="*/ 924389 h 924930"/>
                <a:gd name="connsiteX3" fmla="*/ 924389 w 924930"/>
                <a:gd name="connsiteY3" fmla="*/ 2801 h 924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930" h="924930">
                  <a:moveTo>
                    <a:pt x="924389" y="2801"/>
                  </a:moveTo>
                  <a:lnTo>
                    <a:pt x="924389" y="924389"/>
                  </a:lnTo>
                  <a:lnTo>
                    <a:pt x="2801" y="924389"/>
                  </a:lnTo>
                  <a:lnTo>
                    <a:pt x="924389" y="2801"/>
                  </a:lnTo>
                  <a:close/>
                </a:path>
              </a:pathLst>
            </a:custGeom>
            <a:solidFill>
              <a:srgbClr val="EC7000"/>
            </a:solidFill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0" name="Forma Livre: Forma 19">
              <a:extLst>
                <a:ext uri="{FF2B5EF4-FFF2-40B4-BE49-F238E27FC236}">
                  <a16:creationId xmlns:a16="http://schemas.microsoft.com/office/drawing/2014/main" id="{C585C56F-F0A0-4E01-985C-22178C6100A0}"/>
                </a:ext>
              </a:extLst>
            </p:cNvPr>
            <p:cNvSpPr/>
            <p:nvPr/>
          </p:nvSpPr>
          <p:spPr>
            <a:xfrm>
              <a:off x="11907280" y="5938581"/>
              <a:ext cx="286430" cy="566893"/>
            </a:xfrm>
            <a:custGeom>
              <a:avLst/>
              <a:gdLst>
                <a:gd name="connsiteX0" fmla="*/ 286366 w 286429"/>
                <a:gd name="connsiteY0" fmla="*/ 569932 h 566892"/>
                <a:gd name="connsiteX1" fmla="*/ 2801 w 286429"/>
                <a:gd name="connsiteY1" fmla="*/ 286366 h 566892"/>
                <a:gd name="connsiteX2" fmla="*/ 286366 w 286429"/>
                <a:gd name="connsiteY2" fmla="*/ 2801 h 566892"/>
                <a:gd name="connsiteX3" fmla="*/ 286366 w 286429"/>
                <a:gd name="connsiteY3" fmla="*/ 569932 h 566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429" h="566892">
                  <a:moveTo>
                    <a:pt x="286366" y="569932"/>
                  </a:moveTo>
                  <a:lnTo>
                    <a:pt x="2801" y="286366"/>
                  </a:lnTo>
                  <a:lnTo>
                    <a:pt x="286366" y="2801"/>
                  </a:lnTo>
                  <a:lnTo>
                    <a:pt x="286366" y="569932"/>
                  </a:lnTo>
                  <a:close/>
                </a:path>
              </a:pathLst>
            </a:custGeom>
            <a:solidFill>
              <a:srgbClr val="BD00F7"/>
            </a:solidFill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id="{9273193D-CAC6-4732-A605-19F21DCFE18C}"/>
                </a:ext>
              </a:extLst>
            </p:cNvPr>
            <p:cNvSpPr/>
            <p:nvPr/>
          </p:nvSpPr>
          <p:spPr>
            <a:xfrm>
              <a:off x="11573319" y="6363242"/>
              <a:ext cx="620598" cy="501252"/>
            </a:xfrm>
            <a:custGeom>
              <a:avLst/>
              <a:gdLst>
                <a:gd name="connsiteX0" fmla="*/ 620328 w 620598"/>
                <a:gd name="connsiteY0" fmla="*/ 160369 h 501252"/>
                <a:gd name="connsiteX1" fmla="*/ 336762 w 620598"/>
                <a:gd name="connsiteY1" fmla="*/ 2773 h 501252"/>
                <a:gd name="connsiteX2" fmla="*/ 2773 w 620598"/>
                <a:gd name="connsiteY2" fmla="*/ 336762 h 501252"/>
                <a:gd name="connsiteX3" fmla="*/ 45260 w 620598"/>
                <a:gd name="connsiteY3" fmla="*/ 499729 h 501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598" h="501252">
                  <a:moveTo>
                    <a:pt x="620328" y="160369"/>
                  </a:moveTo>
                  <a:cubicBezTo>
                    <a:pt x="561371" y="65787"/>
                    <a:pt x="456406" y="2773"/>
                    <a:pt x="336762" y="2773"/>
                  </a:cubicBezTo>
                  <a:cubicBezTo>
                    <a:pt x="152313" y="2773"/>
                    <a:pt x="2773" y="152313"/>
                    <a:pt x="2773" y="336762"/>
                  </a:cubicBezTo>
                  <a:cubicBezTo>
                    <a:pt x="2773" y="395958"/>
                    <a:pt x="18228" y="451513"/>
                    <a:pt x="45260" y="499729"/>
                  </a:cubicBezTo>
                </a:path>
              </a:pathLst>
            </a:custGeom>
            <a:noFill/>
            <a:ln w="5901" cap="flat">
              <a:solidFill>
                <a:srgbClr val="FFA9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23" name="Espaço Reservado para Número de Slide 5">
            <a:extLst>
              <a:ext uri="{FF2B5EF4-FFF2-40B4-BE49-F238E27FC236}">
                <a16:creationId xmlns:a16="http://schemas.microsoft.com/office/drawing/2014/main" id="{4557167D-ABAC-4521-A960-DFBE6A2FC9E4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chemeClr val="bg1"/>
                </a:solidFill>
                <a:latin typeface="+mj-lt"/>
              </a:rPr>
              <a:pPr algn="ctr"/>
              <a:t>‹nº›</a:t>
            </a:fld>
            <a:endParaRPr lang="pt-BR" sz="10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CF2F4D2-D1BB-6347-A124-B6E5FB333D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3358" y="1374842"/>
            <a:ext cx="5129212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rgbClr val="FFFFFF"/>
                </a:solidFill>
                <a:latin typeface="+mn-lt"/>
              </a:defRPr>
            </a:lvl1pPr>
            <a:lvl2pPr>
              <a:defRPr sz="1400">
                <a:solidFill>
                  <a:srgbClr val="3C3C3C"/>
                </a:solidFill>
                <a:latin typeface="+mn-lt"/>
              </a:defRPr>
            </a:lvl2pPr>
            <a:lvl3pPr>
              <a:defRPr sz="1400">
                <a:solidFill>
                  <a:srgbClr val="3C3C3C"/>
                </a:solidFill>
                <a:latin typeface="+mn-lt"/>
              </a:defRPr>
            </a:lvl3pPr>
            <a:lvl4pPr>
              <a:defRPr sz="1400">
                <a:solidFill>
                  <a:srgbClr val="3C3C3C"/>
                </a:solidFill>
                <a:latin typeface="+mn-lt"/>
              </a:defRPr>
            </a:lvl4pPr>
            <a:lvl5pPr>
              <a:defRPr sz="1400">
                <a:solidFill>
                  <a:srgbClr val="3C3C3C"/>
                </a:solidFill>
                <a:latin typeface="+mn-lt"/>
              </a:defRPr>
            </a:lvl5pPr>
          </a:lstStyle>
          <a:p>
            <a:pPr lvl="0"/>
            <a:r>
              <a:rPr lang="en-US" err="1"/>
              <a:t>Inserir</a:t>
            </a:r>
            <a:r>
              <a:rPr lang="en-US"/>
              <a:t> </a:t>
            </a:r>
            <a:r>
              <a:rPr lang="en-US" err="1"/>
              <a:t>texto</a:t>
            </a:r>
            <a:r>
              <a:rPr lang="en-US"/>
              <a:t> (Segoe UI 16)</a:t>
            </a:r>
            <a:endParaRPr lang="en-BR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636051FF-F5C4-E64C-89AA-DC36517A81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3358" y="647421"/>
            <a:ext cx="4537075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Título</a:t>
            </a:r>
            <a:r>
              <a:rPr lang="en-US"/>
              <a:t> (Segoe UI 32)</a:t>
            </a:r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1064876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Nossos clientes 2 - 20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A7A2D8-614B-9144-B758-3B0BDBC5316B}"/>
              </a:ext>
            </a:extLst>
          </p:cNvPr>
          <p:cNvCxnSpPr/>
          <p:nvPr userDrawn="1"/>
        </p:nvCxnSpPr>
        <p:spPr>
          <a:xfrm flipV="1">
            <a:off x="2827020" y="794386"/>
            <a:ext cx="0" cy="5227320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0FF43B-6F03-0741-9964-47C7FB731F41}"/>
              </a:ext>
            </a:extLst>
          </p:cNvPr>
          <p:cNvCxnSpPr/>
          <p:nvPr userDrawn="1"/>
        </p:nvCxnSpPr>
        <p:spPr>
          <a:xfrm flipV="1">
            <a:off x="5008456" y="794386"/>
            <a:ext cx="0" cy="5227320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1E33C6B-D1FC-6F46-833C-DA5DDCEE7EB5}"/>
              </a:ext>
            </a:extLst>
          </p:cNvPr>
          <p:cNvCxnSpPr/>
          <p:nvPr userDrawn="1"/>
        </p:nvCxnSpPr>
        <p:spPr>
          <a:xfrm flipV="1">
            <a:off x="7189892" y="794386"/>
            <a:ext cx="0" cy="5227320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74B1F96-494D-9244-A0B5-841FCB98C6B2}"/>
              </a:ext>
            </a:extLst>
          </p:cNvPr>
          <p:cNvCxnSpPr/>
          <p:nvPr userDrawn="1"/>
        </p:nvCxnSpPr>
        <p:spPr>
          <a:xfrm flipV="1">
            <a:off x="9371328" y="794386"/>
            <a:ext cx="0" cy="5227320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FB3EB01-E98A-184C-A522-4B8E6B44B418}"/>
              </a:ext>
            </a:extLst>
          </p:cNvPr>
          <p:cNvGrpSpPr/>
          <p:nvPr userDrawn="1"/>
        </p:nvGrpSpPr>
        <p:grpSpPr>
          <a:xfrm>
            <a:off x="821974" y="2116457"/>
            <a:ext cx="10568513" cy="0"/>
            <a:chOff x="616480" y="1756173"/>
            <a:chExt cx="7926385" cy="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C4F32EF-C6DB-3848-B9B4-E0213E1C1C8C}"/>
                </a:ext>
              </a:extLst>
            </p:cNvPr>
            <p:cNvCxnSpPr/>
            <p:nvPr userDrawn="1"/>
          </p:nvCxnSpPr>
          <p:spPr>
            <a:xfrm>
              <a:off x="616480" y="1756173"/>
              <a:ext cx="1366309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E627866-2FE7-844D-B78A-41D233A137C3}"/>
                </a:ext>
              </a:extLst>
            </p:cNvPr>
            <p:cNvCxnSpPr/>
            <p:nvPr userDrawn="1"/>
          </p:nvCxnSpPr>
          <p:spPr>
            <a:xfrm>
              <a:off x="2260603" y="1756173"/>
              <a:ext cx="1366309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701733D-BC5D-1140-AAF2-A3E9BD6E4E35}"/>
                </a:ext>
              </a:extLst>
            </p:cNvPr>
            <p:cNvCxnSpPr/>
            <p:nvPr userDrawn="1"/>
          </p:nvCxnSpPr>
          <p:spPr>
            <a:xfrm>
              <a:off x="3886203" y="1756173"/>
              <a:ext cx="1366309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A0C5B26-5D4D-1C4C-8B71-FC68E7DB902C}"/>
                </a:ext>
              </a:extLst>
            </p:cNvPr>
            <p:cNvCxnSpPr/>
            <p:nvPr userDrawn="1"/>
          </p:nvCxnSpPr>
          <p:spPr>
            <a:xfrm>
              <a:off x="5528737" y="1756173"/>
              <a:ext cx="1366309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B62F54B-C209-854D-BE9B-4E3654720E95}"/>
                </a:ext>
              </a:extLst>
            </p:cNvPr>
            <p:cNvCxnSpPr/>
            <p:nvPr userDrawn="1"/>
          </p:nvCxnSpPr>
          <p:spPr>
            <a:xfrm>
              <a:off x="7176556" y="1756173"/>
              <a:ext cx="1366309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9FC5924-4D68-0E4C-B0D2-CE63EBAA704C}"/>
              </a:ext>
            </a:extLst>
          </p:cNvPr>
          <p:cNvGrpSpPr/>
          <p:nvPr userDrawn="1"/>
        </p:nvGrpSpPr>
        <p:grpSpPr>
          <a:xfrm>
            <a:off x="821974" y="3418206"/>
            <a:ext cx="10568513" cy="0"/>
            <a:chOff x="616480" y="1756173"/>
            <a:chExt cx="7926385" cy="0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862BBEC-DC21-464D-A535-A70EE1BBBC7D}"/>
                </a:ext>
              </a:extLst>
            </p:cNvPr>
            <p:cNvCxnSpPr/>
            <p:nvPr userDrawn="1"/>
          </p:nvCxnSpPr>
          <p:spPr>
            <a:xfrm>
              <a:off x="616480" y="1756173"/>
              <a:ext cx="1366309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42BC0A4-961E-EE45-A1D3-74BBE1E17D6B}"/>
                </a:ext>
              </a:extLst>
            </p:cNvPr>
            <p:cNvCxnSpPr/>
            <p:nvPr userDrawn="1"/>
          </p:nvCxnSpPr>
          <p:spPr>
            <a:xfrm>
              <a:off x="2260603" y="1756173"/>
              <a:ext cx="1366309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A8D5980-0C83-C64D-87BB-3AA8F34243BA}"/>
                </a:ext>
              </a:extLst>
            </p:cNvPr>
            <p:cNvCxnSpPr/>
            <p:nvPr userDrawn="1"/>
          </p:nvCxnSpPr>
          <p:spPr>
            <a:xfrm>
              <a:off x="3886203" y="1756173"/>
              <a:ext cx="1366309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543C678-3EC0-1642-B022-8D33E1D9F651}"/>
                </a:ext>
              </a:extLst>
            </p:cNvPr>
            <p:cNvCxnSpPr/>
            <p:nvPr userDrawn="1"/>
          </p:nvCxnSpPr>
          <p:spPr>
            <a:xfrm>
              <a:off x="5528737" y="1756173"/>
              <a:ext cx="1366309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0268C1E-F52E-5F4B-9A03-DA572544DEF1}"/>
                </a:ext>
              </a:extLst>
            </p:cNvPr>
            <p:cNvCxnSpPr/>
            <p:nvPr userDrawn="1"/>
          </p:nvCxnSpPr>
          <p:spPr>
            <a:xfrm>
              <a:off x="7176556" y="1756173"/>
              <a:ext cx="1366309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83D84DC-FE99-A04B-83A7-775F94922448}"/>
              </a:ext>
            </a:extLst>
          </p:cNvPr>
          <p:cNvGrpSpPr/>
          <p:nvPr userDrawn="1"/>
        </p:nvGrpSpPr>
        <p:grpSpPr>
          <a:xfrm>
            <a:off x="821974" y="4719956"/>
            <a:ext cx="10568513" cy="0"/>
            <a:chOff x="616480" y="1756173"/>
            <a:chExt cx="7926385" cy="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C993248-8B9A-BE43-AF4B-F933B728EA12}"/>
                </a:ext>
              </a:extLst>
            </p:cNvPr>
            <p:cNvCxnSpPr/>
            <p:nvPr userDrawn="1"/>
          </p:nvCxnSpPr>
          <p:spPr>
            <a:xfrm>
              <a:off x="616480" y="1756173"/>
              <a:ext cx="1366309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2AF7A97-B0F8-CF44-B447-901EF908A0C2}"/>
                </a:ext>
              </a:extLst>
            </p:cNvPr>
            <p:cNvCxnSpPr/>
            <p:nvPr userDrawn="1"/>
          </p:nvCxnSpPr>
          <p:spPr>
            <a:xfrm>
              <a:off x="2260603" y="1756173"/>
              <a:ext cx="1366309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2DF880D-0676-9349-9D6B-B16EF10AFA7F}"/>
                </a:ext>
              </a:extLst>
            </p:cNvPr>
            <p:cNvCxnSpPr/>
            <p:nvPr userDrawn="1"/>
          </p:nvCxnSpPr>
          <p:spPr>
            <a:xfrm>
              <a:off x="3886203" y="1756173"/>
              <a:ext cx="1366309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673B938-9EB4-A34C-920B-B1C5FD099664}"/>
                </a:ext>
              </a:extLst>
            </p:cNvPr>
            <p:cNvCxnSpPr/>
            <p:nvPr userDrawn="1"/>
          </p:nvCxnSpPr>
          <p:spPr>
            <a:xfrm>
              <a:off x="5528737" y="1756173"/>
              <a:ext cx="1366309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456B8E8-ECE0-BF41-9018-DEE933A8C11D}"/>
                </a:ext>
              </a:extLst>
            </p:cNvPr>
            <p:cNvCxnSpPr/>
            <p:nvPr userDrawn="1"/>
          </p:nvCxnSpPr>
          <p:spPr>
            <a:xfrm>
              <a:off x="7176556" y="1756173"/>
              <a:ext cx="1366309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Picture Placeholder 2">
            <a:extLst>
              <a:ext uri="{FF2B5EF4-FFF2-40B4-BE49-F238E27FC236}">
                <a16:creationId xmlns:a16="http://schemas.microsoft.com/office/drawing/2014/main" id="{52B2DF1C-AFDB-BC44-AF65-CC78FF15E71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19003" y="1063687"/>
            <a:ext cx="1339490" cy="73838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7" name="Picture Placeholder 2">
            <a:extLst>
              <a:ext uri="{FF2B5EF4-FFF2-40B4-BE49-F238E27FC236}">
                <a16:creationId xmlns:a16="http://schemas.microsoft.com/office/drawing/2014/main" id="{5A6346E5-55E5-8847-8E07-DBC4ED46ADC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220335" y="1063687"/>
            <a:ext cx="1339490" cy="73838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E2867032-4D4D-EA49-BDF2-F4E271ACA26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444248" y="1063687"/>
            <a:ext cx="1339490" cy="73838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id="{6A5E5A0B-FB03-754A-AB3F-131104570F1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93372" y="1063687"/>
            <a:ext cx="1339490" cy="73838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68C5523B-B9A0-5E42-8478-3867FCBF91E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9862" y="1063687"/>
            <a:ext cx="1339490" cy="73838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41" name="Picture Placeholder 2">
            <a:extLst>
              <a:ext uri="{FF2B5EF4-FFF2-40B4-BE49-F238E27FC236}">
                <a16:creationId xmlns:a16="http://schemas.microsoft.com/office/drawing/2014/main" id="{6AAE7862-954E-744A-A5C1-9DF53E4025B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19003" y="2375247"/>
            <a:ext cx="1339490" cy="73838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90CF59D3-4AC9-2240-954E-61DD5BA6F61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220335" y="2375247"/>
            <a:ext cx="1339490" cy="73838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43" name="Picture Placeholder 2">
            <a:extLst>
              <a:ext uri="{FF2B5EF4-FFF2-40B4-BE49-F238E27FC236}">
                <a16:creationId xmlns:a16="http://schemas.microsoft.com/office/drawing/2014/main" id="{2BF6EE62-F557-6943-B674-7F519922B0F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444248" y="2375247"/>
            <a:ext cx="1339490" cy="73838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id="{B80B9357-8FC5-B841-A0FD-7BA9039219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593372" y="2375247"/>
            <a:ext cx="1339490" cy="73838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4E4B684B-20E2-3349-8F46-47CD037C202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9862" y="2375247"/>
            <a:ext cx="1339490" cy="73838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46" name="Picture Placeholder 2">
            <a:extLst>
              <a:ext uri="{FF2B5EF4-FFF2-40B4-BE49-F238E27FC236}">
                <a16:creationId xmlns:a16="http://schemas.microsoft.com/office/drawing/2014/main" id="{E89DE17E-A8C9-AD4B-963F-CE8A641304F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019003" y="3696048"/>
            <a:ext cx="1339490" cy="73838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8C19336C-F3BE-7742-A6DA-0657EFECF59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220335" y="3696048"/>
            <a:ext cx="1339490" cy="73838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48" name="Picture Placeholder 2">
            <a:extLst>
              <a:ext uri="{FF2B5EF4-FFF2-40B4-BE49-F238E27FC236}">
                <a16:creationId xmlns:a16="http://schemas.microsoft.com/office/drawing/2014/main" id="{66A0A517-4CBB-B34D-9C88-593ACC30B069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444248" y="3696048"/>
            <a:ext cx="1339490" cy="73838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6FCF2F3C-F0BF-0D4C-8212-135A98FB68D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593372" y="3696048"/>
            <a:ext cx="1339490" cy="73838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50" name="Picture Placeholder 2">
            <a:extLst>
              <a:ext uri="{FF2B5EF4-FFF2-40B4-BE49-F238E27FC236}">
                <a16:creationId xmlns:a16="http://schemas.microsoft.com/office/drawing/2014/main" id="{70CCF4A7-F175-F04D-83E7-37A7A2EBD43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839862" y="3696048"/>
            <a:ext cx="1339490" cy="73838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51" name="Picture Placeholder 2">
            <a:extLst>
              <a:ext uri="{FF2B5EF4-FFF2-40B4-BE49-F238E27FC236}">
                <a16:creationId xmlns:a16="http://schemas.microsoft.com/office/drawing/2014/main" id="{C4921186-87A5-E544-BCA4-1DA0D7CA4EE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019003" y="5037168"/>
            <a:ext cx="1339490" cy="73838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52" name="Picture Placeholder 2">
            <a:extLst>
              <a:ext uri="{FF2B5EF4-FFF2-40B4-BE49-F238E27FC236}">
                <a16:creationId xmlns:a16="http://schemas.microsoft.com/office/drawing/2014/main" id="{CFBE0F9A-F860-6C4E-88FD-2CED2859E953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220335" y="5037168"/>
            <a:ext cx="1339490" cy="73838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53" name="Picture Placeholder 2">
            <a:extLst>
              <a:ext uri="{FF2B5EF4-FFF2-40B4-BE49-F238E27FC236}">
                <a16:creationId xmlns:a16="http://schemas.microsoft.com/office/drawing/2014/main" id="{D522570D-E831-0F4E-8E4B-5FB1E001B02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5444248" y="5037168"/>
            <a:ext cx="1339490" cy="73838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54" name="Picture Placeholder 2">
            <a:extLst>
              <a:ext uri="{FF2B5EF4-FFF2-40B4-BE49-F238E27FC236}">
                <a16:creationId xmlns:a16="http://schemas.microsoft.com/office/drawing/2014/main" id="{933A53D3-52EF-664A-8F0C-541AC77A1F9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7593372" y="5037168"/>
            <a:ext cx="1339490" cy="73838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55" name="Picture Placeholder 2">
            <a:extLst>
              <a:ext uri="{FF2B5EF4-FFF2-40B4-BE49-F238E27FC236}">
                <a16:creationId xmlns:a16="http://schemas.microsoft.com/office/drawing/2014/main" id="{12843DE6-F993-954A-8040-3F365E6E5A0E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839862" y="5037168"/>
            <a:ext cx="1339490" cy="73838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62" name="Espaço Reservado para Rodapé 4">
            <a:extLst>
              <a:ext uri="{FF2B5EF4-FFF2-40B4-BE49-F238E27FC236}">
                <a16:creationId xmlns:a16="http://schemas.microsoft.com/office/drawing/2014/main" id="{91DC5044-3CAE-4E76-AB6F-B7599991AA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3358" y="6304734"/>
            <a:ext cx="9853200" cy="16927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>
              <a:defRPr sz="1100">
                <a:solidFill>
                  <a:srgbClr val="3C3C3C"/>
                </a:solidFill>
                <a:latin typeface="+mj-lt"/>
                <a:ea typeface="Verdan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/>
              <a:t>Adicionar título do rodapé aqui (Segoe UI 11)</a:t>
            </a:r>
          </a:p>
        </p:txBody>
      </p:sp>
      <p:pic>
        <p:nvPicPr>
          <p:cNvPr id="61" name="Gráfico 60">
            <a:extLst>
              <a:ext uri="{FF2B5EF4-FFF2-40B4-BE49-F238E27FC236}">
                <a16:creationId xmlns:a16="http://schemas.microsoft.com/office/drawing/2014/main" id="{FE3A3DE7-938C-4D07-9F95-6AECE28F45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-8312"/>
            <a:ext cx="2793076" cy="1156858"/>
          </a:xfrm>
          <a:prstGeom prst="rect">
            <a:avLst/>
          </a:prstGeom>
        </p:spPr>
      </p:pic>
      <p:pic>
        <p:nvPicPr>
          <p:cNvPr id="64" name="Gráfico 63">
            <a:extLst>
              <a:ext uri="{FF2B5EF4-FFF2-40B4-BE49-F238E27FC236}">
                <a16:creationId xmlns:a16="http://schemas.microsoft.com/office/drawing/2014/main" id="{830CBE49-66B9-41FE-8FED-162CEDF92E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72058" y="5941382"/>
            <a:ext cx="924930" cy="924930"/>
          </a:xfrm>
          <a:prstGeom prst="rect">
            <a:avLst/>
          </a:prstGeom>
        </p:spPr>
      </p:pic>
      <p:pic>
        <p:nvPicPr>
          <p:cNvPr id="65" name="logo_01.png" descr="logo_01.png">
            <a:extLst>
              <a:ext uri="{FF2B5EF4-FFF2-40B4-BE49-F238E27FC236}">
                <a16:creationId xmlns:a16="http://schemas.microsoft.com/office/drawing/2014/main" id="{A0441609-0AA9-4FB1-B1B1-829820D23AA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32580" b="32580"/>
          <a:stretch>
            <a:fillRect/>
          </a:stretch>
        </p:blipFill>
        <p:spPr>
          <a:xfrm>
            <a:off x="10664982" y="169776"/>
            <a:ext cx="1401880" cy="274723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Espaço Reservado para Número de Slide 5">
            <a:extLst>
              <a:ext uri="{FF2B5EF4-FFF2-40B4-BE49-F238E27FC236}">
                <a16:creationId xmlns:a16="http://schemas.microsoft.com/office/drawing/2014/main" id="{AFF197BE-9D72-45D2-BC55-B7FF70F040EC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chemeClr val="bg1"/>
                </a:solidFill>
                <a:latin typeface="+mj-lt"/>
              </a:rPr>
              <a:pPr algn="ctr"/>
              <a:t>‹nº›</a:t>
            </a:fld>
            <a:endParaRPr lang="pt-BR" sz="10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870676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Nossos clientes 2 - 15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1C67D9-F737-F140-BF2B-F84C55D617FD}"/>
              </a:ext>
            </a:extLst>
          </p:cNvPr>
          <p:cNvCxnSpPr/>
          <p:nvPr userDrawn="1"/>
        </p:nvCxnSpPr>
        <p:spPr>
          <a:xfrm flipV="1">
            <a:off x="2827020" y="794386"/>
            <a:ext cx="0" cy="5227320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C6E25B-774C-A74A-AE8F-FCF93E37D705}"/>
              </a:ext>
            </a:extLst>
          </p:cNvPr>
          <p:cNvCxnSpPr/>
          <p:nvPr userDrawn="1"/>
        </p:nvCxnSpPr>
        <p:spPr>
          <a:xfrm flipV="1">
            <a:off x="5008456" y="794386"/>
            <a:ext cx="0" cy="5227320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130C81-5D3D-AD49-B635-B50C03730200}"/>
              </a:ext>
            </a:extLst>
          </p:cNvPr>
          <p:cNvCxnSpPr/>
          <p:nvPr userDrawn="1"/>
        </p:nvCxnSpPr>
        <p:spPr>
          <a:xfrm flipV="1">
            <a:off x="7189892" y="794386"/>
            <a:ext cx="0" cy="5227320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54FA96-503C-694C-8216-5701D55F046A}"/>
              </a:ext>
            </a:extLst>
          </p:cNvPr>
          <p:cNvCxnSpPr/>
          <p:nvPr userDrawn="1"/>
        </p:nvCxnSpPr>
        <p:spPr>
          <a:xfrm flipV="1">
            <a:off x="9371328" y="794386"/>
            <a:ext cx="0" cy="5227320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61F18C4-D4A0-DC48-BCE3-E06FB0A3F1CB}"/>
              </a:ext>
            </a:extLst>
          </p:cNvPr>
          <p:cNvGrpSpPr/>
          <p:nvPr userDrawn="1"/>
        </p:nvGrpSpPr>
        <p:grpSpPr>
          <a:xfrm>
            <a:off x="821974" y="2545717"/>
            <a:ext cx="10568513" cy="0"/>
            <a:chOff x="616480" y="1756173"/>
            <a:chExt cx="7926385" cy="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0C31363-0F07-BB48-B701-97D6E215B3E7}"/>
                </a:ext>
              </a:extLst>
            </p:cNvPr>
            <p:cNvCxnSpPr/>
            <p:nvPr userDrawn="1"/>
          </p:nvCxnSpPr>
          <p:spPr>
            <a:xfrm>
              <a:off x="616480" y="1756173"/>
              <a:ext cx="1366309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56CD5C4-D158-9D4D-BDB3-AF4506C6E7AB}"/>
                </a:ext>
              </a:extLst>
            </p:cNvPr>
            <p:cNvCxnSpPr/>
            <p:nvPr userDrawn="1"/>
          </p:nvCxnSpPr>
          <p:spPr>
            <a:xfrm>
              <a:off x="2260603" y="1756173"/>
              <a:ext cx="1366309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80E8DD0-19CF-5542-AFF1-3D6375E731F1}"/>
                </a:ext>
              </a:extLst>
            </p:cNvPr>
            <p:cNvCxnSpPr/>
            <p:nvPr userDrawn="1"/>
          </p:nvCxnSpPr>
          <p:spPr>
            <a:xfrm>
              <a:off x="3886203" y="1756173"/>
              <a:ext cx="1366309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EBAEDC1-A8EA-934B-A362-550DC806DABB}"/>
                </a:ext>
              </a:extLst>
            </p:cNvPr>
            <p:cNvCxnSpPr/>
            <p:nvPr userDrawn="1"/>
          </p:nvCxnSpPr>
          <p:spPr>
            <a:xfrm>
              <a:off x="5528737" y="1756173"/>
              <a:ext cx="1366309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7EB02BE-1A75-A54B-8C42-CB29F20A9DD8}"/>
                </a:ext>
              </a:extLst>
            </p:cNvPr>
            <p:cNvCxnSpPr/>
            <p:nvPr userDrawn="1"/>
          </p:nvCxnSpPr>
          <p:spPr>
            <a:xfrm>
              <a:off x="7176556" y="1756173"/>
              <a:ext cx="1366309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594CF7-E7E1-214C-9A18-403E902B0471}"/>
              </a:ext>
            </a:extLst>
          </p:cNvPr>
          <p:cNvGrpSpPr/>
          <p:nvPr userDrawn="1"/>
        </p:nvGrpSpPr>
        <p:grpSpPr>
          <a:xfrm>
            <a:off x="821974" y="4283712"/>
            <a:ext cx="10568513" cy="0"/>
            <a:chOff x="616480" y="1756173"/>
            <a:chExt cx="7926385" cy="0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589E3A4-CDD8-B34E-96C1-F6FF2656937F}"/>
                </a:ext>
              </a:extLst>
            </p:cNvPr>
            <p:cNvCxnSpPr/>
            <p:nvPr userDrawn="1"/>
          </p:nvCxnSpPr>
          <p:spPr>
            <a:xfrm>
              <a:off x="616480" y="1756173"/>
              <a:ext cx="1366309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D2A9478-A184-904B-9BB2-D3D6574A250D}"/>
                </a:ext>
              </a:extLst>
            </p:cNvPr>
            <p:cNvCxnSpPr/>
            <p:nvPr userDrawn="1"/>
          </p:nvCxnSpPr>
          <p:spPr>
            <a:xfrm>
              <a:off x="2260603" y="1756173"/>
              <a:ext cx="1366309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2CC8B59-A8D0-084A-AB3C-87CB0D2FD906}"/>
                </a:ext>
              </a:extLst>
            </p:cNvPr>
            <p:cNvCxnSpPr/>
            <p:nvPr userDrawn="1"/>
          </p:nvCxnSpPr>
          <p:spPr>
            <a:xfrm>
              <a:off x="3886203" y="1756173"/>
              <a:ext cx="1366309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43B66DF-0304-044D-94D5-F2FB4A001BD9}"/>
                </a:ext>
              </a:extLst>
            </p:cNvPr>
            <p:cNvCxnSpPr/>
            <p:nvPr userDrawn="1"/>
          </p:nvCxnSpPr>
          <p:spPr>
            <a:xfrm>
              <a:off x="5528737" y="1756173"/>
              <a:ext cx="1366309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5B44230-255D-324B-BBDC-E182E95376A9}"/>
                </a:ext>
              </a:extLst>
            </p:cNvPr>
            <p:cNvCxnSpPr/>
            <p:nvPr userDrawn="1"/>
          </p:nvCxnSpPr>
          <p:spPr>
            <a:xfrm>
              <a:off x="7176556" y="1756173"/>
              <a:ext cx="1366309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B621EFC4-F71C-0741-8090-5FB3098CE44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52029" y="1270608"/>
            <a:ext cx="1473439" cy="81222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E81C948B-D1FB-594D-90D8-9584A650D8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75940" y="1270608"/>
            <a:ext cx="1473439" cy="81222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1F4D7208-B946-5B41-A70F-9604F66BDE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32118" y="1270608"/>
            <a:ext cx="1473439" cy="81222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FE457800-5494-A149-9B33-EECF6D123E2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26398" y="1270608"/>
            <a:ext cx="1473439" cy="81222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A4F6B28E-71C8-0E42-8673-6B9D5BA5FC6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95465" y="1270608"/>
            <a:ext cx="1473439" cy="81222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A6EEA15C-DEF1-4741-A54D-842B343CB3B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52029" y="3028288"/>
            <a:ext cx="1473439" cy="81222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6" name="Picture Placeholder 2">
            <a:extLst>
              <a:ext uri="{FF2B5EF4-FFF2-40B4-BE49-F238E27FC236}">
                <a16:creationId xmlns:a16="http://schemas.microsoft.com/office/drawing/2014/main" id="{09228621-4BE9-1C43-8B59-92CACD35D0C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175940" y="3028288"/>
            <a:ext cx="1473439" cy="81222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7" name="Picture Placeholder 2">
            <a:extLst>
              <a:ext uri="{FF2B5EF4-FFF2-40B4-BE49-F238E27FC236}">
                <a16:creationId xmlns:a16="http://schemas.microsoft.com/office/drawing/2014/main" id="{BD46B3D2-F0E9-094D-8317-01D01857D18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332118" y="3028288"/>
            <a:ext cx="1473439" cy="81222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3C52B078-87EC-E54E-BD44-AE73A7F81A3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526398" y="3028288"/>
            <a:ext cx="1473439" cy="81222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id="{D24651C5-31EF-744F-962F-30C1B7C43B8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795465" y="3028288"/>
            <a:ext cx="1473439" cy="81222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E29A6F75-12BD-2F45-828D-314DF144D64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52029" y="4765648"/>
            <a:ext cx="1473439" cy="81222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41" name="Picture Placeholder 2">
            <a:extLst>
              <a:ext uri="{FF2B5EF4-FFF2-40B4-BE49-F238E27FC236}">
                <a16:creationId xmlns:a16="http://schemas.microsoft.com/office/drawing/2014/main" id="{BC8129E0-A65E-564A-82D5-E81D0A3D761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175940" y="4765648"/>
            <a:ext cx="1473439" cy="81222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B517296E-0832-D345-B125-5E0E4C0CA89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332118" y="4765648"/>
            <a:ext cx="1473439" cy="81222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43" name="Picture Placeholder 2">
            <a:extLst>
              <a:ext uri="{FF2B5EF4-FFF2-40B4-BE49-F238E27FC236}">
                <a16:creationId xmlns:a16="http://schemas.microsoft.com/office/drawing/2014/main" id="{B24B011F-7175-0C4F-AEB5-D9B4287C780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526398" y="4765648"/>
            <a:ext cx="1473439" cy="81222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id="{5B2ABAC4-2C42-B04A-9DC3-C91624E1060D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795465" y="4765648"/>
            <a:ext cx="1473439" cy="81222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51" name="Espaço Reservado para Rodapé 4">
            <a:extLst>
              <a:ext uri="{FF2B5EF4-FFF2-40B4-BE49-F238E27FC236}">
                <a16:creationId xmlns:a16="http://schemas.microsoft.com/office/drawing/2014/main" id="{FE6778AB-EF53-4C64-8C0C-46478079CF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3358" y="6304734"/>
            <a:ext cx="9853200" cy="16927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>
              <a:defRPr sz="1100">
                <a:solidFill>
                  <a:srgbClr val="3C3C3C"/>
                </a:solidFill>
                <a:latin typeface="+mj-lt"/>
                <a:ea typeface="Verdan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/>
              <a:t>Adicionar título do rodapé aqui (Segoe UI 11)</a:t>
            </a:r>
          </a:p>
        </p:txBody>
      </p:sp>
      <p:sp>
        <p:nvSpPr>
          <p:cNvPr id="52" name="Espaço Reservado para Número de Slide 5">
            <a:extLst>
              <a:ext uri="{FF2B5EF4-FFF2-40B4-BE49-F238E27FC236}">
                <a16:creationId xmlns:a16="http://schemas.microsoft.com/office/drawing/2014/main" id="{633B6EF7-72DB-4FC8-906E-F015510818A2}"/>
              </a:ext>
            </a:extLst>
          </p:cNvPr>
          <p:cNvSpPr txBox="1"/>
          <p:nvPr userDrawn="1"/>
        </p:nvSpPr>
        <p:spPr>
          <a:xfrm>
            <a:off x="10321183" y="6301473"/>
            <a:ext cx="1620000" cy="169277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077AD36-6513-4937-8578-8D1887E4EE7D}" type="slidenum">
              <a:rPr lang="pt-BR" sz="1100" smtClean="0">
                <a:solidFill>
                  <a:schemeClr val="bg1"/>
                </a:solidFill>
                <a:latin typeface="+mj-lt"/>
              </a:rPr>
              <a:t>‹nº›</a:t>
            </a:fld>
            <a:endParaRPr lang="pt-BR" sz="11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0" name="Gráfico 49">
            <a:extLst>
              <a:ext uri="{FF2B5EF4-FFF2-40B4-BE49-F238E27FC236}">
                <a16:creationId xmlns:a16="http://schemas.microsoft.com/office/drawing/2014/main" id="{F4CAC98D-A818-4AF7-B169-6926D274DF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-8312"/>
            <a:ext cx="2793076" cy="1156858"/>
          </a:xfrm>
          <a:prstGeom prst="rect">
            <a:avLst/>
          </a:prstGeom>
        </p:spPr>
      </p:pic>
      <p:pic>
        <p:nvPicPr>
          <p:cNvPr id="53" name="Gráfico 52">
            <a:extLst>
              <a:ext uri="{FF2B5EF4-FFF2-40B4-BE49-F238E27FC236}">
                <a16:creationId xmlns:a16="http://schemas.microsoft.com/office/drawing/2014/main" id="{094811AB-69D8-4878-BDC9-57729BD3DEB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72058" y="5941382"/>
            <a:ext cx="924930" cy="924930"/>
          </a:xfrm>
          <a:prstGeom prst="rect">
            <a:avLst/>
          </a:prstGeom>
        </p:spPr>
      </p:pic>
      <p:pic>
        <p:nvPicPr>
          <p:cNvPr id="54" name="logo_01.png" descr="logo_01.png">
            <a:extLst>
              <a:ext uri="{FF2B5EF4-FFF2-40B4-BE49-F238E27FC236}">
                <a16:creationId xmlns:a16="http://schemas.microsoft.com/office/drawing/2014/main" id="{3E966EF3-74F6-4358-8E69-DA16A065880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32580" b="32580"/>
          <a:stretch>
            <a:fillRect/>
          </a:stretch>
        </p:blipFill>
        <p:spPr>
          <a:xfrm>
            <a:off x="10664982" y="169776"/>
            <a:ext cx="1401880" cy="274723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Espaço Reservado para Número de Slide 5">
            <a:extLst>
              <a:ext uri="{FF2B5EF4-FFF2-40B4-BE49-F238E27FC236}">
                <a16:creationId xmlns:a16="http://schemas.microsoft.com/office/drawing/2014/main" id="{AE16578F-BF30-469F-A4D9-E98BD7ED1576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chemeClr val="bg1"/>
                </a:solidFill>
                <a:latin typeface="+mj-lt"/>
              </a:rPr>
              <a:pPr algn="ctr"/>
              <a:t>‹nº›</a:t>
            </a:fld>
            <a:endParaRPr lang="pt-BR" sz="10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78643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Nossos clientes 2 - 12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3024C75-6FE6-2C4C-A939-2F62E9E393E4}"/>
              </a:ext>
            </a:extLst>
          </p:cNvPr>
          <p:cNvCxnSpPr/>
          <p:nvPr userDrawn="1"/>
        </p:nvCxnSpPr>
        <p:spPr>
          <a:xfrm flipV="1">
            <a:off x="3392488" y="986472"/>
            <a:ext cx="0" cy="4700905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3FEB69D-8FB8-F844-9D1B-3C00116C7788}"/>
              </a:ext>
            </a:extLst>
          </p:cNvPr>
          <p:cNvCxnSpPr/>
          <p:nvPr userDrawn="1"/>
        </p:nvCxnSpPr>
        <p:spPr>
          <a:xfrm flipV="1">
            <a:off x="6139392" y="986472"/>
            <a:ext cx="0" cy="4700905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534392F-1D73-6D44-94F3-CB8B053C06D2}"/>
              </a:ext>
            </a:extLst>
          </p:cNvPr>
          <p:cNvCxnSpPr/>
          <p:nvPr userDrawn="1"/>
        </p:nvCxnSpPr>
        <p:spPr>
          <a:xfrm flipV="1">
            <a:off x="8886296" y="986472"/>
            <a:ext cx="0" cy="4700905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9F74B0EF-2C36-3342-81E3-89FCB4A4E0B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05736" y="1336991"/>
            <a:ext cx="1620783" cy="89344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2D2F6BE1-A756-4E4E-83D3-1296751F337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45408" y="1336991"/>
            <a:ext cx="1620783" cy="89344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AAE95E6E-2A16-A345-BFAF-E8444C7210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34280" y="1336991"/>
            <a:ext cx="1620783" cy="89344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09F2A4BF-B366-114B-922C-D3355408D87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441684" y="1336991"/>
            <a:ext cx="1620783" cy="89344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E384F7F-CCF7-C14E-9E73-826CCBB18485}"/>
              </a:ext>
            </a:extLst>
          </p:cNvPr>
          <p:cNvGrpSpPr/>
          <p:nvPr userDrawn="1"/>
        </p:nvGrpSpPr>
        <p:grpSpPr>
          <a:xfrm>
            <a:off x="788107" y="2553439"/>
            <a:ext cx="10698339" cy="0"/>
            <a:chOff x="591080" y="2406473"/>
            <a:chExt cx="8023754" cy="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A14DAE0-2C0A-6740-B521-DD935D334A09}"/>
                </a:ext>
              </a:extLst>
            </p:cNvPr>
            <p:cNvCxnSpPr/>
            <p:nvPr userDrawn="1"/>
          </p:nvCxnSpPr>
          <p:spPr>
            <a:xfrm>
              <a:off x="6794500" y="2406473"/>
              <a:ext cx="18203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3B41743-A04D-A146-B20C-25A08F05D665}"/>
                </a:ext>
              </a:extLst>
            </p:cNvPr>
            <p:cNvCxnSpPr/>
            <p:nvPr userDrawn="1"/>
          </p:nvCxnSpPr>
          <p:spPr>
            <a:xfrm>
              <a:off x="4726694" y="2406473"/>
              <a:ext cx="18203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CF1EC78-A3D4-BD4A-9208-31982737B882}"/>
                </a:ext>
              </a:extLst>
            </p:cNvPr>
            <p:cNvCxnSpPr/>
            <p:nvPr userDrawn="1"/>
          </p:nvCxnSpPr>
          <p:spPr>
            <a:xfrm>
              <a:off x="2658887" y="2406473"/>
              <a:ext cx="18203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DA03432-A52C-B94F-A961-F2BE853FB641}"/>
                </a:ext>
              </a:extLst>
            </p:cNvPr>
            <p:cNvCxnSpPr/>
            <p:nvPr userDrawn="1"/>
          </p:nvCxnSpPr>
          <p:spPr>
            <a:xfrm>
              <a:off x="591080" y="2406473"/>
              <a:ext cx="18203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47D2BB1-4615-3F43-9AC6-C8245B625110}"/>
              </a:ext>
            </a:extLst>
          </p:cNvPr>
          <p:cNvGrpSpPr/>
          <p:nvPr userDrawn="1"/>
        </p:nvGrpSpPr>
        <p:grpSpPr>
          <a:xfrm>
            <a:off x="788107" y="4120408"/>
            <a:ext cx="10698339" cy="0"/>
            <a:chOff x="591080" y="2406473"/>
            <a:chExt cx="8023754" cy="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0C50125-CCEF-2F4C-B2AA-ADE2BE2FA238}"/>
                </a:ext>
              </a:extLst>
            </p:cNvPr>
            <p:cNvCxnSpPr/>
            <p:nvPr userDrawn="1"/>
          </p:nvCxnSpPr>
          <p:spPr>
            <a:xfrm>
              <a:off x="6794500" y="2406473"/>
              <a:ext cx="18203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3FF09CA-2CBF-5640-BFD9-D0EF01AB42F4}"/>
                </a:ext>
              </a:extLst>
            </p:cNvPr>
            <p:cNvCxnSpPr/>
            <p:nvPr userDrawn="1"/>
          </p:nvCxnSpPr>
          <p:spPr>
            <a:xfrm>
              <a:off x="4726694" y="2406473"/>
              <a:ext cx="18203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DD29863-BE9F-3A4D-B0BF-4BD191D20547}"/>
                </a:ext>
              </a:extLst>
            </p:cNvPr>
            <p:cNvCxnSpPr/>
            <p:nvPr userDrawn="1"/>
          </p:nvCxnSpPr>
          <p:spPr>
            <a:xfrm>
              <a:off x="2658887" y="2406473"/>
              <a:ext cx="18203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9EBCEB5-C3BE-AB49-88A5-C801062DFED9}"/>
                </a:ext>
              </a:extLst>
            </p:cNvPr>
            <p:cNvCxnSpPr/>
            <p:nvPr userDrawn="1"/>
          </p:nvCxnSpPr>
          <p:spPr>
            <a:xfrm>
              <a:off x="591080" y="2406473"/>
              <a:ext cx="18203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7FC4662A-5BB9-CF42-9B6E-C43361661B7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205736" y="2906711"/>
            <a:ext cx="1620783" cy="89344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195910FB-8781-914A-B839-FEDF6B53463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45408" y="2906711"/>
            <a:ext cx="1620783" cy="89344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FB7683A2-B1E1-D849-853B-92184B6DB7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634280" y="2906711"/>
            <a:ext cx="1620783" cy="89344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E146BEDF-9512-2E44-AAA5-A8C7A0B13B7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441684" y="2906711"/>
            <a:ext cx="1620783" cy="89344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AACED1A2-A11E-144D-B398-7A0A6ECC9E9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205736" y="4461191"/>
            <a:ext cx="1620783" cy="89344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6" name="Picture Placeholder 2">
            <a:extLst>
              <a:ext uri="{FF2B5EF4-FFF2-40B4-BE49-F238E27FC236}">
                <a16:creationId xmlns:a16="http://schemas.microsoft.com/office/drawing/2014/main" id="{B50A232F-FC93-3F44-AC23-DB6CC8406CB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945408" y="4461191"/>
            <a:ext cx="1620783" cy="89344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7" name="Picture Placeholder 2">
            <a:extLst>
              <a:ext uri="{FF2B5EF4-FFF2-40B4-BE49-F238E27FC236}">
                <a16:creationId xmlns:a16="http://schemas.microsoft.com/office/drawing/2014/main" id="{8C1D2366-6871-844A-A4D6-6A85429D202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634280" y="4461191"/>
            <a:ext cx="1620783" cy="89344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7FFF016A-0E9F-2F4A-AEF9-83B739A5FD6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441684" y="4461191"/>
            <a:ext cx="1620783" cy="89344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45" name="Espaço Reservado para Rodapé 4">
            <a:extLst>
              <a:ext uri="{FF2B5EF4-FFF2-40B4-BE49-F238E27FC236}">
                <a16:creationId xmlns:a16="http://schemas.microsoft.com/office/drawing/2014/main" id="{F53E974F-AD61-4E38-9D37-A9F77A9E60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3358" y="6304734"/>
            <a:ext cx="9853200" cy="16927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>
              <a:defRPr sz="1100">
                <a:solidFill>
                  <a:srgbClr val="3C3C3C"/>
                </a:solidFill>
                <a:latin typeface="+mj-lt"/>
                <a:ea typeface="Verdan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/>
              <a:t>Adicionar título do rodapé aqui (Segoe UI 11)</a:t>
            </a:r>
          </a:p>
        </p:txBody>
      </p:sp>
      <p:sp>
        <p:nvSpPr>
          <p:cNvPr id="46" name="Espaço Reservado para Número de Slide 5">
            <a:extLst>
              <a:ext uri="{FF2B5EF4-FFF2-40B4-BE49-F238E27FC236}">
                <a16:creationId xmlns:a16="http://schemas.microsoft.com/office/drawing/2014/main" id="{E677BC8E-DF7E-4DDD-A596-30F95F33E125}"/>
              </a:ext>
            </a:extLst>
          </p:cNvPr>
          <p:cNvSpPr txBox="1"/>
          <p:nvPr userDrawn="1"/>
        </p:nvSpPr>
        <p:spPr>
          <a:xfrm>
            <a:off x="10321183" y="6301473"/>
            <a:ext cx="1620000" cy="169277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077AD36-6513-4937-8578-8D1887E4EE7D}" type="slidenum">
              <a:rPr lang="pt-BR" sz="1100" smtClean="0">
                <a:solidFill>
                  <a:schemeClr val="bg1"/>
                </a:solidFill>
                <a:latin typeface="+mj-lt"/>
              </a:rPr>
              <a:t>‹nº›</a:t>
            </a:fld>
            <a:endParaRPr lang="pt-BR" sz="11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10195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Nossos clientes 2 - 10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F1F8781-E4A8-DE44-B9EB-5FDA3C6AD820}"/>
              </a:ext>
            </a:extLst>
          </p:cNvPr>
          <p:cNvGrpSpPr/>
          <p:nvPr userDrawn="1"/>
        </p:nvGrpSpPr>
        <p:grpSpPr>
          <a:xfrm>
            <a:off x="2827021" y="1615440"/>
            <a:ext cx="6544308" cy="3585211"/>
            <a:chOff x="2120265" y="661988"/>
            <a:chExt cx="4908231" cy="43561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EA8E184-B781-2E4D-BC73-A28FBF77AB3A}"/>
                </a:ext>
              </a:extLst>
            </p:cNvPr>
            <p:cNvCxnSpPr/>
            <p:nvPr/>
          </p:nvCxnSpPr>
          <p:spPr>
            <a:xfrm flipV="1">
              <a:off x="2120265" y="661988"/>
              <a:ext cx="0" cy="435610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5CA0345-86E8-2C48-B0C3-DDC4726C6D6E}"/>
                </a:ext>
              </a:extLst>
            </p:cNvPr>
            <p:cNvCxnSpPr/>
            <p:nvPr/>
          </p:nvCxnSpPr>
          <p:spPr>
            <a:xfrm flipV="1">
              <a:off x="3756342" y="661988"/>
              <a:ext cx="0" cy="435610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5D7BEF2-3976-804A-828F-C66DA713AADC}"/>
                </a:ext>
              </a:extLst>
            </p:cNvPr>
            <p:cNvCxnSpPr/>
            <p:nvPr/>
          </p:nvCxnSpPr>
          <p:spPr>
            <a:xfrm flipV="1">
              <a:off x="5392419" y="661988"/>
              <a:ext cx="0" cy="435610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FC91015-09FA-024D-BDB7-E31F2B34DF0F}"/>
                </a:ext>
              </a:extLst>
            </p:cNvPr>
            <p:cNvCxnSpPr/>
            <p:nvPr/>
          </p:nvCxnSpPr>
          <p:spPr>
            <a:xfrm flipV="1">
              <a:off x="7028496" y="661988"/>
              <a:ext cx="0" cy="435610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240AD63-0F43-6647-945C-2A736B974F31}"/>
              </a:ext>
            </a:extLst>
          </p:cNvPr>
          <p:cNvGrpSpPr/>
          <p:nvPr userDrawn="1"/>
        </p:nvGrpSpPr>
        <p:grpSpPr>
          <a:xfrm>
            <a:off x="821974" y="3415984"/>
            <a:ext cx="10568513" cy="0"/>
            <a:chOff x="616480" y="1756173"/>
            <a:chExt cx="7926385" cy="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F344E45-0057-7B47-ACF0-116767069C18}"/>
                </a:ext>
              </a:extLst>
            </p:cNvPr>
            <p:cNvCxnSpPr/>
            <p:nvPr userDrawn="1"/>
          </p:nvCxnSpPr>
          <p:spPr>
            <a:xfrm>
              <a:off x="616480" y="1756173"/>
              <a:ext cx="1366309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F52466A-9EEC-0C4E-A2B9-6ECD0EC14ECD}"/>
                </a:ext>
              </a:extLst>
            </p:cNvPr>
            <p:cNvCxnSpPr/>
            <p:nvPr userDrawn="1"/>
          </p:nvCxnSpPr>
          <p:spPr>
            <a:xfrm>
              <a:off x="2260603" y="1756173"/>
              <a:ext cx="1366309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84F490D-EAA8-A745-AE2B-BF51B6AC1D4E}"/>
                </a:ext>
              </a:extLst>
            </p:cNvPr>
            <p:cNvCxnSpPr/>
            <p:nvPr userDrawn="1"/>
          </p:nvCxnSpPr>
          <p:spPr>
            <a:xfrm>
              <a:off x="3886203" y="1756173"/>
              <a:ext cx="1366309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ADA8241-EE48-D143-A12E-478D066431E4}"/>
                </a:ext>
              </a:extLst>
            </p:cNvPr>
            <p:cNvCxnSpPr/>
            <p:nvPr userDrawn="1"/>
          </p:nvCxnSpPr>
          <p:spPr>
            <a:xfrm>
              <a:off x="5528737" y="1756173"/>
              <a:ext cx="1366309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07F6735-7121-A644-A44C-A1180A796E19}"/>
                </a:ext>
              </a:extLst>
            </p:cNvPr>
            <p:cNvCxnSpPr/>
            <p:nvPr userDrawn="1"/>
          </p:nvCxnSpPr>
          <p:spPr>
            <a:xfrm>
              <a:off x="7176556" y="1756173"/>
              <a:ext cx="1366309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A524A264-E56E-DA4C-B415-126C6C8400D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23512" y="2134846"/>
            <a:ext cx="1620783" cy="89344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Logo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C68F6CD4-3A4A-4D47-81D9-56589C66AB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24844" y="2134846"/>
            <a:ext cx="1620783" cy="89344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Logo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7431FBE2-0323-6E43-AE59-2B142CB3201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14888" y="2134846"/>
            <a:ext cx="1620783" cy="89344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Logo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F5FBDEA2-B047-7F44-8866-04F75301210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452726" y="2134846"/>
            <a:ext cx="1620783" cy="89344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Logo</a:t>
            </a:r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DDEBE80D-D68E-7144-9538-2D51C9AA0B7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699216" y="2134846"/>
            <a:ext cx="1620783" cy="89344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Logo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25488DA6-2375-5A46-B996-B98663D1C14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23512" y="3862046"/>
            <a:ext cx="1620783" cy="89344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Logo</a:t>
            </a: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A34CDEC4-8645-5045-8936-D5C9D706C1F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124844" y="3862046"/>
            <a:ext cx="1620783" cy="89344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Logo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207EDD0D-744E-5D4B-B53A-91B5144FE46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314888" y="3862046"/>
            <a:ext cx="1620783" cy="89344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Logo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C0CDED09-313D-9D43-BE91-743183707BA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452726" y="3862046"/>
            <a:ext cx="1620783" cy="89344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Logo</a:t>
            </a:r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395124D3-F787-254D-91FF-F265F10527A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699216" y="3862046"/>
            <a:ext cx="1620783" cy="89344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Logo</a:t>
            </a:r>
          </a:p>
        </p:txBody>
      </p:sp>
      <p:sp>
        <p:nvSpPr>
          <p:cNvPr id="41" name="Title 9">
            <a:extLst>
              <a:ext uri="{FF2B5EF4-FFF2-40B4-BE49-F238E27FC236}">
                <a16:creationId xmlns:a16="http://schemas.microsoft.com/office/drawing/2014/main" id="{D7FB3734-A061-4478-BA37-30C7896D17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424" y="617361"/>
            <a:ext cx="10987617" cy="535531"/>
          </a:xfrm>
          <a:prstGeom prst="rect">
            <a:avLst/>
          </a:prstGeom>
        </p:spPr>
        <p:txBody>
          <a:bodyPr lIns="108000">
            <a:spAutoFit/>
          </a:bodyPr>
          <a:lstStyle>
            <a:lvl1pPr marL="0" indent="0"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BR"/>
              <a:t>Título (Segoe UI 32)</a:t>
            </a:r>
            <a:endParaRPr lang="en-US"/>
          </a:p>
        </p:txBody>
      </p:sp>
      <p:sp>
        <p:nvSpPr>
          <p:cNvPr id="42" name="Espaço Reservado para Rodapé 4">
            <a:extLst>
              <a:ext uri="{FF2B5EF4-FFF2-40B4-BE49-F238E27FC236}">
                <a16:creationId xmlns:a16="http://schemas.microsoft.com/office/drawing/2014/main" id="{717353F9-3364-4ECD-9524-9A8844FE70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3358" y="6304734"/>
            <a:ext cx="9853200" cy="169277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100">
                <a:solidFill>
                  <a:srgbClr val="3C3C3C"/>
                </a:solidFill>
                <a:latin typeface="+mn-lt"/>
                <a:ea typeface="Verdan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/>
              <a:t>Adicionar título do rodapé aqui (Segoe UI 11)</a:t>
            </a:r>
          </a:p>
        </p:txBody>
      </p:sp>
      <p:pic>
        <p:nvPicPr>
          <p:cNvPr id="35" name="Gráfico 34">
            <a:extLst>
              <a:ext uri="{FF2B5EF4-FFF2-40B4-BE49-F238E27FC236}">
                <a16:creationId xmlns:a16="http://schemas.microsoft.com/office/drawing/2014/main" id="{25F0ED61-1E65-4FBB-A9D0-E167AA71BB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-8312"/>
            <a:ext cx="2793076" cy="1156858"/>
          </a:xfrm>
          <a:prstGeom prst="rect">
            <a:avLst/>
          </a:prstGeom>
        </p:spPr>
      </p:pic>
      <p:pic>
        <p:nvPicPr>
          <p:cNvPr id="44" name="Gráfico 43">
            <a:extLst>
              <a:ext uri="{FF2B5EF4-FFF2-40B4-BE49-F238E27FC236}">
                <a16:creationId xmlns:a16="http://schemas.microsoft.com/office/drawing/2014/main" id="{E77564BD-A9A3-497A-B30A-F96BFA722EA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72058" y="5941382"/>
            <a:ext cx="924930" cy="924930"/>
          </a:xfrm>
          <a:prstGeom prst="rect">
            <a:avLst/>
          </a:prstGeom>
        </p:spPr>
      </p:pic>
      <p:pic>
        <p:nvPicPr>
          <p:cNvPr id="45" name="logo_01.png" descr="logo_01.png">
            <a:extLst>
              <a:ext uri="{FF2B5EF4-FFF2-40B4-BE49-F238E27FC236}">
                <a16:creationId xmlns:a16="http://schemas.microsoft.com/office/drawing/2014/main" id="{DD16703A-2163-4ED4-83A8-134414E4FAE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32580" b="32580"/>
          <a:stretch>
            <a:fillRect/>
          </a:stretch>
        </p:blipFill>
        <p:spPr>
          <a:xfrm>
            <a:off x="10664982" y="169776"/>
            <a:ext cx="1401880" cy="274723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Espaço Reservado para Número de Slide 5">
            <a:extLst>
              <a:ext uri="{FF2B5EF4-FFF2-40B4-BE49-F238E27FC236}">
                <a16:creationId xmlns:a16="http://schemas.microsoft.com/office/drawing/2014/main" id="{17438687-9724-4CF8-A5CE-B1208C4EC6B7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chemeClr val="bg1"/>
                </a:solidFill>
                <a:latin typeface="+mj-lt"/>
              </a:rPr>
              <a:pPr algn="ctr"/>
              <a:t>‹nº›</a:t>
            </a:fld>
            <a:endParaRPr lang="pt-BR" sz="10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05005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Nossos clientes 2 -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6D925D-0FC7-1C42-9054-B4C953168229}"/>
              </a:ext>
            </a:extLst>
          </p:cNvPr>
          <p:cNvCxnSpPr/>
          <p:nvPr userDrawn="1"/>
        </p:nvCxnSpPr>
        <p:spPr>
          <a:xfrm flipV="1">
            <a:off x="4340484" y="1615440"/>
            <a:ext cx="0" cy="3585211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2987F4E-4821-8F44-AF7C-099DD9AF8A6B}"/>
              </a:ext>
            </a:extLst>
          </p:cNvPr>
          <p:cNvCxnSpPr/>
          <p:nvPr userDrawn="1"/>
        </p:nvCxnSpPr>
        <p:spPr>
          <a:xfrm flipV="1">
            <a:off x="7865485" y="1615440"/>
            <a:ext cx="0" cy="3585211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AADE584-3C96-FC4A-AB31-CD9A3C3B89AC}"/>
              </a:ext>
            </a:extLst>
          </p:cNvPr>
          <p:cNvCxnSpPr/>
          <p:nvPr userDrawn="1"/>
        </p:nvCxnSpPr>
        <p:spPr>
          <a:xfrm>
            <a:off x="993426" y="3415984"/>
            <a:ext cx="3206041" cy="0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23177B-9A98-244E-8B26-BD6AF0747DA9}"/>
              </a:ext>
            </a:extLst>
          </p:cNvPr>
          <p:cNvCxnSpPr/>
          <p:nvPr userDrawn="1"/>
        </p:nvCxnSpPr>
        <p:spPr>
          <a:xfrm>
            <a:off x="4504269" y="3415984"/>
            <a:ext cx="3206041" cy="0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9FE7CC-6BA4-C04D-973D-2F4F76ADDE08}"/>
              </a:ext>
            </a:extLst>
          </p:cNvPr>
          <p:cNvCxnSpPr/>
          <p:nvPr userDrawn="1"/>
        </p:nvCxnSpPr>
        <p:spPr>
          <a:xfrm>
            <a:off x="8027813" y="3415984"/>
            <a:ext cx="3206041" cy="0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67BA077E-43B9-8F4C-94BF-8D466C7B73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555548" y="1844736"/>
            <a:ext cx="1961147" cy="118917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02E9E952-D3C8-6D4D-9D94-947D928C0E7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22835" y="1844736"/>
            <a:ext cx="1961147" cy="118917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19FF6B6B-205D-1048-B418-4572BDD30F4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611092" y="1844736"/>
            <a:ext cx="1961147" cy="118917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13B6D7FC-0922-5C44-9E36-69F5780D489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555548" y="3785296"/>
            <a:ext cx="1961147" cy="118917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3BD82ED7-A6CB-7C48-AA7F-1AC23A4754A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122835" y="3785296"/>
            <a:ext cx="1961147" cy="118917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896224EB-B3E5-274A-8A29-8CFBF625C12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611092" y="3785296"/>
            <a:ext cx="1961147" cy="118917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1" name="Title 9">
            <a:extLst>
              <a:ext uri="{FF2B5EF4-FFF2-40B4-BE49-F238E27FC236}">
                <a16:creationId xmlns:a16="http://schemas.microsoft.com/office/drawing/2014/main" id="{2C9049DC-F026-4186-B6BF-B801908BF5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424" y="617361"/>
            <a:ext cx="10987617" cy="535531"/>
          </a:xfrm>
          <a:prstGeom prst="rect">
            <a:avLst/>
          </a:prstGeom>
        </p:spPr>
        <p:txBody>
          <a:bodyPr lIns="108000">
            <a:spAutoFit/>
          </a:bodyPr>
          <a:lstStyle>
            <a:lvl1pPr marL="0" indent="0" algn="l"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pt-BR"/>
              <a:t>Título (Segoe UI 32)</a:t>
            </a:r>
            <a:endParaRPr lang="en-US"/>
          </a:p>
        </p:txBody>
      </p:sp>
      <p:sp>
        <p:nvSpPr>
          <p:cNvPr id="32" name="Espaço Reservado para Rodapé 4">
            <a:extLst>
              <a:ext uri="{FF2B5EF4-FFF2-40B4-BE49-F238E27FC236}">
                <a16:creationId xmlns:a16="http://schemas.microsoft.com/office/drawing/2014/main" id="{8D519817-9458-4F4E-BCDF-8BDC0A28B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3358" y="6304734"/>
            <a:ext cx="9853200" cy="16927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>
              <a:defRPr sz="1100">
                <a:solidFill>
                  <a:srgbClr val="3C3C3C"/>
                </a:solidFill>
                <a:latin typeface="+mj-lt"/>
                <a:ea typeface="Verdan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/>
              <a:t>Adicionar título do rodapé aqui (Segoe UI 11)</a:t>
            </a:r>
          </a:p>
        </p:txBody>
      </p:sp>
      <p:pic>
        <p:nvPicPr>
          <p:cNvPr id="25" name="Gráfico 24">
            <a:extLst>
              <a:ext uri="{FF2B5EF4-FFF2-40B4-BE49-F238E27FC236}">
                <a16:creationId xmlns:a16="http://schemas.microsoft.com/office/drawing/2014/main" id="{1AC19718-B6A3-4841-9834-A68B9DD45F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-8312"/>
            <a:ext cx="2793076" cy="1156858"/>
          </a:xfrm>
          <a:prstGeom prst="rect">
            <a:avLst/>
          </a:prstGeom>
        </p:spPr>
      </p:pic>
      <p:pic>
        <p:nvPicPr>
          <p:cNvPr id="34" name="Gráfico 33">
            <a:extLst>
              <a:ext uri="{FF2B5EF4-FFF2-40B4-BE49-F238E27FC236}">
                <a16:creationId xmlns:a16="http://schemas.microsoft.com/office/drawing/2014/main" id="{2870BFB4-B447-4E7B-AEE8-E4168127F94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72058" y="5941382"/>
            <a:ext cx="924930" cy="924930"/>
          </a:xfrm>
          <a:prstGeom prst="rect">
            <a:avLst/>
          </a:prstGeom>
        </p:spPr>
      </p:pic>
      <p:pic>
        <p:nvPicPr>
          <p:cNvPr id="35" name="logo_01.png" descr="logo_01.png">
            <a:extLst>
              <a:ext uri="{FF2B5EF4-FFF2-40B4-BE49-F238E27FC236}">
                <a16:creationId xmlns:a16="http://schemas.microsoft.com/office/drawing/2014/main" id="{6D357D4C-495B-4637-BFBD-A12B4794905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32580" b="32580"/>
          <a:stretch>
            <a:fillRect/>
          </a:stretch>
        </p:blipFill>
        <p:spPr>
          <a:xfrm>
            <a:off x="10664982" y="169776"/>
            <a:ext cx="1401880" cy="274723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Espaço Reservado para Número de Slide 5">
            <a:extLst>
              <a:ext uri="{FF2B5EF4-FFF2-40B4-BE49-F238E27FC236}">
                <a16:creationId xmlns:a16="http://schemas.microsoft.com/office/drawing/2014/main" id="{6272BA34-27E4-4986-956A-805602BBB75F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chemeClr val="bg1"/>
                </a:solidFill>
                <a:latin typeface="+mj-lt"/>
              </a:rPr>
              <a:pPr algn="ctr"/>
              <a:t>‹nº›</a:t>
            </a:fld>
            <a:endParaRPr lang="pt-BR" sz="10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8999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Nossos clientes 3 -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C67D0ECB-A268-4994-B14F-39FB5355E402}"/>
              </a:ext>
            </a:extLst>
          </p:cNvPr>
          <p:cNvCxnSpPr/>
          <p:nvPr userDrawn="1"/>
        </p:nvCxnSpPr>
        <p:spPr>
          <a:xfrm>
            <a:off x="7952300" y="1303039"/>
            <a:ext cx="9409" cy="5015405"/>
          </a:xfrm>
          <a:prstGeom prst="line">
            <a:avLst/>
          </a:prstGeom>
          <a:ln w="6350" cap="sq">
            <a:solidFill>
              <a:schemeClr val="tx1">
                <a:lumMod val="20000"/>
                <a:lumOff val="8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77397C68-08B3-41C9-B75D-6CFEF05ABE40}"/>
              </a:ext>
            </a:extLst>
          </p:cNvPr>
          <p:cNvCxnSpPr/>
          <p:nvPr userDrawn="1"/>
        </p:nvCxnSpPr>
        <p:spPr>
          <a:xfrm>
            <a:off x="4235410" y="1308160"/>
            <a:ext cx="5402" cy="5015405"/>
          </a:xfrm>
          <a:prstGeom prst="line">
            <a:avLst/>
          </a:prstGeom>
          <a:ln w="6350" cap="sq">
            <a:solidFill>
              <a:schemeClr val="tx1">
                <a:lumMod val="20000"/>
                <a:lumOff val="8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ço Reservado para Imagem 4">
            <a:extLst>
              <a:ext uri="{FF2B5EF4-FFF2-40B4-BE49-F238E27FC236}">
                <a16:creationId xmlns:a16="http://schemas.microsoft.com/office/drawing/2014/main" id="{30B94FBC-9C8A-40F3-AA52-5C3332E1800E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816969" y="1378615"/>
            <a:ext cx="1030343" cy="1030209"/>
          </a:xfrm>
          <a:prstGeom prst="ellipse">
            <a:avLst/>
          </a:prstGeom>
          <a:ln w="6350">
            <a:solidFill>
              <a:schemeClr val="tx1">
                <a:lumMod val="40000"/>
                <a:lumOff val="6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pt-BR"/>
              <a:t>imagem</a:t>
            </a:r>
          </a:p>
        </p:txBody>
      </p:sp>
      <p:sp>
        <p:nvSpPr>
          <p:cNvPr id="36" name="Espaço Reservado para Imagem 4">
            <a:extLst>
              <a:ext uri="{FF2B5EF4-FFF2-40B4-BE49-F238E27FC236}">
                <a16:creationId xmlns:a16="http://schemas.microsoft.com/office/drawing/2014/main" id="{7F91D67B-494B-412B-8335-54163F17528A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5605797" y="1378615"/>
            <a:ext cx="1030343" cy="1030209"/>
          </a:xfrm>
          <a:prstGeom prst="ellipse">
            <a:avLst/>
          </a:prstGeom>
          <a:ln w="6350">
            <a:solidFill>
              <a:schemeClr val="tx1">
                <a:lumMod val="40000"/>
                <a:lumOff val="6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pt-BR"/>
              <a:t>imagem</a:t>
            </a:r>
          </a:p>
        </p:txBody>
      </p:sp>
      <p:sp>
        <p:nvSpPr>
          <p:cNvPr id="37" name="Espaço Reservado para Imagem 4">
            <a:extLst>
              <a:ext uri="{FF2B5EF4-FFF2-40B4-BE49-F238E27FC236}">
                <a16:creationId xmlns:a16="http://schemas.microsoft.com/office/drawing/2014/main" id="{33AF6328-C52B-4BC1-BEBA-651B21974354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9298997" y="1378615"/>
            <a:ext cx="1030343" cy="1030209"/>
          </a:xfrm>
          <a:prstGeom prst="ellipse">
            <a:avLst/>
          </a:prstGeom>
          <a:ln w="6350">
            <a:solidFill>
              <a:schemeClr val="tx1">
                <a:lumMod val="40000"/>
                <a:lumOff val="6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pt-BR"/>
              <a:t>imagem</a:t>
            </a:r>
          </a:p>
        </p:txBody>
      </p: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E6A0EF06-1340-467D-964C-A8FA7EFEF24A}"/>
              </a:ext>
            </a:extLst>
          </p:cNvPr>
          <p:cNvCxnSpPr/>
          <p:nvPr userDrawn="1"/>
        </p:nvCxnSpPr>
        <p:spPr>
          <a:xfrm>
            <a:off x="579943" y="3815863"/>
            <a:ext cx="10961627" cy="0"/>
          </a:xfrm>
          <a:prstGeom prst="line">
            <a:avLst/>
          </a:prstGeom>
          <a:ln w="6350" cap="sq">
            <a:solidFill>
              <a:schemeClr val="tx1">
                <a:lumMod val="20000"/>
                <a:lumOff val="8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spaço Reservado para Imagem 4">
            <a:extLst>
              <a:ext uri="{FF2B5EF4-FFF2-40B4-BE49-F238E27FC236}">
                <a16:creationId xmlns:a16="http://schemas.microsoft.com/office/drawing/2014/main" id="{981E69F0-35A6-49AE-8509-D786492AAAD3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816969" y="3972207"/>
            <a:ext cx="1030343" cy="1030209"/>
          </a:xfrm>
          <a:prstGeom prst="ellipse">
            <a:avLst/>
          </a:prstGeom>
          <a:ln w="6350">
            <a:solidFill>
              <a:schemeClr val="tx1">
                <a:lumMod val="40000"/>
                <a:lumOff val="60000"/>
              </a:schemeClr>
            </a:solidFill>
          </a:ln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pt-BR"/>
              <a:t>imagem</a:t>
            </a:r>
          </a:p>
        </p:txBody>
      </p:sp>
      <p:sp>
        <p:nvSpPr>
          <p:cNvPr id="40" name="Espaço Reservado para Imagem 4">
            <a:extLst>
              <a:ext uri="{FF2B5EF4-FFF2-40B4-BE49-F238E27FC236}">
                <a16:creationId xmlns:a16="http://schemas.microsoft.com/office/drawing/2014/main" id="{71C52500-1CEF-4622-B253-FFF8C2440B75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5605797" y="3972207"/>
            <a:ext cx="1030343" cy="1030209"/>
          </a:xfrm>
          <a:prstGeom prst="ellipse">
            <a:avLst/>
          </a:prstGeom>
          <a:ln w="6350">
            <a:solidFill>
              <a:schemeClr val="tx1">
                <a:lumMod val="40000"/>
                <a:lumOff val="6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pt-BR"/>
              <a:t>imagem</a:t>
            </a:r>
          </a:p>
        </p:txBody>
      </p:sp>
      <p:sp>
        <p:nvSpPr>
          <p:cNvPr id="41" name="Espaço Reservado para Imagem 4">
            <a:extLst>
              <a:ext uri="{FF2B5EF4-FFF2-40B4-BE49-F238E27FC236}">
                <a16:creationId xmlns:a16="http://schemas.microsoft.com/office/drawing/2014/main" id="{5D061FC5-7434-4F9E-9BF9-ED1DACFB67FC}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9298997" y="3972207"/>
            <a:ext cx="1030343" cy="1030209"/>
          </a:xfrm>
          <a:prstGeom prst="ellipse">
            <a:avLst/>
          </a:prstGeom>
          <a:ln w="6350">
            <a:solidFill>
              <a:schemeClr val="tx1">
                <a:lumMod val="40000"/>
                <a:lumOff val="6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pt-BR"/>
              <a:t>imagem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B229D7-C37D-084B-BE79-20110555B42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79943" y="2480252"/>
            <a:ext cx="3465770" cy="2862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400" b="0">
                <a:solidFill>
                  <a:srgbClr val="682895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Subtítulo</a:t>
            </a:r>
            <a:r>
              <a:rPr lang="en-US"/>
              <a:t> (Segoe UI 14)</a:t>
            </a:r>
            <a:endParaRPr lang="en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8E47BA-A231-074D-85F0-BB78E8CF8D3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79943" y="2774949"/>
            <a:ext cx="3465770" cy="24468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100">
                <a:solidFill>
                  <a:srgbClr val="3C3C3C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Inserir</a:t>
            </a:r>
            <a:r>
              <a:rPr lang="en-US"/>
              <a:t> </a:t>
            </a:r>
            <a:r>
              <a:rPr lang="en-US" err="1"/>
              <a:t>texto</a:t>
            </a:r>
            <a:r>
              <a:rPr lang="en-US"/>
              <a:t> (Segoe UI 11)</a:t>
            </a:r>
            <a:endParaRPr lang="en-BR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E8791E05-37AC-6545-81E1-4FB30158DD35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364543" y="2480252"/>
            <a:ext cx="3465770" cy="2862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400" b="0">
                <a:solidFill>
                  <a:srgbClr val="682895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Subtítulo</a:t>
            </a:r>
            <a:r>
              <a:rPr lang="en-US"/>
              <a:t> (Segoe UI 14)</a:t>
            </a:r>
            <a:endParaRPr lang="en-BR"/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2D71D375-B4EF-D94C-BD4B-EA088AE9959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364543" y="2774950"/>
            <a:ext cx="3465770" cy="24468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100">
                <a:solidFill>
                  <a:srgbClr val="3C3C3C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Inserir</a:t>
            </a:r>
            <a:r>
              <a:rPr lang="en-US"/>
              <a:t> </a:t>
            </a:r>
            <a:r>
              <a:rPr lang="en-US" err="1"/>
              <a:t>texto</a:t>
            </a:r>
            <a:r>
              <a:rPr lang="en-US"/>
              <a:t> (Segoe UI 11)</a:t>
            </a:r>
            <a:endParaRPr lang="en-BR"/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DB2E626F-7AFE-2548-9C20-124857C06FA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085643" y="2480252"/>
            <a:ext cx="3465770" cy="2862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400" b="0">
                <a:solidFill>
                  <a:srgbClr val="682895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Subtítulo</a:t>
            </a:r>
            <a:r>
              <a:rPr lang="en-US"/>
              <a:t> (Segoe UI 14)</a:t>
            </a:r>
            <a:endParaRPr lang="en-BR"/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3D853946-365A-9041-8FD7-D89F2F6C9FC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085643" y="2774950"/>
            <a:ext cx="3465770" cy="24468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100">
                <a:solidFill>
                  <a:srgbClr val="3C3C3C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Inserir</a:t>
            </a:r>
            <a:r>
              <a:rPr lang="en-US"/>
              <a:t> </a:t>
            </a:r>
            <a:r>
              <a:rPr lang="en-US" err="1"/>
              <a:t>texto</a:t>
            </a:r>
            <a:r>
              <a:rPr lang="en-US"/>
              <a:t> (Segoe UI 11)</a:t>
            </a:r>
            <a:endParaRPr lang="en-BR"/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4E76A0FC-F8BF-0C4E-B532-F69E4010C432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79943" y="5071052"/>
            <a:ext cx="3465770" cy="2862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400" b="0">
                <a:solidFill>
                  <a:srgbClr val="682895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Subtítulo</a:t>
            </a:r>
            <a:r>
              <a:rPr lang="en-US"/>
              <a:t> (Segoe UI 14)</a:t>
            </a:r>
            <a:endParaRPr lang="en-BR"/>
          </a:p>
        </p:txBody>
      </p: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733F0229-60EE-2E40-AF7E-02A42029FD79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79943" y="5365750"/>
            <a:ext cx="3465770" cy="24468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100">
                <a:solidFill>
                  <a:srgbClr val="3C3C3C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Inserir</a:t>
            </a:r>
            <a:r>
              <a:rPr lang="en-US"/>
              <a:t> </a:t>
            </a:r>
            <a:r>
              <a:rPr lang="en-US" err="1"/>
              <a:t>texto</a:t>
            </a:r>
            <a:r>
              <a:rPr lang="en-US"/>
              <a:t> (Segoe UI 11)</a:t>
            </a:r>
            <a:endParaRPr lang="en-BR"/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F810B1E4-BD6C-744C-9F94-3B4D662D103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364543" y="5071052"/>
            <a:ext cx="3465770" cy="2862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400" b="0">
                <a:solidFill>
                  <a:srgbClr val="682895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Subtítulo</a:t>
            </a:r>
            <a:r>
              <a:rPr lang="en-US"/>
              <a:t> (Segoe UI 14)</a:t>
            </a:r>
            <a:endParaRPr lang="en-BR"/>
          </a:p>
        </p:txBody>
      </p:sp>
      <p:sp>
        <p:nvSpPr>
          <p:cNvPr id="54" name="Text Placeholder 4">
            <a:extLst>
              <a:ext uri="{FF2B5EF4-FFF2-40B4-BE49-F238E27FC236}">
                <a16:creationId xmlns:a16="http://schemas.microsoft.com/office/drawing/2014/main" id="{A194CF44-77FE-2E47-A50E-63A155CAD507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364543" y="5365750"/>
            <a:ext cx="3465770" cy="24468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100">
                <a:solidFill>
                  <a:srgbClr val="3C3C3C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Inserir</a:t>
            </a:r>
            <a:r>
              <a:rPr lang="en-US"/>
              <a:t> </a:t>
            </a:r>
            <a:r>
              <a:rPr lang="en-US" err="1"/>
              <a:t>texto</a:t>
            </a:r>
            <a:r>
              <a:rPr lang="en-US"/>
              <a:t> (Segoe UI 11)</a:t>
            </a:r>
            <a:endParaRPr lang="en-BR"/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B398AFB6-B97C-A847-AF71-833A62A00603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085643" y="5071052"/>
            <a:ext cx="3465770" cy="2862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400" b="0">
                <a:solidFill>
                  <a:srgbClr val="682895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Subtítulo</a:t>
            </a:r>
            <a:r>
              <a:rPr lang="en-US"/>
              <a:t> (Segoe UI 14)</a:t>
            </a:r>
            <a:endParaRPr lang="en-BR"/>
          </a:p>
        </p:txBody>
      </p:sp>
      <p:sp>
        <p:nvSpPr>
          <p:cNvPr id="56" name="Text Placeholder 4">
            <a:extLst>
              <a:ext uri="{FF2B5EF4-FFF2-40B4-BE49-F238E27FC236}">
                <a16:creationId xmlns:a16="http://schemas.microsoft.com/office/drawing/2014/main" id="{4FD1DA42-3B3D-0D42-B6BB-9E74CAAC3A46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085643" y="5365750"/>
            <a:ext cx="3465770" cy="24468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100">
                <a:solidFill>
                  <a:srgbClr val="3C3C3C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Inserir</a:t>
            </a:r>
            <a:r>
              <a:rPr lang="en-US"/>
              <a:t> </a:t>
            </a:r>
            <a:r>
              <a:rPr lang="en-US" err="1"/>
              <a:t>texto</a:t>
            </a:r>
            <a:r>
              <a:rPr lang="en-US"/>
              <a:t> (Segoe UI 11)</a:t>
            </a:r>
            <a:endParaRPr lang="en-BR"/>
          </a:p>
        </p:txBody>
      </p:sp>
      <p:sp>
        <p:nvSpPr>
          <p:cNvPr id="58" name="Title 9">
            <a:extLst>
              <a:ext uri="{FF2B5EF4-FFF2-40B4-BE49-F238E27FC236}">
                <a16:creationId xmlns:a16="http://schemas.microsoft.com/office/drawing/2014/main" id="{81050D8F-E9CA-4F5D-8A1A-F363BC6445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424" y="617361"/>
            <a:ext cx="10987617" cy="535531"/>
          </a:xfrm>
          <a:prstGeom prst="rect">
            <a:avLst/>
          </a:prstGeom>
        </p:spPr>
        <p:txBody>
          <a:bodyPr lIns="108000">
            <a:spAutoFit/>
          </a:bodyPr>
          <a:lstStyle>
            <a:lvl1pPr marL="0" indent="0" algn="l"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pt-BR"/>
              <a:t>Título (Segoe UI 32)</a:t>
            </a:r>
            <a:endParaRPr lang="en-US"/>
          </a:p>
        </p:txBody>
      </p:sp>
      <p:sp>
        <p:nvSpPr>
          <p:cNvPr id="60" name="Espaço Reservado para Número de Slide 5">
            <a:extLst>
              <a:ext uri="{FF2B5EF4-FFF2-40B4-BE49-F238E27FC236}">
                <a16:creationId xmlns:a16="http://schemas.microsoft.com/office/drawing/2014/main" id="{A8AABF6A-7233-48E5-B3B4-C8D3FE67A034}"/>
              </a:ext>
            </a:extLst>
          </p:cNvPr>
          <p:cNvSpPr txBox="1"/>
          <p:nvPr userDrawn="1"/>
        </p:nvSpPr>
        <p:spPr>
          <a:xfrm>
            <a:off x="10321183" y="6301473"/>
            <a:ext cx="1620000" cy="169277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077AD36-6513-4937-8578-8D1887E4EE7D}" type="slidenum">
              <a:rPr lang="pt-BR" sz="1100" smtClean="0">
                <a:solidFill>
                  <a:schemeClr val="bg1"/>
                </a:solidFill>
                <a:latin typeface="+mj-lt"/>
              </a:rPr>
              <a:t>‹nº›</a:t>
            </a:fld>
            <a:endParaRPr lang="pt-BR" sz="11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2" name="Gráfico 41">
            <a:extLst>
              <a:ext uri="{FF2B5EF4-FFF2-40B4-BE49-F238E27FC236}">
                <a16:creationId xmlns:a16="http://schemas.microsoft.com/office/drawing/2014/main" id="{2A474D05-2A55-4B30-ABDC-C7105C5222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-8312"/>
            <a:ext cx="2793076" cy="1156858"/>
          </a:xfrm>
          <a:prstGeom prst="rect">
            <a:avLst/>
          </a:prstGeom>
        </p:spPr>
      </p:pic>
      <p:pic>
        <p:nvPicPr>
          <p:cNvPr id="43" name="Gráfico 42">
            <a:extLst>
              <a:ext uri="{FF2B5EF4-FFF2-40B4-BE49-F238E27FC236}">
                <a16:creationId xmlns:a16="http://schemas.microsoft.com/office/drawing/2014/main" id="{34393074-40C1-4E09-8C34-10D4539BA5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72058" y="5941382"/>
            <a:ext cx="924930" cy="924930"/>
          </a:xfrm>
          <a:prstGeom prst="rect">
            <a:avLst/>
          </a:prstGeom>
        </p:spPr>
      </p:pic>
      <p:pic>
        <p:nvPicPr>
          <p:cNvPr id="59" name="logo_01.png" descr="logo_01.png">
            <a:extLst>
              <a:ext uri="{FF2B5EF4-FFF2-40B4-BE49-F238E27FC236}">
                <a16:creationId xmlns:a16="http://schemas.microsoft.com/office/drawing/2014/main" id="{34C0276E-F864-45B5-9067-806E831329A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32580" b="32580"/>
          <a:stretch>
            <a:fillRect/>
          </a:stretch>
        </p:blipFill>
        <p:spPr>
          <a:xfrm>
            <a:off x="10664982" y="169776"/>
            <a:ext cx="1401880" cy="274723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Espaço Reservado para Número de Slide 5">
            <a:extLst>
              <a:ext uri="{FF2B5EF4-FFF2-40B4-BE49-F238E27FC236}">
                <a16:creationId xmlns:a16="http://schemas.microsoft.com/office/drawing/2014/main" id="{9348F472-45CD-4610-B89E-D852C8E14A93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chemeClr val="bg1"/>
                </a:solidFill>
                <a:latin typeface="+mj-lt"/>
              </a:rPr>
              <a:pPr algn="ctr"/>
              <a:t>‹nº›</a:t>
            </a:fld>
            <a:endParaRPr lang="pt-BR" sz="10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926231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Linha do tempo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"/>
          <p:cNvSpPr/>
          <p:nvPr/>
        </p:nvSpPr>
        <p:spPr>
          <a:xfrm>
            <a:off x="1" y="2799189"/>
            <a:ext cx="12193588" cy="4058811"/>
          </a:xfrm>
          <a:prstGeom prst="rect">
            <a:avLst/>
          </a:prstGeom>
          <a:solidFill>
            <a:srgbClr val="3F0B65"/>
          </a:solidFill>
          <a:ln w="12700">
            <a:miter lim="400000"/>
          </a:ln>
        </p:spPr>
        <p:txBody>
          <a:bodyPr tIns="45720" bIns="45720" anchor="ctr"/>
          <a:lstStyle/>
          <a:p>
            <a:endParaRPr sz="900">
              <a:latin typeface="+mj-lt"/>
            </a:endParaRPr>
          </a:p>
        </p:txBody>
      </p:sp>
      <p:sp>
        <p:nvSpPr>
          <p:cNvPr id="1054" name="Circle"/>
          <p:cNvSpPr/>
          <p:nvPr/>
        </p:nvSpPr>
        <p:spPr>
          <a:xfrm>
            <a:off x="1329232" y="2701778"/>
            <a:ext cx="213225" cy="213197"/>
          </a:xfrm>
          <a:prstGeom prst="ellipse">
            <a:avLst/>
          </a:prstGeom>
          <a:solidFill>
            <a:srgbClr val="FFA400"/>
          </a:solidFill>
          <a:ln w="12700">
            <a:miter lim="400000"/>
          </a:ln>
        </p:spPr>
        <p:txBody>
          <a:bodyPr tIns="45720" bIns="45720" anchor="ctr"/>
          <a:lstStyle/>
          <a:p>
            <a:endParaRPr sz="900">
              <a:latin typeface="+mj-lt"/>
            </a:endParaRPr>
          </a:p>
        </p:txBody>
      </p:sp>
      <p:sp>
        <p:nvSpPr>
          <p:cNvPr id="1055" name="Circle"/>
          <p:cNvSpPr/>
          <p:nvPr/>
        </p:nvSpPr>
        <p:spPr>
          <a:xfrm>
            <a:off x="4115357" y="2701778"/>
            <a:ext cx="213224" cy="213197"/>
          </a:xfrm>
          <a:prstGeom prst="ellipse">
            <a:avLst/>
          </a:prstGeom>
          <a:solidFill>
            <a:srgbClr val="FFA400"/>
          </a:solidFill>
          <a:ln w="12700">
            <a:miter lim="400000"/>
          </a:ln>
        </p:spPr>
        <p:txBody>
          <a:bodyPr tIns="45720" bIns="45720" anchor="ctr"/>
          <a:lstStyle/>
          <a:p>
            <a:endParaRPr sz="900">
              <a:latin typeface="+mj-lt"/>
            </a:endParaRPr>
          </a:p>
        </p:txBody>
      </p:sp>
      <p:sp>
        <p:nvSpPr>
          <p:cNvPr id="1056" name="Circle"/>
          <p:cNvSpPr/>
          <p:nvPr/>
        </p:nvSpPr>
        <p:spPr>
          <a:xfrm>
            <a:off x="6901480" y="2701778"/>
            <a:ext cx="213224" cy="213197"/>
          </a:xfrm>
          <a:prstGeom prst="ellipse">
            <a:avLst/>
          </a:prstGeom>
          <a:solidFill>
            <a:srgbClr val="FFA400"/>
          </a:solidFill>
          <a:ln w="12700">
            <a:miter lim="400000"/>
          </a:ln>
        </p:spPr>
        <p:txBody>
          <a:bodyPr tIns="45720" bIns="45720" anchor="ctr"/>
          <a:lstStyle/>
          <a:p>
            <a:endParaRPr sz="900">
              <a:latin typeface="+mj-lt"/>
            </a:endParaRPr>
          </a:p>
        </p:txBody>
      </p:sp>
      <p:sp>
        <p:nvSpPr>
          <p:cNvPr id="1057" name="Circle"/>
          <p:cNvSpPr/>
          <p:nvPr/>
        </p:nvSpPr>
        <p:spPr>
          <a:xfrm>
            <a:off x="9687604" y="2701778"/>
            <a:ext cx="213224" cy="213197"/>
          </a:xfrm>
          <a:prstGeom prst="ellipse">
            <a:avLst/>
          </a:prstGeom>
          <a:solidFill>
            <a:srgbClr val="FFA400"/>
          </a:solidFill>
          <a:ln w="12700">
            <a:miter lim="400000"/>
          </a:ln>
        </p:spPr>
        <p:txBody>
          <a:bodyPr tIns="45720" bIns="45720" anchor="ctr"/>
          <a:lstStyle/>
          <a:p>
            <a:endParaRPr sz="900"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37BC8-729D-9D4C-B98C-38F55BF1D6C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37498" y="3129957"/>
            <a:ext cx="1366323" cy="3970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err="1"/>
              <a:t>Inserir</a:t>
            </a:r>
            <a:r>
              <a:rPr lang="en-US"/>
              <a:t> </a:t>
            </a:r>
            <a:r>
              <a:rPr lang="en-US" err="1"/>
              <a:t>texto</a:t>
            </a:r>
            <a:r>
              <a:rPr lang="en-US"/>
              <a:t> (Segoe UI 11)</a:t>
            </a:r>
            <a:endParaRPr lang="en-BR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B8B9D6A1-C4CF-7C4F-921B-51A1882BC25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8918" y="3129957"/>
            <a:ext cx="1366323" cy="3970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err="1"/>
              <a:t>Inserir</a:t>
            </a:r>
            <a:r>
              <a:rPr lang="en-US"/>
              <a:t> </a:t>
            </a:r>
            <a:r>
              <a:rPr lang="en-US" err="1"/>
              <a:t>texto</a:t>
            </a:r>
            <a:r>
              <a:rPr lang="en-US"/>
              <a:t> (Segoe UI 11)</a:t>
            </a:r>
            <a:endParaRPr lang="en-BR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EB0FD10D-51E1-4141-B73A-2D4CA87A579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80338" y="3129957"/>
            <a:ext cx="1366323" cy="3970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err="1"/>
              <a:t>Inserir</a:t>
            </a:r>
            <a:r>
              <a:rPr lang="en-US"/>
              <a:t> </a:t>
            </a:r>
            <a:r>
              <a:rPr lang="en-US" err="1"/>
              <a:t>texto</a:t>
            </a:r>
            <a:r>
              <a:rPr lang="en-US"/>
              <a:t> (Segoe UI 11)</a:t>
            </a:r>
            <a:endParaRPr lang="en-BR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270365EF-FA3D-174D-8BA5-13A66D5FD45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687038" y="3129957"/>
            <a:ext cx="1366323" cy="3970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err="1"/>
              <a:t>Inserir</a:t>
            </a:r>
            <a:r>
              <a:rPr lang="en-US"/>
              <a:t> </a:t>
            </a:r>
            <a:r>
              <a:rPr lang="en-US" err="1"/>
              <a:t>texto</a:t>
            </a:r>
            <a:r>
              <a:rPr lang="en-US"/>
              <a:t> (Segoe UI 11)</a:t>
            </a:r>
            <a:endParaRPr lang="en-BR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77473634-0661-9942-9B3A-615997DDE0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0498" y="2250908"/>
            <a:ext cx="1113602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 b="1">
                <a:solidFill>
                  <a:srgbClr val="EC7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err="1"/>
              <a:t>Título</a:t>
            </a:r>
            <a:endParaRPr lang="en-BR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9A9F21E5-6783-8849-B3B7-D3EF8D47AAC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81918" y="2250908"/>
            <a:ext cx="1212382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 b="1">
                <a:solidFill>
                  <a:srgbClr val="EC7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err="1"/>
              <a:t>Título</a:t>
            </a:r>
            <a:endParaRPr lang="en-BR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036FB005-C458-C040-BB8F-F26BE16B2C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53338" y="2250908"/>
            <a:ext cx="1082562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 b="1">
                <a:solidFill>
                  <a:srgbClr val="EC7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err="1"/>
              <a:t>Título</a:t>
            </a:r>
            <a:endParaRPr lang="en-BR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0F9DD809-1666-3344-A0BF-85BD2441F57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560037" y="2250908"/>
            <a:ext cx="1082561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 b="1">
                <a:solidFill>
                  <a:srgbClr val="EC7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err="1"/>
              <a:t>Título</a:t>
            </a:r>
            <a:endParaRPr lang="en-BR"/>
          </a:p>
        </p:txBody>
      </p:sp>
      <p:pic>
        <p:nvPicPr>
          <p:cNvPr id="25" name="Gráfico 24">
            <a:extLst>
              <a:ext uri="{FF2B5EF4-FFF2-40B4-BE49-F238E27FC236}">
                <a16:creationId xmlns:a16="http://schemas.microsoft.com/office/drawing/2014/main" id="{BF167017-D591-4DF0-821F-05F8724D28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-8312"/>
            <a:ext cx="2793076" cy="1156858"/>
          </a:xfrm>
          <a:prstGeom prst="rect">
            <a:avLst/>
          </a:prstGeom>
        </p:spPr>
      </p:pic>
      <p:pic>
        <p:nvPicPr>
          <p:cNvPr id="27" name="logo_01.png" descr="logo_01.png">
            <a:extLst>
              <a:ext uri="{FF2B5EF4-FFF2-40B4-BE49-F238E27FC236}">
                <a16:creationId xmlns:a16="http://schemas.microsoft.com/office/drawing/2014/main" id="{D39EF1ED-1BCB-4F02-AA77-8C7203C08B5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t="32580" b="32580"/>
          <a:stretch>
            <a:fillRect/>
          </a:stretch>
        </p:blipFill>
        <p:spPr>
          <a:xfrm>
            <a:off x="10664982" y="169776"/>
            <a:ext cx="1401880" cy="274723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Title 9">
            <a:extLst>
              <a:ext uri="{FF2B5EF4-FFF2-40B4-BE49-F238E27FC236}">
                <a16:creationId xmlns:a16="http://schemas.microsoft.com/office/drawing/2014/main" id="{ED632184-5E0D-A044-9663-AF83B9F7B6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424" y="617361"/>
            <a:ext cx="10987617" cy="535531"/>
          </a:xfrm>
          <a:prstGeom prst="rect">
            <a:avLst/>
          </a:prstGeom>
        </p:spPr>
        <p:txBody>
          <a:bodyPr lIns="108000">
            <a:spAutoFit/>
          </a:bodyPr>
          <a:lstStyle>
            <a:lvl1pPr marL="0" indent="0" algn="l"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pt-BR"/>
              <a:t>Título (Segoe UI 32)</a:t>
            </a:r>
            <a:endParaRPr lang="en-US"/>
          </a:p>
        </p:txBody>
      </p:sp>
      <p:grpSp>
        <p:nvGrpSpPr>
          <p:cNvPr id="43" name="Gráfico 9">
            <a:extLst>
              <a:ext uri="{FF2B5EF4-FFF2-40B4-BE49-F238E27FC236}">
                <a16:creationId xmlns:a16="http://schemas.microsoft.com/office/drawing/2014/main" id="{3C6F87CF-2EE1-4CA0-8D70-2926B41714B6}"/>
              </a:ext>
            </a:extLst>
          </p:cNvPr>
          <p:cNvGrpSpPr/>
          <p:nvPr userDrawn="1"/>
        </p:nvGrpSpPr>
        <p:grpSpPr>
          <a:xfrm>
            <a:off x="11272058" y="5941382"/>
            <a:ext cx="924930" cy="924930"/>
            <a:chOff x="11272058" y="5941382"/>
            <a:chExt cx="924930" cy="924930"/>
          </a:xfrm>
        </p:grpSpPr>
        <p:sp>
          <p:nvSpPr>
            <p:cNvPr id="44" name="Forma Livre: Forma 43">
              <a:extLst>
                <a:ext uri="{FF2B5EF4-FFF2-40B4-BE49-F238E27FC236}">
                  <a16:creationId xmlns:a16="http://schemas.microsoft.com/office/drawing/2014/main" id="{418DD7B3-1EF0-4760-9B52-62FDB0443F67}"/>
                </a:ext>
              </a:extLst>
            </p:cNvPr>
            <p:cNvSpPr/>
            <p:nvPr/>
          </p:nvSpPr>
          <p:spPr>
            <a:xfrm>
              <a:off x="11269257" y="5938581"/>
              <a:ext cx="924930" cy="924930"/>
            </a:xfrm>
            <a:custGeom>
              <a:avLst/>
              <a:gdLst>
                <a:gd name="connsiteX0" fmla="*/ 924389 w 924930"/>
                <a:gd name="connsiteY0" fmla="*/ 2801 h 924930"/>
                <a:gd name="connsiteX1" fmla="*/ 924389 w 924930"/>
                <a:gd name="connsiteY1" fmla="*/ 924389 h 924930"/>
                <a:gd name="connsiteX2" fmla="*/ 2801 w 924930"/>
                <a:gd name="connsiteY2" fmla="*/ 924389 h 924930"/>
                <a:gd name="connsiteX3" fmla="*/ 924389 w 924930"/>
                <a:gd name="connsiteY3" fmla="*/ 2801 h 924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930" h="924930">
                  <a:moveTo>
                    <a:pt x="924389" y="2801"/>
                  </a:moveTo>
                  <a:lnTo>
                    <a:pt x="924389" y="924389"/>
                  </a:lnTo>
                  <a:lnTo>
                    <a:pt x="2801" y="924389"/>
                  </a:lnTo>
                  <a:lnTo>
                    <a:pt x="924389" y="2801"/>
                  </a:lnTo>
                  <a:close/>
                </a:path>
              </a:pathLst>
            </a:custGeom>
            <a:solidFill>
              <a:srgbClr val="EC7000"/>
            </a:solidFill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5" name="Forma Livre: Forma 44">
              <a:extLst>
                <a:ext uri="{FF2B5EF4-FFF2-40B4-BE49-F238E27FC236}">
                  <a16:creationId xmlns:a16="http://schemas.microsoft.com/office/drawing/2014/main" id="{F4BB323B-D424-432E-9EA2-3ADB826F083B}"/>
                </a:ext>
              </a:extLst>
            </p:cNvPr>
            <p:cNvSpPr/>
            <p:nvPr/>
          </p:nvSpPr>
          <p:spPr>
            <a:xfrm>
              <a:off x="11907280" y="5938581"/>
              <a:ext cx="286430" cy="566893"/>
            </a:xfrm>
            <a:custGeom>
              <a:avLst/>
              <a:gdLst>
                <a:gd name="connsiteX0" fmla="*/ 286366 w 286429"/>
                <a:gd name="connsiteY0" fmla="*/ 569932 h 566892"/>
                <a:gd name="connsiteX1" fmla="*/ 2801 w 286429"/>
                <a:gd name="connsiteY1" fmla="*/ 286366 h 566892"/>
                <a:gd name="connsiteX2" fmla="*/ 286366 w 286429"/>
                <a:gd name="connsiteY2" fmla="*/ 2801 h 566892"/>
                <a:gd name="connsiteX3" fmla="*/ 286366 w 286429"/>
                <a:gd name="connsiteY3" fmla="*/ 569932 h 566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429" h="566892">
                  <a:moveTo>
                    <a:pt x="286366" y="569932"/>
                  </a:moveTo>
                  <a:lnTo>
                    <a:pt x="2801" y="286366"/>
                  </a:lnTo>
                  <a:lnTo>
                    <a:pt x="286366" y="2801"/>
                  </a:lnTo>
                  <a:lnTo>
                    <a:pt x="286366" y="569932"/>
                  </a:lnTo>
                  <a:close/>
                </a:path>
              </a:pathLst>
            </a:custGeom>
            <a:solidFill>
              <a:srgbClr val="BD00F7"/>
            </a:solidFill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6" name="Forma Livre: Forma 45">
              <a:extLst>
                <a:ext uri="{FF2B5EF4-FFF2-40B4-BE49-F238E27FC236}">
                  <a16:creationId xmlns:a16="http://schemas.microsoft.com/office/drawing/2014/main" id="{EA006613-D6F8-4C6F-9563-CD5B05D00296}"/>
                </a:ext>
              </a:extLst>
            </p:cNvPr>
            <p:cNvSpPr/>
            <p:nvPr/>
          </p:nvSpPr>
          <p:spPr>
            <a:xfrm>
              <a:off x="11573319" y="6363242"/>
              <a:ext cx="620598" cy="501252"/>
            </a:xfrm>
            <a:custGeom>
              <a:avLst/>
              <a:gdLst>
                <a:gd name="connsiteX0" fmla="*/ 620328 w 620598"/>
                <a:gd name="connsiteY0" fmla="*/ 160369 h 501252"/>
                <a:gd name="connsiteX1" fmla="*/ 336762 w 620598"/>
                <a:gd name="connsiteY1" fmla="*/ 2773 h 501252"/>
                <a:gd name="connsiteX2" fmla="*/ 2773 w 620598"/>
                <a:gd name="connsiteY2" fmla="*/ 336762 h 501252"/>
                <a:gd name="connsiteX3" fmla="*/ 45260 w 620598"/>
                <a:gd name="connsiteY3" fmla="*/ 499729 h 501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598" h="501252">
                  <a:moveTo>
                    <a:pt x="620328" y="160369"/>
                  </a:moveTo>
                  <a:cubicBezTo>
                    <a:pt x="561371" y="65787"/>
                    <a:pt x="456406" y="2773"/>
                    <a:pt x="336762" y="2773"/>
                  </a:cubicBezTo>
                  <a:cubicBezTo>
                    <a:pt x="152313" y="2773"/>
                    <a:pt x="2773" y="152313"/>
                    <a:pt x="2773" y="336762"/>
                  </a:cubicBezTo>
                  <a:cubicBezTo>
                    <a:pt x="2773" y="395958"/>
                    <a:pt x="18228" y="451513"/>
                    <a:pt x="45260" y="499729"/>
                  </a:cubicBezTo>
                </a:path>
              </a:pathLst>
            </a:custGeom>
            <a:noFill/>
            <a:ln w="5901" cap="flat">
              <a:solidFill>
                <a:srgbClr val="FFA9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47" name="Espaço Reservado para Número de Slide 5">
            <a:extLst>
              <a:ext uri="{FF2B5EF4-FFF2-40B4-BE49-F238E27FC236}">
                <a16:creationId xmlns:a16="http://schemas.microsoft.com/office/drawing/2014/main" id="{7FCDD952-227D-48F3-A5DD-05BD7F234DA2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chemeClr val="bg1"/>
                </a:solidFill>
                <a:latin typeface="+mj-lt"/>
              </a:rPr>
              <a:pPr algn="ctr"/>
              <a:t>‹nº›</a:t>
            </a:fld>
            <a:endParaRPr lang="pt-BR" sz="10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722489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ítulo sem texto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9">
            <a:extLst>
              <a:ext uri="{FF2B5EF4-FFF2-40B4-BE49-F238E27FC236}">
                <a16:creationId xmlns:a16="http://schemas.microsoft.com/office/drawing/2014/main" id="{1BA827B5-AAC3-4480-98FF-3BA65D34AD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424" y="760236"/>
            <a:ext cx="10987617" cy="535531"/>
          </a:xfrm>
          <a:prstGeom prst="rect">
            <a:avLst/>
          </a:prstGeom>
        </p:spPr>
        <p:txBody>
          <a:bodyPr lIns="108000">
            <a:spAutoFit/>
          </a:bodyPr>
          <a:lstStyle>
            <a:lvl1pPr marL="0" indent="0" algn="l"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pt-BR"/>
              <a:t>Título (Segoe UI 32)</a:t>
            </a:r>
            <a:endParaRPr lang="en-US"/>
          </a:p>
        </p:txBody>
      </p:sp>
      <p:sp>
        <p:nvSpPr>
          <p:cNvPr id="14" name="Espaço Reservado para Rodapé 4">
            <a:extLst>
              <a:ext uri="{FF2B5EF4-FFF2-40B4-BE49-F238E27FC236}">
                <a16:creationId xmlns:a16="http://schemas.microsoft.com/office/drawing/2014/main" id="{B97407C9-036B-405D-B6C8-44E457729A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3358" y="6304734"/>
            <a:ext cx="9853200" cy="169277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100">
                <a:solidFill>
                  <a:srgbClr val="3C3C3C"/>
                </a:solidFill>
                <a:latin typeface="+mj-lt"/>
                <a:ea typeface="Verdan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/>
              <a:t>Adicionar título do rodapé aqui (Segoe UI 11)</a:t>
            </a: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C06C0983-FD35-4CD6-AB3E-77E6D2DD02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-8312"/>
            <a:ext cx="2793076" cy="1156858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2D22E92D-8FB3-456A-B801-6C8536D2704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72058" y="5941382"/>
            <a:ext cx="924930" cy="924930"/>
          </a:xfrm>
          <a:prstGeom prst="rect">
            <a:avLst/>
          </a:prstGeom>
        </p:spPr>
      </p:pic>
      <p:pic>
        <p:nvPicPr>
          <p:cNvPr id="19" name="logo_01.png" descr="logo_01.png">
            <a:extLst>
              <a:ext uri="{FF2B5EF4-FFF2-40B4-BE49-F238E27FC236}">
                <a16:creationId xmlns:a16="http://schemas.microsoft.com/office/drawing/2014/main" id="{2FAA7C9E-7EAC-41B7-90BA-18E7C66EC5A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32580" b="32580"/>
          <a:stretch>
            <a:fillRect/>
          </a:stretch>
        </p:blipFill>
        <p:spPr>
          <a:xfrm>
            <a:off x="10664982" y="169776"/>
            <a:ext cx="1401880" cy="274723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Espaço Reservado para Número de Slide 5">
            <a:extLst>
              <a:ext uri="{FF2B5EF4-FFF2-40B4-BE49-F238E27FC236}">
                <a16:creationId xmlns:a16="http://schemas.microsoft.com/office/drawing/2014/main" id="{E7DECCBC-5DB5-4A0F-ADE8-6A5B5D418C74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chemeClr val="bg1"/>
                </a:solidFill>
                <a:latin typeface="+mj-lt"/>
              </a:rPr>
              <a:pPr algn="ctr"/>
              <a:t>‹nº›</a:t>
            </a:fld>
            <a:endParaRPr lang="pt-BR" sz="10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72383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ítulo sem texto 1B">
    <p:bg>
      <p:bgPr>
        <a:solidFill>
          <a:srgbClr val="3F0B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_03.png" descr="logo_03.png">
            <a:extLst>
              <a:ext uri="{FF2B5EF4-FFF2-40B4-BE49-F238E27FC236}">
                <a16:creationId xmlns:a16="http://schemas.microsoft.com/office/drawing/2014/main" id="{3A37B359-608A-C144-A659-D42D231FFF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2580" b="32580"/>
          <a:stretch>
            <a:fillRect/>
          </a:stretch>
        </p:blipFill>
        <p:spPr>
          <a:xfrm>
            <a:off x="10587155" y="123171"/>
            <a:ext cx="1469823" cy="288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81B441B0-9A69-4273-A753-77AF891438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" y="-8312"/>
            <a:ext cx="2793076" cy="1156858"/>
          </a:xfrm>
          <a:prstGeom prst="rect">
            <a:avLst/>
          </a:prstGeom>
        </p:spPr>
      </p:pic>
      <p:grpSp>
        <p:nvGrpSpPr>
          <p:cNvPr id="15" name="Gráfico 9">
            <a:extLst>
              <a:ext uri="{FF2B5EF4-FFF2-40B4-BE49-F238E27FC236}">
                <a16:creationId xmlns:a16="http://schemas.microsoft.com/office/drawing/2014/main" id="{4A34363E-71DB-48D7-9489-0ACD08AB3BA2}"/>
              </a:ext>
            </a:extLst>
          </p:cNvPr>
          <p:cNvGrpSpPr/>
          <p:nvPr userDrawn="1"/>
        </p:nvGrpSpPr>
        <p:grpSpPr>
          <a:xfrm>
            <a:off x="11272058" y="5941382"/>
            <a:ext cx="924930" cy="924930"/>
            <a:chOff x="11272058" y="5941382"/>
            <a:chExt cx="924930" cy="924930"/>
          </a:xfrm>
        </p:grpSpPr>
        <p:sp>
          <p:nvSpPr>
            <p:cNvPr id="23" name="Forma Livre: Forma 22">
              <a:extLst>
                <a:ext uri="{FF2B5EF4-FFF2-40B4-BE49-F238E27FC236}">
                  <a16:creationId xmlns:a16="http://schemas.microsoft.com/office/drawing/2014/main" id="{360B1008-F3FC-4718-874A-EEDB85268D8B}"/>
                </a:ext>
              </a:extLst>
            </p:cNvPr>
            <p:cNvSpPr/>
            <p:nvPr/>
          </p:nvSpPr>
          <p:spPr>
            <a:xfrm>
              <a:off x="11269257" y="5938581"/>
              <a:ext cx="924930" cy="924930"/>
            </a:xfrm>
            <a:custGeom>
              <a:avLst/>
              <a:gdLst>
                <a:gd name="connsiteX0" fmla="*/ 924389 w 924930"/>
                <a:gd name="connsiteY0" fmla="*/ 2801 h 924930"/>
                <a:gd name="connsiteX1" fmla="*/ 924389 w 924930"/>
                <a:gd name="connsiteY1" fmla="*/ 924389 h 924930"/>
                <a:gd name="connsiteX2" fmla="*/ 2801 w 924930"/>
                <a:gd name="connsiteY2" fmla="*/ 924389 h 924930"/>
                <a:gd name="connsiteX3" fmla="*/ 924389 w 924930"/>
                <a:gd name="connsiteY3" fmla="*/ 2801 h 924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930" h="924930">
                  <a:moveTo>
                    <a:pt x="924389" y="2801"/>
                  </a:moveTo>
                  <a:lnTo>
                    <a:pt x="924389" y="924389"/>
                  </a:lnTo>
                  <a:lnTo>
                    <a:pt x="2801" y="924389"/>
                  </a:lnTo>
                  <a:lnTo>
                    <a:pt x="924389" y="2801"/>
                  </a:lnTo>
                  <a:close/>
                </a:path>
              </a:pathLst>
            </a:custGeom>
            <a:solidFill>
              <a:srgbClr val="EC7000"/>
            </a:solidFill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4" name="Forma Livre: Forma 23">
              <a:extLst>
                <a:ext uri="{FF2B5EF4-FFF2-40B4-BE49-F238E27FC236}">
                  <a16:creationId xmlns:a16="http://schemas.microsoft.com/office/drawing/2014/main" id="{967B9882-E075-40C8-B601-3213B9A9E07E}"/>
                </a:ext>
              </a:extLst>
            </p:cNvPr>
            <p:cNvSpPr/>
            <p:nvPr/>
          </p:nvSpPr>
          <p:spPr>
            <a:xfrm>
              <a:off x="11907280" y="5938581"/>
              <a:ext cx="286430" cy="566893"/>
            </a:xfrm>
            <a:custGeom>
              <a:avLst/>
              <a:gdLst>
                <a:gd name="connsiteX0" fmla="*/ 286366 w 286429"/>
                <a:gd name="connsiteY0" fmla="*/ 569932 h 566892"/>
                <a:gd name="connsiteX1" fmla="*/ 2801 w 286429"/>
                <a:gd name="connsiteY1" fmla="*/ 286366 h 566892"/>
                <a:gd name="connsiteX2" fmla="*/ 286366 w 286429"/>
                <a:gd name="connsiteY2" fmla="*/ 2801 h 566892"/>
                <a:gd name="connsiteX3" fmla="*/ 286366 w 286429"/>
                <a:gd name="connsiteY3" fmla="*/ 569932 h 566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429" h="566892">
                  <a:moveTo>
                    <a:pt x="286366" y="569932"/>
                  </a:moveTo>
                  <a:lnTo>
                    <a:pt x="2801" y="286366"/>
                  </a:lnTo>
                  <a:lnTo>
                    <a:pt x="286366" y="2801"/>
                  </a:lnTo>
                  <a:lnTo>
                    <a:pt x="286366" y="569932"/>
                  </a:lnTo>
                  <a:close/>
                </a:path>
              </a:pathLst>
            </a:custGeom>
            <a:solidFill>
              <a:srgbClr val="BD00F7"/>
            </a:solidFill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5" name="Forma Livre: Forma 24">
              <a:extLst>
                <a:ext uri="{FF2B5EF4-FFF2-40B4-BE49-F238E27FC236}">
                  <a16:creationId xmlns:a16="http://schemas.microsoft.com/office/drawing/2014/main" id="{26BA81DD-FB19-48F6-BA90-B84F0E250323}"/>
                </a:ext>
              </a:extLst>
            </p:cNvPr>
            <p:cNvSpPr/>
            <p:nvPr/>
          </p:nvSpPr>
          <p:spPr>
            <a:xfrm>
              <a:off x="11573319" y="6363242"/>
              <a:ext cx="620598" cy="501252"/>
            </a:xfrm>
            <a:custGeom>
              <a:avLst/>
              <a:gdLst>
                <a:gd name="connsiteX0" fmla="*/ 620328 w 620598"/>
                <a:gd name="connsiteY0" fmla="*/ 160369 h 501252"/>
                <a:gd name="connsiteX1" fmla="*/ 336762 w 620598"/>
                <a:gd name="connsiteY1" fmla="*/ 2773 h 501252"/>
                <a:gd name="connsiteX2" fmla="*/ 2773 w 620598"/>
                <a:gd name="connsiteY2" fmla="*/ 336762 h 501252"/>
                <a:gd name="connsiteX3" fmla="*/ 45260 w 620598"/>
                <a:gd name="connsiteY3" fmla="*/ 499729 h 501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598" h="501252">
                  <a:moveTo>
                    <a:pt x="620328" y="160369"/>
                  </a:moveTo>
                  <a:cubicBezTo>
                    <a:pt x="561371" y="65787"/>
                    <a:pt x="456406" y="2773"/>
                    <a:pt x="336762" y="2773"/>
                  </a:cubicBezTo>
                  <a:cubicBezTo>
                    <a:pt x="152313" y="2773"/>
                    <a:pt x="2773" y="152313"/>
                    <a:pt x="2773" y="336762"/>
                  </a:cubicBezTo>
                  <a:cubicBezTo>
                    <a:pt x="2773" y="395958"/>
                    <a:pt x="18228" y="451513"/>
                    <a:pt x="45260" y="499729"/>
                  </a:cubicBezTo>
                </a:path>
              </a:pathLst>
            </a:custGeom>
            <a:noFill/>
            <a:ln w="5901" cap="flat">
              <a:solidFill>
                <a:srgbClr val="FFA9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26" name="Espaço Reservado para Número de Slide 5">
            <a:extLst>
              <a:ext uri="{FF2B5EF4-FFF2-40B4-BE49-F238E27FC236}">
                <a16:creationId xmlns:a16="http://schemas.microsoft.com/office/drawing/2014/main" id="{D54390F0-7CCD-4CCF-AB96-DB7770F4E25B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chemeClr val="bg1"/>
                </a:solidFill>
                <a:latin typeface="+mj-lt"/>
              </a:rPr>
              <a:pPr algn="ctr"/>
              <a:t>‹nº›</a:t>
            </a:fld>
            <a:endParaRPr lang="pt-BR" sz="10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36C6FB7-3B24-0445-8D56-C716F5F4C92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3358" y="647421"/>
            <a:ext cx="4537075" cy="55562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3200"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Título</a:t>
            </a:r>
            <a:r>
              <a:rPr lang="en-US"/>
              <a:t> (Segoe UI 32)</a:t>
            </a:r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1355037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ítulo, texto lateral e espaço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25980F52-346C-EC43-8613-4CD9743A86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85744" y="2561295"/>
            <a:ext cx="1910881" cy="4801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400">
                <a:solidFill>
                  <a:srgbClr val="3C3C3C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Inserir</a:t>
            </a:r>
            <a:r>
              <a:rPr lang="en-US"/>
              <a:t> </a:t>
            </a:r>
            <a:r>
              <a:rPr lang="en-US" err="1"/>
              <a:t>texto</a:t>
            </a:r>
            <a:r>
              <a:rPr lang="en-US"/>
              <a:t> principal (Segoe UI 14)</a:t>
            </a:r>
            <a:endParaRPr lang="en-BR"/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D7A5A46A-A703-4EAF-BDB8-8426257B3A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-8312"/>
            <a:ext cx="2793076" cy="1156858"/>
          </a:xfrm>
          <a:prstGeom prst="rect">
            <a:avLst/>
          </a:prstGeom>
        </p:spPr>
      </p:pic>
      <p:pic>
        <p:nvPicPr>
          <p:cNvPr id="19" name="Gráfico 18">
            <a:extLst>
              <a:ext uri="{FF2B5EF4-FFF2-40B4-BE49-F238E27FC236}">
                <a16:creationId xmlns:a16="http://schemas.microsoft.com/office/drawing/2014/main" id="{29D26764-1A3B-4781-B410-7D89780141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72058" y="5941382"/>
            <a:ext cx="924930" cy="924930"/>
          </a:xfrm>
          <a:prstGeom prst="rect">
            <a:avLst/>
          </a:prstGeom>
        </p:spPr>
      </p:pic>
      <p:pic>
        <p:nvPicPr>
          <p:cNvPr id="23" name="logo_01.png" descr="logo_01.png">
            <a:extLst>
              <a:ext uri="{FF2B5EF4-FFF2-40B4-BE49-F238E27FC236}">
                <a16:creationId xmlns:a16="http://schemas.microsoft.com/office/drawing/2014/main" id="{91D6B939-16C7-4A77-B920-320EE87DCC7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32580" b="32580"/>
          <a:stretch>
            <a:fillRect/>
          </a:stretch>
        </p:blipFill>
        <p:spPr>
          <a:xfrm>
            <a:off x="10664982" y="169776"/>
            <a:ext cx="1401880" cy="274723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Espaço Reservado para Número de Slide 5">
            <a:extLst>
              <a:ext uri="{FF2B5EF4-FFF2-40B4-BE49-F238E27FC236}">
                <a16:creationId xmlns:a16="http://schemas.microsoft.com/office/drawing/2014/main" id="{F3DD8505-04C3-4122-8049-672B1F5EAAE9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chemeClr val="bg1"/>
                </a:solidFill>
                <a:latin typeface="+mj-lt"/>
              </a:rPr>
              <a:pPr algn="ctr"/>
              <a:t>‹nº›</a:t>
            </a:fld>
            <a:endParaRPr lang="pt-BR" sz="10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itle 9">
            <a:extLst>
              <a:ext uri="{FF2B5EF4-FFF2-40B4-BE49-F238E27FC236}">
                <a16:creationId xmlns:a16="http://schemas.microsoft.com/office/drawing/2014/main" id="{9CF00393-45F1-4BBD-99EB-751F4B6E4F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424" y="664986"/>
            <a:ext cx="10987617" cy="535531"/>
          </a:xfrm>
          <a:prstGeom prst="rect">
            <a:avLst/>
          </a:prstGeom>
        </p:spPr>
        <p:txBody>
          <a:bodyPr lIns="108000">
            <a:spAutoFit/>
          </a:bodyPr>
          <a:lstStyle>
            <a:lvl1pPr marL="0" indent="0" algn="l"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pt-BR"/>
              <a:t>Título (Segoe UI 32)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37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Imagem e texto 2B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Image">
            <a:extLst>
              <a:ext uri="{FF2B5EF4-FFF2-40B4-BE49-F238E27FC236}">
                <a16:creationId xmlns:a16="http://schemas.microsoft.com/office/drawing/2014/main" id="{770851EF-6E1A-0C4A-A6D8-6ABFE314FFA0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096794" y="0"/>
            <a:ext cx="6096794" cy="6857999"/>
          </a:xfrm>
          <a:prstGeom prst="rect">
            <a:avLst/>
          </a:prstGeom>
        </p:spPr>
        <p:txBody>
          <a:bodyPr lIns="91439" tIns="45719" rIns="91439" bIns="45719" anchor="ctr"/>
          <a:lstStyle>
            <a:lvl1pPr marL="0" indent="0" algn="ctr">
              <a:buNone/>
              <a:defRPr sz="180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pt-BR"/>
              <a:t>Clique no ícone para adicionar uma imagem</a:t>
            </a:r>
            <a:endParaRPr/>
          </a:p>
        </p:txBody>
      </p:sp>
      <p:pic>
        <p:nvPicPr>
          <p:cNvPr id="24" name="Gráfico 23">
            <a:extLst>
              <a:ext uri="{FF2B5EF4-FFF2-40B4-BE49-F238E27FC236}">
                <a16:creationId xmlns:a16="http://schemas.microsoft.com/office/drawing/2014/main" id="{9A614A88-E09F-4734-BA87-60792386BD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-8312"/>
            <a:ext cx="2793076" cy="1156858"/>
          </a:xfrm>
          <a:prstGeom prst="rect">
            <a:avLst/>
          </a:prstGeom>
        </p:spPr>
      </p:pic>
      <p:pic>
        <p:nvPicPr>
          <p:cNvPr id="25" name="Gráfico 24">
            <a:extLst>
              <a:ext uri="{FF2B5EF4-FFF2-40B4-BE49-F238E27FC236}">
                <a16:creationId xmlns:a16="http://schemas.microsoft.com/office/drawing/2014/main" id="{3819A49A-43BC-4105-9960-B089FA3CE14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72058" y="5941382"/>
            <a:ext cx="924930" cy="924930"/>
          </a:xfrm>
          <a:prstGeom prst="rect">
            <a:avLst/>
          </a:prstGeom>
        </p:spPr>
      </p:pic>
      <p:sp>
        <p:nvSpPr>
          <p:cNvPr id="27" name="Espaço Reservado para Número de Slide 5">
            <a:extLst>
              <a:ext uri="{FF2B5EF4-FFF2-40B4-BE49-F238E27FC236}">
                <a16:creationId xmlns:a16="http://schemas.microsoft.com/office/drawing/2014/main" id="{87B7E1C2-2F68-46A0-9918-D6648C057537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chemeClr val="bg1"/>
                </a:solidFill>
                <a:latin typeface="+mj-lt"/>
              </a:rPr>
              <a:pPr algn="ctr"/>
              <a:t>‹nº›</a:t>
            </a:fld>
            <a:endParaRPr lang="pt-BR" sz="10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24978EDB-6244-7F4E-914E-5B4E0053EE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3358" y="647421"/>
            <a:ext cx="4537075" cy="55562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3200" b="1">
                <a:solidFill>
                  <a:srgbClr val="EC7000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Título</a:t>
            </a:r>
            <a:r>
              <a:rPr lang="en-US"/>
              <a:t> (Segoe UI 32)</a:t>
            </a:r>
            <a:endParaRPr lang="en-BR"/>
          </a:p>
        </p:txBody>
      </p:sp>
      <p:sp>
        <p:nvSpPr>
          <p:cNvPr id="8" name="Espaço Reservado para Texto 3">
            <a:extLst>
              <a:ext uri="{FF2B5EF4-FFF2-40B4-BE49-F238E27FC236}">
                <a16:creationId xmlns:a16="http://schemas.microsoft.com/office/drawing/2014/main" id="{D1B1C023-EA37-4426-8459-C1E180B2A26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3358" y="1471594"/>
            <a:ext cx="5033042" cy="338554"/>
          </a:xfrm>
          <a:prstGeom prst="rect">
            <a:avLst/>
          </a:prstGeom>
        </p:spPr>
        <p:txBody>
          <a:bodyPr numCol="1" spcCol="360000">
            <a:sp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pt-BR"/>
              <a:t>Inserir texto (Segoe UI 16)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lide de encerramento">
    <p:bg>
      <p:bgPr>
        <a:solidFill>
          <a:srgbClr val="EC7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1E2355BB-80E1-459A-87DB-107E94B05382}"/>
              </a:ext>
            </a:extLst>
          </p:cNvPr>
          <p:cNvSpPr/>
          <p:nvPr userDrawn="1"/>
        </p:nvSpPr>
        <p:spPr>
          <a:xfrm>
            <a:off x="8536675" y="0"/>
            <a:ext cx="3656913" cy="6858000"/>
          </a:xfrm>
          <a:prstGeom prst="rect">
            <a:avLst/>
          </a:prstGeom>
          <a:solidFill>
            <a:srgbClr val="3F0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riângulo isósceles 1">
            <a:extLst>
              <a:ext uri="{FF2B5EF4-FFF2-40B4-BE49-F238E27FC236}">
                <a16:creationId xmlns:a16="http://schemas.microsoft.com/office/drawing/2014/main" id="{8A0A7A7D-E9FE-45E8-8819-2DFFB1E73AD0}"/>
              </a:ext>
            </a:extLst>
          </p:cNvPr>
          <p:cNvSpPr/>
          <p:nvPr userDrawn="1"/>
        </p:nvSpPr>
        <p:spPr>
          <a:xfrm rot="10800000">
            <a:off x="5396655" y="0"/>
            <a:ext cx="6272830" cy="567942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6" name="Triângulo isósceles 95">
            <a:extLst>
              <a:ext uri="{FF2B5EF4-FFF2-40B4-BE49-F238E27FC236}">
                <a16:creationId xmlns:a16="http://schemas.microsoft.com/office/drawing/2014/main" id="{9C06D3B1-0E89-4C24-A249-C9FA61BED601}"/>
              </a:ext>
            </a:extLst>
          </p:cNvPr>
          <p:cNvSpPr/>
          <p:nvPr userDrawn="1"/>
        </p:nvSpPr>
        <p:spPr>
          <a:xfrm>
            <a:off x="7868105" y="5679427"/>
            <a:ext cx="1329930" cy="1178573"/>
          </a:xfrm>
          <a:prstGeom prst="triangle">
            <a:avLst/>
          </a:prstGeom>
          <a:solidFill>
            <a:srgbClr val="6828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Circle">
            <a:extLst>
              <a:ext uri="{FF2B5EF4-FFF2-40B4-BE49-F238E27FC236}">
                <a16:creationId xmlns:a16="http://schemas.microsoft.com/office/drawing/2014/main" id="{C75F9C05-EAC4-CC41-BE3F-D0D86B3CBB33}"/>
              </a:ext>
            </a:extLst>
          </p:cNvPr>
          <p:cNvSpPr/>
          <p:nvPr userDrawn="1"/>
        </p:nvSpPr>
        <p:spPr>
          <a:xfrm>
            <a:off x="6668023" y="-30913"/>
            <a:ext cx="3721392" cy="3720908"/>
          </a:xfrm>
          <a:prstGeom prst="ellipse">
            <a:avLst/>
          </a:prstGeom>
          <a:solidFill>
            <a:srgbClr val="FFA500"/>
          </a:solidFill>
          <a:ln w="12700">
            <a:miter lim="400000"/>
          </a:ln>
        </p:spPr>
        <p:txBody>
          <a:bodyPr tIns="45720" bIns="45720" anchor="ctr"/>
          <a:lstStyle/>
          <a:p>
            <a:pPr>
              <a:defRPr sz="3200"/>
            </a:pPr>
            <a:endParaRPr sz="1600">
              <a:latin typeface="+mj-lt"/>
            </a:endParaRPr>
          </a:p>
        </p:txBody>
      </p:sp>
      <p:sp>
        <p:nvSpPr>
          <p:cNvPr id="60" name="Obrigad_!">
            <a:extLst>
              <a:ext uri="{FF2B5EF4-FFF2-40B4-BE49-F238E27FC236}">
                <a16:creationId xmlns:a16="http://schemas.microsoft.com/office/drawing/2014/main" id="{E300AD74-8771-6C45-8AA0-D5716BF11C99}"/>
              </a:ext>
            </a:extLst>
          </p:cNvPr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7350818" y="1578716"/>
            <a:ext cx="2388794" cy="59093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 defTabSz="914400">
              <a:lnSpc>
                <a:spcPct val="90000"/>
              </a:lnSpc>
              <a:buNone/>
              <a:defRPr sz="3600" b="1">
                <a:solidFill>
                  <a:srgbClr val="3F0B65"/>
                </a:solidFill>
                <a:latin typeface="+mj-lt"/>
                <a:ea typeface="+mn-ea"/>
                <a:cs typeface="+mn-cs"/>
                <a:sym typeface="Verdana"/>
              </a:defRPr>
            </a:lvl1pPr>
          </a:lstStyle>
          <a:p>
            <a:r>
              <a:rPr err="1"/>
              <a:t>Obrigad</a:t>
            </a:r>
            <a:r>
              <a:rPr lang="en-US" err="1"/>
              <a:t>o</a:t>
            </a:r>
            <a:r>
              <a:t>!</a:t>
            </a:r>
          </a:p>
        </p:txBody>
      </p:sp>
      <p:sp>
        <p:nvSpPr>
          <p:cNvPr id="62" name="CaixaDeTexto 195">
            <a:extLst>
              <a:ext uri="{FF2B5EF4-FFF2-40B4-BE49-F238E27FC236}">
                <a16:creationId xmlns:a16="http://schemas.microsoft.com/office/drawing/2014/main" id="{352427F1-B3EA-4148-B474-867AD11154A4}"/>
              </a:ext>
            </a:extLst>
          </p:cNvPr>
          <p:cNvSpPr txBox="1"/>
          <p:nvPr userDrawn="1"/>
        </p:nvSpPr>
        <p:spPr>
          <a:xfrm>
            <a:off x="1156160" y="3167301"/>
            <a:ext cx="1865624" cy="292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4400">
              <a:defRPr sz="2600" spc="278">
                <a:solidFill>
                  <a:srgbClr val="FFFFFF"/>
                </a:solidFill>
                <a:latin typeface="+mn-lt"/>
                <a:ea typeface="+mn-ea"/>
                <a:cs typeface="+mn-cs"/>
                <a:sym typeface="Verdana"/>
              </a:defRPr>
            </a:lvl1pPr>
          </a:lstStyle>
          <a:p>
            <a:r>
              <a:rPr sz="1400">
                <a:latin typeface="+mj-lt"/>
              </a:rPr>
              <a:t>/mattos_filho</a:t>
            </a:r>
          </a:p>
        </p:txBody>
      </p:sp>
      <p:sp>
        <p:nvSpPr>
          <p:cNvPr id="63" name="Elipse 226">
            <a:extLst>
              <a:ext uri="{FF2B5EF4-FFF2-40B4-BE49-F238E27FC236}">
                <a16:creationId xmlns:a16="http://schemas.microsoft.com/office/drawing/2014/main" id="{6E68B538-9A35-D048-BB04-80186C505FB8}"/>
              </a:ext>
            </a:extLst>
          </p:cNvPr>
          <p:cNvSpPr/>
          <p:nvPr userDrawn="1"/>
        </p:nvSpPr>
        <p:spPr>
          <a:xfrm>
            <a:off x="785733" y="3188049"/>
            <a:ext cx="250616" cy="250584"/>
          </a:xfrm>
          <a:prstGeom prst="ellipse">
            <a:avLst/>
          </a:prstGeom>
          <a:solidFill>
            <a:srgbClr val="FFA400"/>
          </a:solidFill>
          <a:ln w="12700">
            <a:miter lim="400000"/>
          </a:ln>
        </p:spPr>
        <p:txBody>
          <a:bodyPr lIns="22860" rIns="22860" anchor="ctr"/>
          <a:lstStyle/>
          <a:p>
            <a:pPr algn="ctr" defTabSz="457200">
              <a:defRPr sz="1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900">
              <a:latin typeface="+mj-lt"/>
            </a:endParaRPr>
          </a:p>
        </p:txBody>
      </p:sp>
      <p:sp>
        <p:nvSpPr>
          <p:cNvPr id="64" name="Freeform 126">
            <a:extLst>
              <a:ext uri="{FF2B5EF4-FFF2-40B4-BE49-F238E27FC236}">
                <a16:creationId xmlns:a16="http://schemas.microsoft.com/office/drawing/2014/main" id="{5ECC7155-ABCA-8749-AA2B-C271BE3E94D9}"/>
              </a:ext>
            </a:extLst>
          </p:cNvPr>
          <p:cNvSpPr/>
          <p:nvPr userDrawn="1"/>
        </p:nvSpPr>
        <p:spPr>
          <a:xfrm>
            <a:off x="848324" y="3250695"/>
            <a:ext cx="125433" cy="1252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638" y="0"/>
                </a:moveTo>
                <a:cubicBezTo>
                  <a:pt x="5962" y="0"/>
                  <a:pt x="5962" y="0"/>
                  <a:pt x="5962" y="0"/>
                </a:cubicBezTo>
                <a:cubicBezTo>
                  <a:pt x="2668" y="0"/>
                  <a:pt x="0" y="2668"/>
                  <a:pt x="0" y="5962"/>
                </a:cubicBezTo>
                <a:cubicBezTo>
                  <a:pt x="0" y="15638"/>
                  <a:pt x="0" y="15638"/>
                  <a:pt x="0" y="15638"/>
                </a:cubicBezTo>
                <a:cubicBezTo>
                  <a:pt x="0" y="18922"/>
                  <a:pt x="2668" y="21600"/>
                  <a:pt x="5962" y="21600"/>
                </a:cubicBezTo>
                <a:cubicBezTo>
                  <a:pt x="15638" y="21600"/>
                  <a:pt x="15638" y="21600"/>
                  <a:pt x="15638" y="21600"/>
                </a:cubicBezTo>
                <a:cubicBezTo>
                  <a:pt x="18922" y="21600"/>
                  <a:pt x="21600" y="18922"/>
                  <a:pt x="21600" y="15638"/>
                </a:cubicBezTo>
                <a:cubicBezTo>
                  <a:pt x="21600" y="5962"/>
                  <a:pt x="21600" y="5962"/>
                  <a:pt x="21600" y="5962"/>
                </a:cubicBezTo>
                <a:cubicBezTo>
                  <a:pt x="21600" y="2668"/>
                  <a:pt x="18922" y="0"/>
                  <a:pt x="15638" y="0"/>
                </a:cubicBezTo>
                <a:close/>
                <a:moveTo>
                  <a:pt x="19678" y="15638"/>
                </a:moveTo>
                <a:cubicBezTo>
                  <a:pt x="19678" y="17863"/>
                  <a:pt x="17863" y="19678"/>
                  <a:pt x="15638" y="19678"/>
                </a:cubicBezTo>
                <a:cubicBezTo>
                  <a:pt x="5962" y="19678"/>
                  <a:pt x="5962" y="19678"/>
                  <a:pt x="5962" y="19678"/>
                </a:cubicBezTo>
                <a:cubicBezTo>
                  <a:pt x="3726" y="19678"/>
                  <a:pt x="1912" y="17863"/>
                  <a:pt x="1912" y="15638"/>
                </a:cubicBezTo>
                <a:cubicBezTo>
                  <a:pt x="1912" y="5962"/>
                  <a:pt x="1912" y="5962"/>
                  <a:pt x="1912" y="5962"/>
                </a:cubicBezTo>
                <a:cubicBezTo>
                  <a:pt x="1912" y="3726"/>
                  <a:pt x="3726" y="1912"/>
                  <a:pt x="5962" y="1912"/>
                </a:cubicBezTo>
                <a:cubicBezTo>
                  <a:pt x="15638" y="1912"/>
                  <a:pt x="15638" y="1912"/>
                  <a:pt x="15638" y="1912"/>
                </a:cubicBezTo>
                <a:cubicBezTo>
                  <a:pt x="17863" y="1912"/>
                  <a:pt x="19678" y="3726"/>
                  <a:pt x="19678" y="5962"/>
                </a:cubicBezTo>
                <a:lnTo>
                  <a:pt x="19678" y="15638"/>
                </a:lnTo>
                <a:close/>
                <a:moveTo>
                  <a:pt x="19678" y="15638"/>
                </a:moveTo>
                <a:cubicBezTo>
                  <a:pt x="19678" y="15638"/>
                  <a:pt x="19678" y="15638"/>
                  <a:pt x="19678" y="15638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/>
          <a:lstStyle/>
          <a:p>
            <a:pPr defTabSz="457200">
              <a:defRPr sz="1800">
                <a:solidFill>
                  <a:srgbClr val="5F5F62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900">
              <a:latin typeface="+mj-lt"/>
            </a:endParaRPr>
          </a:p>
        </p:txBody>
      </p:sp>
      <p:sp>
        <p:nvSpPr>
          <p:cNvPr id="65" name="Freeform 127">
            <a:extLst>
              <a:ext uri="{FF2B5EF4-FFF2-40B4-BE49-F238E27FC236}">
                <a16:creationId xmlns:a16="http://schemas.microsoft.com/office/drawing/2014/main" id="{92D85871-9CEE-204A-B285-B9A7BB6F3E97}"/>
              </a:ext>
            </a:extLst>
          </p:cNvPr>
          <p:cNvSpPr/>
          <p:nvPr userDrawn="1"/>
        </p:nvSpPr>
        <p:spPr>
          <a:xfrm>
            <a:off x="878667" y="3281002"/>
            <a:ext cx="64685" cy="646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10" y="0"/>
                </a:moveTo>
                <a:cubicBezTo>
                  <a:pt x="4840" y="0"/>
                  <a:pt x="0" y="4840"/>
                  <a:pt x="0" y="10810"/>
                </a:cubicBezTo>
                <a:cubicBezTo>
                  <a:pt x="0" y="16760"/>
                  <a:pt x="4840" y="21600"/>
                  <a:pt x="10810" y="21600"/>
                </a:cubicBezTo>
                <a:cubicBezTo>
                  <a:pt x="16760" y="21600"/>
                  <a:pt x="21600" y="16760"/>
                  <a:pt x="21600" y="10810"/>
                </a:cubicBezTo>
                <a:cubicBezTo>
                  <a:pt x="21600" y="4840"/>
                  <a:pt x="16760" y="0"/>
                  <a:pt x="10810" y="0"/>
                </a:cubicBezTo>
                <a:close/>
                <a:moveTo>
                  <a:pt x="10810" y="17871"/>
                </a:moveTo>
                <a:cubicBezTo>
                  <a:pt x="6893" y="17871"/>
                  <a:pt x="3729" y="14707"/>
                  <a:pt x="3729" y="10810"/>
                </a:cubicBezTo>
                <a:cubicBezTo>
                  <a:pt x="3729" y="6893"/>
                  <a:pt x="6893" y="3729"/>
                  <a:pt x="10810" y="3729"/>
                </a:cubicBezTo>
                <a:cubicBezTo>
                  <a:pt x="14707" y="3729"/>
                  <a:pt x="17871" y="6893"/>
                  <a:pt x="17871" y="10810"/>
                </a:cubicBezTo>
                <a:cubicBezTo>
                  <a:pt x="17871" y="14707"/>
                  <a:pt x="14707" y="17871"/>
                  <a:pt x="10810" y="17871"/>
                </a:cubicBezTo>
                <a:close/>
                <a:moveTo>
                  <a:pt x="10810" y="17871"/>
                </a:moveTo>
                <a:cubicBezTo>
                  <a:pt x="10810" y="17871"/>
                  <a:pt x="10810" y="17871"/>
                  <a:pt x="10810" y="17871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/>
          <a:lstStyle/>
          <a:p>
            <a:pPr defTabSz="457200">
              <a:defRPr sz="1800">
                <a:solidFill>
                  <a:srgbClr val="5F5F62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900">
              <a:latin typeface="+mj-lt"/>
            </a:endParaRPr>
          </a:p>
        </p:txBody>
      </p:sp>
      <p:sp>
        <p:nvSpPr>
          <p:cNvPr id="66" name="Freeform 128">
            <a:extLst>
              <a:ext uri="{FF2B5EF4-FFF2-40B4-BE49-F238E27FC236}">
                <a16:creationId xmlns:a16="http://schemas.microsoft.com/office/drawing/2014/main" id="{C93008C6-3708-A74F-A549-8EF4CC15B883}"/>
              </a:ext>
            </a:extLst>
          </p:cNvPr>
          <p:cNvSpPr/>
          <p:nvPr userDrawn="1"/>
        </p:nvSpPr>
        <p:spPr>
          <a:xfrm>
            <a:off x="936508" y="3271629"/>
            <a:ext cx="16375" cy="162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41" y="0"/>
                </a:moveTo>
                <a:cubicBezTo>
                  <a:pt x="7945" y="0"/>
                  <a:pt x="5214" y="1163"/>
                  <a:pt x="3228" y="3157"/>
                </a:cubicBezTo>
                <a:cubicBezTo>
                  <a:pt x="1159" y="5151"/>
                  <a:pt x="0" y="7975"/>
                  <a:pt x="0" y="10800"/>
                </a:cubicBezTo>
                <a:cubicBezTo>
                  <a:pt x="0" y="13625"/>
                  <a:pt x="1159" y="16449"/>
                  <a:pt x="3228" y="18443"/>
                </a:cubicBezTo>
                <a:cubicBezTo>
                  <a:pt x="5214" y="20437"/>
                  <a:pt x="7945" y="21600"/>
                  <a:pt x="10841" y="21600"/>
                </a:cubicBezTo>
                <a:cubicBezTo>
                  <a:pt x="13655" y="21600"/>
                  <a:pt x="16386" y="20437"/>
                  <a:pt x="18455" y="18443"/>
                </a:cubicBezTo>
                <a:cubicBezTo>
                  <a:pt x="20441" y="16449"/>
                  <a:pt x="21600" y="13625"/>
                  <a:pt x="21600" y="10800"/>
                </a:cubicBezTo>
                <a:cubicBezTo>
                  <a:pt x="21600" y="7975"/>
                  <a:pt x="20441" y="5151"/>
                  <a:pt x="18455" y="3157"/>
                </a:cubicBezTo>
                <a:cubicBezTo>
                  <a:pt x="16386" y="1163"/>
                  <a:pt x="13655" y="0"/>
                  <a:pt x="10841" y="0"/>
                </a:cubicBezTo>
                <a:close/>
                <a:moveTo>
                  <a:pt x="10841" y="0"/>
                </a:moveTo>
                <a:cubicBezTo>
                  <a:pt x="10841" y="0"/>
                  <a:pt x="10841" y="0"/>
                  <a:pt x="10841" y="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/>
          <a:lstStyle/>
          <a:p>
            <a:pPr defTabSz="457200">
              <a:defRPr sz="1800">
                <a:solidFill>
                  <a:srgbClr val="5F5F62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900">
              <a:latin typeface="+mj-lt"/>
            </a:endParaRPr>
          </a:p>
        </p:txBody>
      </p:sp>
      <p:sp>
        <p:nvSpPr>
          <p:cNvPr id="67" name="CaixaDeTexto 193">
            <a:extLst>
              <a:ext uri="{FF2B5EF4-FFF2-40B4-BE49-F238E27FC236}">
                <a16:creationId xmlns:a16="http://schemas.microsoft.com/office/drawing/2014/main" id="{C05FB615-F83D-CB4E-BBBC-DDD8D99FC0E1}"/>
              </a:ext>
            </a:extLst>
          </p:cNvPr>
          <p:cNvSpPr txBox="1"/>
          <p:nvPr userDrawn="1"/>
        </p:nvSpPr>
        <p:spPr>
          <a:xfrm>
            <a:off x="1156160" y="2844587"/>
            <a:ext cx="2668588" cy="292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4400">
              <a:defRPr sz="2600" spc="278">
                <a:solidFill>
                  <a:srgbClr val="FFFFFF"/>
                </a:solidFill>
                <a:latin typeface="+mn-lt"/>
                <a:ea typeface="+mn-ea"/>
                <a:cs typeface="+mn-cs"/>
                <a:sym typeface="Verdana"/>
              </a:defRPr>
            </a:lvl1pPr>
          </a:lstStyle>
          <a:p>
            <a:r>
              <a:rPr sz="1400">
                <a:latin typeface="+mj-lt"/>
              </a:rPr>
              <a:t>/company/mattosfilho</a:t>
            </a:r>
          </a:p>
        </p:txBody>
      </p:sp>
      <p:sp>
        <p:nvSpPr>
          <p:cNvPr id="68" name="Elipse 223">
            <a:extLst>
              <a:ext uri="{FF2B5EF4-FFF2-40B4-BE49-F238E27FC236}">
                <a16:creationId xmlns:a16="http://schemas.microsoft.com/office/drawing/2014/main" id="{9CF9F2B3-BBC6-924E-A8C5-65565FCD865C}"/>
              </a:ext>
            </a:extLst>
          </p:cNvPr>
          <p:cNvSpPr/>
          <p:nvPr userDrawn="1"/>
        </p:nvSpPr>
        <p:spPr>
          <a:xfrm>
            <a:off x="785733" y="2838422"/>
            <a:ext cx="250616" cy="250584"/>
          </a:xfrm>
          <a:prstGeom prst="ellipse">
            <a:avLst/>
          </a:prstGeom>
          <a:solidFill>
            <a:srgbClr val="FFA400"/>
          </a:solidFill>
          <a:ln w="12700">
            <a:miter lim="400000"/>
          </a:ln>
        </p:spPr>
        <p:txBody>
          <a:bodyPr lIns="22860" rIns="22860" anchor="ctr"/>
          <a:lstStyle/>
          <a:p>
            <a:pPr algn="ctr" defTabSz="457200">
              <a:defRPr sz="1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900">
              <a:latin typeface="+mj-lt"/>
            </a:endParaRPr>
          </a:p>
        </p:txBody>
      </p:sp>
      <p:sp>
        <p:nvSpPr>
          <p:cNvPr id="69" name="Freeform 132">
            <a:extLst>
              <a:ext uri="{FF2B5EF4-FFF2-40B4-BE49-F238E27FC236}">
                <a16:creationId xmlns:a16="http://schemas.microsoft.com/office/drawing/2014/main" id="{0E1351B0-01AB-2E44-8F4C-C5345CB3912C}"/>
              </a:ext>
            </a:extLst>
          </p:cNvPr>
          <p:cNvSpPr/>
          <p:nvPr userDrawn="1"/>
        </p:nvSpPr>
        <p:spPr>
          <a:xfrm>
            <a:off x="848386" y="2903917"/>
            <a:ext cx="125249" cy="119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0" h="21600" extrusionOk="0">
                <a:moveTo>
                  <a:pt x="5201" y="2516"/>
                </a:moveTo>
                <a:cubicBezTo>
                  <a:pt x="5201" y="3920"/>
                  <a:pt x="4211" y="5044"/>
                  <a:pt x="2590" y="5044"/>
                </a:cubicBezTo>
                <a:cubicBezTo>
                  <a:pt x="2559" y="5044"/>
                  <a:pt x="2559" y="5044"/>
                  <a:pt x="2559" y="5044"/>
                </a:cubicBezTo>
                <a:cubicBezTo>
                  <a:pt x="1011" y="5044"/>
                  <a:pt x="0" y="3920"/>
                  <a:pt x="0" y="2516"/>
                </a:cubicBezTo>
                <a:cubicBezTo>
                  <a:pt x="0" y="1091"/>
                  <a:pt x="1042" y="0"/>
                  <a:pt x="2621" y="0"/>
                </a:cubicBezTo>
                <a:cubicBezTo>
                  <a:pt x="4211" y="0"/>
                  <a:pt x="5181" y="1091"/>
                  <a:pt x="5201" y="2516"/>
                </a:cubicBezTo>
                <a:close/>
                <a:moveTo>
                  <a:pt x="279" y="21600"/>
                </a:moveTo>
                <a:cubicBezTo>
                  <a:pt x="4902" y="21600"/>
                  <a:pt x="4902" y="21600"/>
                  <a:pt x="4902" y="21600"/>
                </a:cubicBezTo>
                <a:cubicBezTo>
                  <a:pt x="4902" y="7031"/>
                  <a:pt x="4902" y="7031"/>
                  <a:pt x="4902" y="7031"/>
                </a:cubicBezTo>
                <a:cubicBezTo>
                  <a:pt x="279" y="7031"/>
                  <a:pt x="279" y="7031"/>
                  <a:pt x="279" y="7031"/>
                </a:cubicBezTo>
                <a:lnTo>
                  <a:pt x="279" y="21600"/>
                </a:lnTo>
                <a:close/>
                <a:moveTo>
                  <a:pt x="16265" y="6685"/>
                </a:moveTo>
                <a:cubicBezTo>
                  <a:pt x="13808" y="6685"/>
                  <a:pt x="12704" y="8100"/>
                  <a:pt x="12095" y="9094"/>
                </a:cubicBezTo>
                <a:cubicBezTo>
                  <a:pt x="12095" y="9148"/>
                  <a:pt x="12095" y="9148"/>
                  <a:pt x="12095" y="9148"/>
                </a:cubicBezTo>
                <a:cubicBezTo>
                  <a:pt x="12064" y="9148"/>
                  <a:pt x="12064" y="9148"/>
                  <a:pt x="12064" y="9148"/>
                </a:cubicBezTo>
                <a:cubicBezTo>
                  <a:pt x="12075" y="9126"/>
                  <a:pt x="12085" y="9115"/>
                  <a:pt x="12095" y="9094"/>
                </a:cubicBezTo>
                <a:cubicBezTo>
                  <a:pt x="12095" y="7031"/>
                  <a:pt x="12095" y="7031"/>
                  <a:pt x="12095" y="7031"/>
                </a:cubicBezTo>
                <a:cubicBezTo>
                  <a:pt x="7461" y="7031"/>
                  <a:pt x="7461" y="7031"/>
                  <a:pt x="7461" y="7031"/>
                </a:cubicBezTo>
                <a:cubicBezTo>
                  <a:pt x="7523" y="8392"/>
                  <a:pt x="7461" y="21600"/>
                  <a:pt x="7461" y="21600"/>
                </a:cubicBezTo>
                <a:cubicBezTo>
                  <a:pt x="12095" y="21600"/>
                  <a:pt x="12095" y="21600"/>
                  <a:pt x="12095" y="21600"/>
                </a:cubicBezTo>
                <a:cubicBezTo>
                  <a:pt x="12095" y="13457"/>
                  <a:pt x="12095" y="13457"/>
                  <a:pt x="12095" y="13457"/>
                </a:cubicBezTo>
                <a:cubicBezTo>
                  <a:pt x="12095" y="13025"/>
                  <a:pt x="12116" y="12593"/>
                  <a:pt x="12240" y="12280"/>
                </a:cubicBezTo>
                <a:cubicBezTo>
                  <a:pt x="12580" y="11416"/>
                  <a:pt x="13344" y="10508"/>
                  <a:pt x="14624" y="10508"/>
                </a:cubicBezTo>
                <a:cubicBezTo>
                  <a:pt x="16295" y="10508"/>
                  <a:pt x="16966" y="11848"/>
                  <a:pt x="16966" y="13802"/>
                </a:cubicBezTo>
                <a:cubicBezTo>
                  <a:pt x="16966" y="21600"/>
                  <a:pt x="16966" y="21600"/>
                  <a:pt x="16966" y="21600"/>
                </a:cubicBezTo>
                <a:cubicBezTo>
                  <a:pt x="21590" y="21600"/>
                  <a:pt x="21590" y="21600"/>
                  <a:pt x="21590" y="21600"/>
                </a:cubicBezTo>
                <a:cubicBezTo>
                  <a:pt x="21590" y="13241"/>
                  <a:pt x="21590" y="13241"/>
                  <a:pt x="21590" y="13241"/>
                </a:cubicBezTo>
                <a:cubicBezTo>
                  <a:pt x="21600" y="8770"/>
                  <a:pt x="19309" y="6685"/>
                  <a:pt x="16265" y="6685"/>
                </a:cubicBezTo>
                <a:close/>
                <a:moveTo>
                  <a:pt x="16265" y="6685"/>
                </a:moveTo>
                <a:cubicBezTo>
                  <a:pt x="16265" y="6685"/>
                  <a:pt x="16265" y="6685"/>
                  <a:pt x="16265" y="6685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/>
          <a:lstStyle/>
          <a:p>
            <a:pPr defTabSz="457200">
              <a:defRPr sz="1800">
                <a:solidFill>
                  <a:srgbClr val="5F5F62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900">
              <a:latin typeface="+mj-lt"/>
            </a:endParaRPr>
          </a:p>
        </p:txBody>
      </p:sp>
      <p:sp>
        <p:nvSpPr>
          <p:cNvPr id="70" name="CaixaDeTexto 198">
            <a:extLst>
              <a:ext uri="{FF2B5EF4-FFF2-40B4-BE49-F238E27FC236}">
                <a16:creationId xmlns:a16="http://schemas.microsoft.com/office/drawing/2014/main" id="{DECF5AA2-F6F3-1E47-A5C5-1B50BFAD49F6}"/>
              </a:ext>
            </a:extLst>
          </p:cNvPr>
          <p:cNvSpPr txBox="1"/>
          <p:nvPr userDrawn="1"/>
        </p:nvSpPr>
        <p:spPr>
          <a:xfrm>
            <a:off x="1156160" y="3918867"/>
            <a:ext cx="1651515" cy="268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4400">
              <a:defRPr sz="2600" spc="278">
                <a:solidFill>
                  <a:srgbClr val="FFFFFF"/>
                </a:solidFill>
                <a:latin typeface="+mn-lt"/>
                <a:ea typeface="+mn-ea"/>
                <a:cs typeface="+mn-cs"/>
                <a:sym typeface="Verdana"/>
              </a:defRPr>
            </a:lvl1pPr>
          </a:lstStyle>
          <a:p>
            <a:r>
              <a:rPr sz="1400">
                <a:latin typeface="+mj-lt"/>
              </a:rPr>
              <a:t>/mattosfilho</a:t>
            </a:r>
          </a:p>
        </p:txBody>
      </p:sp>
      <p:sp>
        <p:nvSpPr>
          <p:cNvPr id="71" name="Elipse 228">
            <a:extLst>
              <a:ext uri="{FF2B5EF4-FFF2-40B4-BE49-F238E27FC236}">
                <a16:creationId xmlns:a16="http://schemas.microsoft.com/office/drawing/2014/main" id="{2510D1CF-2DCF-4E44-8D52-C21035131276}"/>
              </a:ext>
            </a:extLst>
          </p:cNvPr>
          <p:cNvSpPr/>
          <p:nvPr userDrawn="1"/>
        </p:nvSpPr>
        <p:spPr>
          <a:xfrm>
            <a:off x="785733" y="3887303"/>
            <a:ext cx="250616" cy="250584"/>
          </a:xfrm>
          <a:prstGeom prst="ellipse">
            <a:avLst/>
          </a:prstGeom>
          <a:solidFill>
            <a:srgbClr val="FFA400"/>
          </a:solidFill>
          <a:ln w="12700">
            <a:miter lim="400000"/>
          </a:ln>
        </p:spPr>
        <p:txBody>
          <a:bodyPr lIns="22860" rIns="22860" anchor="ctr"/>
          <a:lstStyle/>
          <a:p>
            <a:pPr algn="ctr" defTabSz="457200">
              <a:defRPr sz="1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900">
              <a:latin typeface="+mj-lt"/>
            </a:endParaRPr>
          </a:p>
        </p:txBody>
      </p:sp>
      <p:sp>
        <p:nvSpPr>
          <p:cNvPr id="72" name="Freeform 136">
            <a:extLst>
              <a:ext uri="{FF2B5EF4-FFF2-40B4-BE49-F238E27FC236}">
                <a16:creationId xmlns:a16="http://schemas.microsoft.com/office/drawing/2014/main" id="{020F826A-DF67-E440-ACC0-DE092C877D09}"/>
              </a:ext>
            </a:extLst>
          </p:cNvPr>
          <p:cNvSpPr/>
          <p:nvPr userDrawn="1"/>
        </p:nvSpPr>
        <p:spPr>
          <a:xfrm>
            <a:off x="848386" y="3961742"/>
            <a:ext cx="125309" cy="1017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560"/>
                </a:moveTo>
                <a:cubicBezTo>
                  <a:pt x="20793" y="2992"/>
                  <a:pt x="19942" y="3283"/>
                  <a:pt x="19047" y="3413"/>
                </a:cubicBezTo>
                <a:cubicBezTo>
                  <a:pt x="19968" y="2743"/>
                  <a:pt x="20670" y="1685"/>
                  <a:pt x="20995" y="410"/>
                </a:cubicBezTo>
                <a:cubicBezTo>
                  <a:pt x="20144" y="1037"/>
                  <a:pt x="19196" y="1480"/>
                  <a:pt x="18187" y="1728"/>
                </a:cubicBezTo>
                <a:cubicBezTo>
                  <a:pt x="17380" y="659"/>
                  <a:pt x="16222" y="0"/>
                  <a:pt x="14959" y="0"/>
                </a:cubicBezTo>
                <a:cubicBezTo>
                  <a:pt x="12502" y="0"/>
                  <a:pt x="10528" y="2452"/>
                  <a:pt x="10528" y="5454"/>
                </a:cubicBezTo>
                <a:cubicBezTo>
                  <a:pt x="10528" y="5886"/>
                  <a:pt x="10563" y="6296"/>
                  <a:pt x="10633" y="6696"/>
                </a:cubicBezTo>
                <a:cubicBezTo>
                  <a:pt x="6948" y="6469"/>
                  <a:pt x="3694" y="4298"/>
                  <a:pt x="1509" y="994"/>
                </a:cubicBezTo>
                <a:cubicBezTo>
                  <a:pt x="1123" y="1814"/>
                  <a:pt x="904" y="2743"/>
                  <a:pt x="904" y="3748"/>
                </a:cubicBezTo>
                <a:cubicBezTo>
                  <a:pt x="904" y="5638"/>
                  <a:pt x="1693" y="7312"/>
                  <a:pt x="2869" y="8273"/>
                </a:cubicBezTo>
                <a:cubicBezTo>
                  <a:pt x="2158" y="8262"/>
                  <a:pt x="1456" y="8003"/>
                  <a:pt x="869" y="7603"/>
                </a:cubicBezTo>
                <a:cubicBezTo>
                  <a:pt x="869" y="7625"/>
                  <a:pt x="869" y="7646"/>
                  <a:pt x="869" y="7668"/>
                </a:cubicBezTo>
                <a:cubicBezTo>
                  <a:pt x="869" y="10314"/>
                  <a:pt x="2404" y="12517"/>
                  <a:pt x="4413" y="13025"/>
                </a:cubicBezTo>
                <a:cubicBezTo>
                  <a:pt x="4053" y="13144"/>
                  <a:pt x="3658" y="13198"/>
                  <a:pt x="3255" y="13198"/>
                </a:cubicBezTo>
                <a:cubicBezTo>
                  <a:pt x="2974" y="13198"/>
                  <a:pt x="2685" y="13176"/>
                  <a:pt x="2413" y="13111"/>
                </a:cubicBezTo>
                <a:cubicBezTo>
                  <a:pt x="2992" y="15271"/>
                  <a:pt x="4615" y="16848"/>
                  <a:pt x="6554" y="16902"/>
                </a:cubicBezTo>
                <a:cubicBezTo>
                  <a:pt x="5045" y="18360"/>
                  <a:pt x="3132" y="19224"/>
                  <a:pt x="1062" y="19224"/>
                </a:cubicBezTo>
                <a:cubicBezTo>
                  <a:pt x="702" y="19224"/>
                  <a:pt x="351" y="19213"/>
                  <a:pt x="0" y="19159"/>
                </a:cubicBezTo>
                <a:cubicBezTo>
                  <a:pt x="1965" y="20714"/>
                  <a:pt x="4290" y="21600"/>
                  <a:pt x="6799" y="21600"/>
                </a:cubicBezTo>
                <a:cubicBezTo>
                  <a:pt x="14941" y="21600"/>
                  <a:pt x="19398" y="13295"/>
                  <a:pt x="19398" y="6091"/>
                </a:cubicBezTo>
                <a:cubicBezTo>
                  <a:pt x="19398" y="5854"/>
                  <a:pt x="19389" y="5616"/>
                  <a:pt x="19380" y="5389"/>
                </a:cubicBezTo>
                <a:cubicBezTo>
                  <a:pt x="20258" y="4622"/>
                  <a:pt x="20995" y="3661"/>
                  <a:pt x="21600" y="2560"/>
                </a:cubicBezTo>
                <a:close/>
                <a:moveTo>
                  <a:pt x="21600" y="2560"/>
                </a:moveTo>
                <a:cubicBezTo>
                  <a:pt x="21600" y="2560"/>
                  <a:pt x="21600" y="2560"/>
                  <a:pt x="21600" y="256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/>
          <a:lstStyle/>
          <a:p>
            <a:pPr defTabSz="457200">
              <a:defRPr sz="1800">
                <a:solidFill>
                  <a:srgbClr val="5F5F62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900">
              <a:latin typeface="+mj-lt"/>
            </a:endParaRPr>
          </a:p>
        </p:txBody>
      </p:sp>
      <p:sp>
        <p:nvSpPr>
          <p:cNvPr id="73" name="CaixaDeTexto 196">
            <a:extLst>
              <a:ext uri="{FF2B5EF4-FFF2-40B4-BE49-F238E27FC236}">
                <a16:creationId xmlns:a16="http://schemas.microsoft.com/office/drawing/2014/main" id="{A7DC2FDE-8F20-5947-9655-EE6426827274}"/>
              </a:ext>
            </a:extLst>
          </p:cNvPr>
          <p:cNvSpPr txBox="1"/>
          <p:nvPr userDrawn="1"/>
        </p:nvSpPr>
        <p:spPr>
          <a:xfrm>
            <a:off x="1156160" y="3537676"/>
            <a:ext cx="2707097" cy="3111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4400">
              <a:defRPr sz="2600" spc="278">
                <a:solidFill>
                  <a:srgbClr val="FFFFFF"/>
                </a:solidFill>
                <a:latin typeface="+mn-lt"/>
                <a:ea typeface="+mn-ea"/>
                <a:cs typeface="+mn-cs"/>
                <a:sym typeface="Verdana"/>
              </a:defRPr>
            </a:lvl1pPr>
          </a:lstStyle>
          <a:p>
            <a:r>
              <a:rPr sz="1400">
                <a:latin typeface="+mj-lt"/>
              </a:rPr>
              <a:t>/mattosfilhoadvogados</a:t>
            </a:r>
          </a:p>
        </p:txBody>
      </p:sp>
      <p:sp>
        <p:nvSpPr>
          <p:cNvPr id="74" name="Elipse 227">
            <a:extLst>
              <a:ext uri="{FF2B5EF4-FFF2-40B4-BE49-F238E27FC236}">
                <a16:creationId xmlns:a16="http://schemas.microsoft.com/office/drawing/2014/main" id="{60310471-B18C-5D44-98EC-13B2F6CB9DAF}"/>
              </a:ext>
            </a:extLst>
          </p:cNvPr>
          <p:cNvSpPr/>
          <p:nvPr userDrawn="1"/>
        </p:nvSpPr>
        <p:spPr>
          <a:xfrm>
            <a:off x="785733" y="3537676"/>
            <a:ext cx="250616" cy="250584"/>
          </a:xfrm>
          <a:prstGeom prst="ellipse">
            <a:avLst/>
          </a:prstGeom>
          <a:solidFill>
            <a:srgbClr val="FFA400"/>
          </a:solidFill>
          <a:ln w="12700">
            <a:miter lim="400000"/>
          </a:ln>
        </p:spPr>
        <p:txBody>
          <a:bodyPr lIns="22860" rIns="22860" anchor="ctr"/>
          <a:lstStyle/>
          <a:p>
            <a:pPr algn="ctr" defTabSz="457200">
              <a:defRPr sz="1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900">
              <a:latin typeface="+mj-lt"/>
            </a:endParaRPr>
          </a:p>
        </p:txBody>
      </p:sp>
      <p:sp>
        <p:nvSpPr>
          <p:cNvPr id="75" name="Freeform 140">
            <a:extLst>
              <a:ext uri="{FF2B5EF4-FFF2-40B4-BE49-F238E27FC236}">
                <a16:creationId xmlns:a16="http://schemas.microsoft.com/office/drawing/2014/main" id="{AF827DA8-1517-3E4C-8193-D2FE6E0EB322}"/>
              </a:ext>
            </a:extLst>
          </p:cNvPr>
          <p:cNvSpPr/>
          <p:nvPr userDrawn="1"/>
        </p:nvSpPr>
        <p:spPr>
          <a:xfrm>
            <a:off x="878448" y="3600322"/>
            <a:ext cx="65186" cy="1252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3586"/>
                </a:moveTo>
                <a:cubicBezTo>
                  <a:pt x="17688" y="3586"/>
                  <a:pt x="17688" y="3586"/>
                  <a:pt x="17688" y="3586"/>
                </a:cubicBezTo>
                <a:cubicBezTo>
                  <a:pt x="14608" y="3586"/>
                  <a:pt x="14025" y="4352"/>
                  <a:pt x="14025" y="5465"/>
                </a:cubicBezTo>
                <a:cubicBezTo>
                  <a:pt x="14025" y="7906"/>
                  <a:pt x="14025" y="7906"/>
                  <a:pt x="14025" y="7906"/>
                </a:cubicBezTo>
                <a:cubicBezTo>
                  <a:pt x="21350" y="7906"/>
                  <a:pt x="21350" y="7906"/>
                  <a:pt x="21350" y="7906"/>
                </a:cubicBezTo>
                <a:cubicBezTo>
                  <a:pt x="21350" y="11750"/>
                  <a:pt x="21350" y="11750"/>
                  <a:pt x="21350" y="11750"/>
                </a:cubicBezTo>
                <a:cubicBezTo>
                  <a:pt x="14025" y="11750"/>
                  <a:pt x="14025" y="11750"/>
                  <a:pt x="14025" y="11750"/>
                </a:cubicBezTo>
                <a:cubicBezTo>
                  <a:pt x="14025" y="21600"/>
                  <a:pt x="14025" y="21600"/>
                  <a:pt x="14025" y="21600"/>
                </a:cubicBezTo>
                <a:cubicBezTo>
                  <a:pt x="6388" y="21600"/>
                  <a:pt x="6388" y="21600"/>
                  <a:pt x="6388" y="21600"/>
                </a:cubicBezTo>
                <a:cubicBezTo>
                  <a:pt x="6388" y="11750"/>
                  <a:pt x="6388" y="11750"/>
                  <a:pt x="6388" y="11750"/>
                </a:cubicBezTo>
                <a:cubicBezTo>
                  <a:pt x="0" y="11750"/>
                  <a:pt x="0" y="11750"/>
                  <a:pt x="0" y="11750"/>
                </a:cubicBezTo>
                <a:cubicBezTo>
                  <a:pt x="0" y="7906"/>
                  <a:pt x="0" y="7906"/>
                  <a:pt x="0" y="7906"/>
                </a:cubicBezTo>
                <a:cubicBezTo>
                  <a:pt x="6388" y="7906"/>
                  <a:pt x="6388" y="7906"/>
                  <a:pt x="6388" y="7906"/>
                </a:cubicBezTo>
                <a:cubicBezTo>
                  <a:pt x="6388" y="5076"/>
                  <a:pt x="6388" y="5076"/>
                  <a:pt x="6388" y="5076"/>
                </a:cubicBezTo>
                <a:cubicBezTo>
                  <a:pt x="6388" y="1793"/>
                  <a:pt x="10238" y="0"/>
                  <a:pt x="15898" y="0"/>
                </a:cubicBezTo>
                <a:cubicBezTo>
                  <a:pt x="21600" y="11"/>
                  <a:pt x="21600" y="11"/>
                  <a:pt x="21600" y="11"/>
                </a:cubicBezTo>
                <a:lnTo>
                  <a:pt x="21600" y="3586"/>
                </a:lnTo>
                <a:close/>
                <a:moveTo>
                  <a:pt x="21600" y="3586"/>
                </a:moveTo>
                <a:cubicBezTo>
                  <a:pt x="21600" y="3586"/>
                  <a:pt x="21600" y="3586"/>
                  <a:pt x="21600" y="3586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/>
          <a:lstStyle/>
          <a:p>
            <a:pPr defTabSz="457200">
              <a:defRPr sz="1800">
                <a:solidFill>
                  <a:srgbClr val="5F5F62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900">
              <a:latin typeface="+mj-lt"/>
            </a:endParaRPr>
          </a:p>
        </p:txBody>
      </p:sp>
      <p:pic>
        <p:nvPicPr>
          <p:cNvPr id="76" name="logo_02.png" descr="logo_02.png">
            <a:extLst>
              <a:ext uri="{FF2B5EF4-FFF2-40B4-BE49-F238E27FC236}">
                <a16:creationId xmlns:a16="http://schemas.microsoft.com/office/drawing/2014/main" id="{EA3CDCB5-0A86-A849-A7D3-753AC7B7A9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2580" b="32580"/>
          <a:stretch>
            <a:fillRect/>
          </a:stretch>
        </p:blipFill>
        <p:spPr>
          <a:xfrm>
            <a:off x="369378" y="1376531"/>
            <a:ext cx="4521271" cy="886136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Image" descr="Image">
            <a:extLst>
              <a:ext uri="{FF2B5EF4-FFF2-40B4-BE49-F238E27FC236}">
                <a16:creationId xmlns:a16="http://schemas.microsoft.com/office/drawing/2014/main" id="{E608066B-823E-F14E-80C4-52D6A2458F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792145" y="5322910"/>
            <a:ext cx="2593654" cy="516251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3AB7DE48-694A-42A0-BD73-A565762B1573}"/>
              </a:ext>
            </a:extLst>
          </p:cNvPr>
          <p:cNvSpPr txBox="1"/>
          <p:nvPr userDrawn="1"/>
        </p:nvSpPr>
        <p:spPr>
          <a:xfrm>
            <a:off x="10161161" y="4901320"/>
            <a:ext cx="1257762" cy="16158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pt-BR" sz="1000" b="0" i="0" u="none" strike="noStrike" cap="none" spc="10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Arial"/>
                <a:cs typeface="Arial"/>
                <a:sym typeface="Arial"/>
              </a:rPr>
              <a:t>SÃO PAULO        CAMPINAS       RIO DE JANEIRO       BRASÍLIA       NOVA IORQUE</a:t>
            </a:r>
            <a:br>
              <a:rPr kumimoji="0" lang="pt-BR" sz="1000" b="0" i="0" u="none" strike="noStrike" cap="none" spc="10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Arial"/>
                <a:cs typeface="Arial"/>
                <a:sym typeface="Arial"/>
              </a:rPr>
            </a:br>
            <a:r>
              <a:rPr kumimoji="0" lang="pt-BR" sz="1000" b="0" i="0" u="none" strike="noStrike" cap="none" spc="10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Arial"/>
                <a:cs typeface="Arial"/>
                <a:sym typeface="Arial"/>
              </a:rPr>
              <a:t>LONDRES</a:t>
            </a:r>
          </a:p>
          <a:p>
            <a:pPr marL="0" marR="0" indent="0" algn="r" defTabSz="914400" rtl="0" fontAlgn="auto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000" b="0" i="0" u="none" strike="noStrike" cap="none" spc="10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Arial"/>
              <a:cs typeface="Arial"/>
              <a:sym typeface="Arial"/>
            </a:endParaRPr>
          </a:p>
        </p:txBody>
      </p:sp>
      <p:grpSp>
        <p:nvGrpSpPr>
          <p:cNvPr id="5" name="Gráfico 3">
            <a:extLst>
              <a:ext uri="{FF2B5EF4-FFF2-40B4-BE49-F238E27FC236}">
                <a16:creationId xmlns:a16="http://schemas.microsoft.com/office/drawing/2014/main" id="{CD90166A-E296-4664-872D-5AA892FB0B73}"/>
              </a:ext>
            </a:extLst>
          </p:cNvPr>
          <p:cNvGrpSpPr/>
          <p:nvPr/>
        </p:nvGrpSpPr>
        <p:grpSpPr>
          <a:xfrm>
            <a:off x="3863503" y="5097771"/>
            <a:ext cx="1125183" cy="1125036"/>
            <a:chOff x="1571260" y="10252783"/>
            <a:chExt cx="2437108" cy="2437108"/>
          </a:xfrm>
          <a:solidFill>
            <a:srgbClr val="3F0B65"/>
          </a:solidFill>
        </p:grpSpPr>
        <p:sp>
          <p:nvSpPr>
            <p:cNvPr id="6" name="Forma Livre: Forma 5">
              <a:extLst>
                <a:ext uri="{FF2B5EF4-FFF2-40B4-BE49-F238E27FC236}">
                  <a16:creationId xmlns:a16="http://schemas.microsoft.com/office/drawing/2014/main" id="{56DEB802-2126-49CC-B7C1-FFCF5AE59578}"/>
                </a:ext>
              </a:extLst>
            </p:cNvPr>
            <p:cNvSpPr/>
            <p:nvPr/>
          </p:nvSpPr>
          <p:spPr>
            <a:xfrm>
              <a:off x="2243369" y="10252250"/>
              <a:ext cx="83409" cy="83409"/>
            </a:xfrm>
            <a:custGeom>
              <a:avLst/>
              <a:gdLst>
                <a:gd name="connsiteX0" fmla="*/ 533 w 83409"/>
                <a:gd name="connsiteY0" fmla="*/ 533 h 83409"/>
                <a:gd name="connsiteX1" fmla="*/ 84620 w 83409"/>
                <a:gd name="connsiteY1" fmla="*/ 533 h 83409"/>
                <a:gd name="connsiteX2" fmla="*/ 84620 w 83409"/>
                <a:gd name="connsiteY2" fmla="*/ 84620 h 83409"/>
                <a:gd name="connsiteX3" fmla="*/ 533 w 83409"/>
                <a:gd name="connsiteY3" fmla="*/ 84620 h 8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09" h="83409">
                  <a:moveTo>
                    <a:pt x="533" y="533"/>
                  </a:moveTo>
                  <a:lnTo>
                    <a:pt x="84620" y="533"/>
                  </a:lnTo>
                  <a:lnTo>
                    <a:pt x="84620" y="84620"/>
                  </a:lnTo>
                  <a:lnTo>
                    <a:pt x="533" y="84620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7" name="Forma Livre: Forma 6">
              <a:extLst>
                <a:ext uri="{FF2B5EF4-FFF2-40B4-BE49-F238E27FC236}">
                  <a16:creationId xmlns:a16="http://schemas.microsoft.com/office/drawing/2014/main" id="{62C4F501-15CE-473A-BED7-3B5391CAB236}"/>
                </a:ext>
              </a:extLst>
            </p:cNvPr>
            <p:cNvSpPr/>
            <p:nvPr/>
          </p:nvSpPr>
          <p:spPr>
            <a:xfrm>
              <a:off x="3252357" y="10756744"/>
              <a:ext cx="83409" cy="83409"/>
            </a:xfrm>
            <a:custGeom>
              <a:avLst/>
              <a:gdLst>
                <a:gd name="connsiteX0" fmla="*/ 533 w 83409"/>
                <a:gd name="connsiteY0" fmla="*/ 533 h 83409"/>
                <a:gd name="connsiteX1" fmla="*/ 84620 w 83409"/>
                <a:gd name="connsiteY1" fmla="*/ 533 h 83409"/>
                <a:gd name="connsiteX2" fmla="*/ 84620 w 83409"/>
                <a:gd name="connsiteY2" fmla="*/ 84620 h 83409"/>
                <a:gd name="connsiteX3" fmla="*/ 533 w 83409"/>
                <a:gd name="connsiteY3" fmla="*/ 84620 h 8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09" h="83409">
                  <a:moveTo>
                    <a:pt x="533" y="533"/>
                  </a:moveTo>
                  <a:lnTo>
                    <a:pt x="84620" y="533"/>
                  </a:lnTo>
                  <a:lnTo>
                    <a:pt x="84620" y="84620"/>
                  </a:lnTo>
                  <a:lnTo>
                    <a:pt x="533" y="84620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8" name="Forma Livre: Forma 7">
              <a:extLst>
                <a:ext uri="{FF2B5EF4-FFF2-40B4-BE49-F238E27FC236}">
                  <a16:creationId xmlns:a16="http://schemas.microsoft.com/office/drawing/2014/main" id="{39F74623-F907-4540-8FB2-6036248D98AB}"/>
                </a:ext>
              </a:extLst>
            </p:cNvPr>
            <p:cNvSpPr/>
            <p:nvPr/>
          </p:nvSpPr>
          <p:spPr>
            <a:xfrm>
              <a:off x="3000123" y="11681646"/>
              <a:ext cx="83409" cy="83409"/>
            </a:xfrm>
            <a:custGeom>
              <a:avLst/>
              <a:gdLst>
                <a:gd name="connsiteX0" fmla="*/ 533 w 83409"/>
                <a:gd name="connsiteY0" fmla="*/ 533 h 83409"/>
                <a:gd name="connsiteX1" fmla="*/ 84620 w 83409"/>
                <a:gd name="connsiteY1" fmla="*/ 533 h 83409"/>
                <a:gd name="connsiteX2" fmla="*/ 84620 w 83409"/>
                <a:gd name="connsiteY2" fmla="*/ 84620 h 83409"/>
                <a:gd name="connsiteX3" fmla="*/ 533 w 83409"/>
                <a:gd name="connsiteY3" fmla="*/ 84620 h 8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09" h="83409">
                  <a:moveTo>
                    <a:pt x="533" y="533"/>
                  </a:moveTo>
                  <a:lnTo>
                    <a:pt x="84620" y="533"/>
                  </a:lnTo>
                  <a:lnTo>
                    <a:pt x="84620" y="84620"/>
                  </a:lnTo>
                  <a:lnTo>
                    <a:pt x="533" y="84620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id="{F9701190-AEE0-4576-BBBA-9692B9B426F2}"/>
                </a:ext>
              </a:extLst>
            </p:cNvPr>
            <p:cNvSpPr/>
            <p:nvPr/>
          </p:nvSpPr>
          <p:spPr>
            <a:xfrm>
              <a:off x="3084210" y="11597560"/>
              <a:ext cx="83409" cy="83409"/>
            </a:xfrm>
            <a:custGeom>
              <a:avLst/>
              <a:gdLst>
                <a:gd name="connsiteX0" fmla="*/ 533 w 83409"/>
                <a:gd name="connsiteY0" fmla="*/ 533 h 83409"/>
                <a:gd name="connsiteX1" fmla="*/ 84620 w 83409"/>
                <a:gd name="connsiteY1" fmla="*/ 533 h 83409"/>
                <a:gd name="connsiteX2" fmla="*/ 84620 w 83409"/>
                <a:gd name="connsiteY2" fmla="*/ 84620 h 83409"/>
                <a:gd name="connsiteX3" fmla="*/ 533 w 83409"/>
                <a:gd name="connsiteY3" fmla="*/ 84620 h 8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09" h="83409">
                  <a:moveTo>
                    <a:pt x="533" y="533"/>
                  </a:moveTo>
                  <a:lnTo>
                    <a:pt x="84620" y="533"/>
                  </a:lnTo>
                  <a:lnTo>
                    <a:pt x="84620" y="84620"/>
                  </a:lnTo>
                  <a:lnTo>
                    <a:pt x="533" y="84620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id="{57D134E9-3E2B-4CB6-AA53-4FABD886D155}"/>
                </a:ext>
              </a:extLst>
            </p:cNvPr>
            <p:cNvSpPr/>
            <p:nvPr/>
          </p:nvSpPr>
          <p:spPr>
            <a:xfrm>
              <a:off x="2075221" y="10924892"/>
              <a:ext cx="83409" cy="83409"/>
            </a:xfrm>
            <a:custGeom>
              <a:avLst/>
              <a:gdLst>
                <a:gd name="connsiteX0" fmla="*/ 533 w 83409"/>
                <a:gd name="connsiteY0" fmla="*/ 533 h 83409"/>
                <a:gd name="connsiteX1" fmla="*/ 84620 w 83409"/>
                <a:gd name="connsiteY1" fmla="*/ 533 h 83409"/>
                <a:gd name="connsiteX2" fmla="*/ 84620 w 83409"/>
                <a:gd name="connsiteY2" fmla="*/ 84620 h 83409"/>
                <a:gd name="connsiteX3" fmla="*/ 533 w 83409"/>
                <a:gd name="connsiteY3" fmla="*/ 84620 h 8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09" h="83409">
                  <a:moveTo>
                    <a:pt x="533" y="533"/>
                  </a:moveTo>
                  <a:lnTo>
                    <a:pt x="84620" y="533"/>
                  </a:lnTo>
                  <a:lnTo>
                    <a:pt x="84620" y="84620"/>
                  </a:lnTo>
                  <a:lnTo>
                    <a:pt x="533" y="84620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2F99807A-D2AD-4CFE-8EF9-201FCED7191C}"/>
                </a:ext>
              </a:extLst>
            </p:cNvPr>
            <p:cNvSpPr/>
            <p:nvPr/>
          </p:nvSpPr>
          <p:spPr>
            <a:xfrm>
              <a:off x="2243369" y="10252250"/>
              <a:ext cx="503061" cy="419652"/>
            </a:xfrm>
            <a:custGeom>
              <a:avLst/>
              <a:gdLst>
                <a:gd name="connsiteX0" fmla="*/ 505028 w 503060"/>
                <a:gd name="connsiteY0" fmla="*/ 168707 h 419651"/>
                <a:gd name="connsiteX1" fmla="*/ 505028 w 503060"/>
                <a:gd name="connsiteY1" fmla="*/ 533 h 419651"/>
                <a:gd name="connsiteX2" fmla="*/ 336880 w 503060"/>
                <a:gd name="connsiteY2" fmla="*/ 533 h 419651"/>
                <a:gd name="connsiteX3" fmla="*/ 336880 w 503060"/>
                <a:gd name="connsiteY3" fmla="*/ 84620 h 419651"/>
                <a:gd name="connsiteX4" fmla="*/ 252793 w 503060"/>
                <a:gd name="connsiteY4" fmla="*/ 84620 h 419651"/>
                <a:gd name="connsiteX5" fmla="*/ 252793 w 503060"/>
                <a:gd name="connsiteY5" fmla="*/ 533 h 419651"/>
                <a:gd name="connsiteX6" fmla="*/ 168707 w 503060"/>
                <a:gd name="connsiteY6" fmla="*/ 533 h 419651"/>
                <a:gd name="connsiteX7" fmla="*/ 168707 w 503060"/>
                <a:gd name="connsiteY7" fmla="*/ 84620 h 419651"/>
                <a:gd name="connsiteX8" fmla="*/ 84620 w 503060"/>
                <a:gd name="connsiteY8" fmla="*/ 84620 h 419651"/>
                <a:gd name="connsiteX9" fmla="*/ 84620 w 503060"/>
                <a:gd name="connsiteY9" fmla="*/ 168707 h 419651"/>
                <a:gd name="connsiteX10" fmla="*/ 533 w 503060"/>
                <a:gd name="connsiteY10" fmla="*/ 168707 h 419651"/>
                <a:gd name="connsiteX11" fmla="*/ 533 w 503060"/>
                <a:gd name="connsiteY11" fmla="*/ 420941 h 419651"/>
                <a:gd name="connsiteX12" fmla="*/ 84620 w 503060"/>
                <a:gd name="connsiteY12" fmla="*/ 420941 h 419651"/>
                <a:gd name="connsiteX13" fmla="*/ 84620 w 503060"/>
                <a:gd name="connsiteY13" fmla="*/ 336854 h 419651"/>
                <a:gd name="connsiteX14" fmla="*/ 252793 w 503060"/>
                <a:gd name="connsiteY14" fmla="*/ 336854 h 419651"/>
                <a:gd name="connsiteX15" fmla="*/ 252793 w 503060"/>
                <a:gd name="connsiteY15" fmla="*/ 168707 h 419651"/>
                <a:gd name="connsiteX16" fmla="*/ 505028 w 503060"/>
                <a:gd name="connsiteY16" fmla="*/ 168707 h 419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03060" h="419651">
                  <a:moveTo>
                    <a:pt x="505028" y="168707"/>
                  </a:moveTo>
                  <a:lnTo>
                    <a:pt x="505028" y="533"/>
                  </a:lnTo>
                  <a:lnTo>
                    <a:pt x="336880" y="533"/>
                  </a:lnTo>
                  <a:lnTo>
                    <a:pt x="336880" y="84620"/>
                  </a:lnTo>
                  <a:lnTo>
                    <a:pt x="252793" y="84620"/>
                  </a:lnTo>
                  <a:lnTo>
                    <a:pt x="252793" y="533"/>
                  </a:lnTo>
                  <a:lnTo>
                    <a:pt x="168707" y="533"/>
                  </a:lnTo>
                  <a:lnTo>
                    <a:pt x="168707" y="84620"/>
                  </a:lnTo>
                  <a:lnTo>
                    <a:pt x="84620" y="84620"/>
                  </a:lnTo>
                  <a:lnTo>
                    <a:pt x="84620" y="168707"/>
                  </a:lnTo>
                  <a:lnTo>
                    <a:pt x="533" y="168707"/>
                  </a:lnTo>
                  <a:lnTo>
                    <a:pt x="533" y="420941"/>
                  </a:lnTo>
                  <a:lnTo>
                    <a:pt x="84620" y="420941"/>
                  </a:lnTo>
                  <a:lnTo>
                    <a:pt x="84620" y="336854"/>
                  </a:lnTo>
                  <a:lnTo>
                    <a:pt x="252793" y="336854"/>
                  </a:lnTo>
                  <a:lnTo>
                    <a:pt x="252793" y="168707"/>
                  </a:lnTo>
                  <a:lnTo>
                    <a:pt x="505028" y="168707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12" name="Forma Livre: Forma 11">
              <a:extLst>
                <a:ext uri="{FF2B5EF4-FFF2-40B4-BE49-F238E27FC236}">
                  <a16:creationId xmlns:a16="http://schemas.microsoft.com/office/drawing/2014/main" id="{32E0E1A3-590A-40CB-9B2D-B6DBE6615CB6}"/>
                </a:ext>
              </a:extLst>
            </p:cNvPr>
            <p:cNvSpPr/>
            <p:nvPr/>
          </p:nvSpPr>
          <p:spPr>
            <a:xfrm>
              <a:off x="2831950" y="10252250"/>
              <a:ext cx="83409" cy="83409"/>
            </a:xfrm>
            <a:custGeom>
              <a:avLst/>
              <a:gdLst>
                <a:gd name="connsiteX0" fmla="*/ 533 w 83409"/>
                <a:gd name="connsiteY0" fmla="*/ 533 h 83409"/>
                <a:gd name="connsiteX1" fmla="*/ 84620 w 83409"/>
                <a:gd name="connsiteY1" fmla="*/ 533 h 83409"/>
                <a:gd name="connsiteX2" fmla="*/ 84620 w 83409"/>
                <a:gd name="connsiteY2" fmla="*/ 84620 h 83409"/>
                <a:gd name="connsiteX3" fmla="*/ 533 w 83409"/>
                <a:gd name="connsiteY3" fmla="*/ 84620 h 8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09" h="83409">
                  <a:moveTo>
                    <a:pt x="533" y="533"/>
                  </a:moveTo>
                  <a:lnTo>
                    <a:pt x="84620" y="533"/>
                  </a:lnTo>
                  <a:lnTo>
                    <a:pt x="84620" y="84620"/>
                  </a:lnTo>
                  <a:lnTo>
                    <a:pt x="533" y="84620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id="{2AAEF71F-DAAD-4BDE-A807-82C0BDA25EE0}"/>
                </a:ext>
              </a:extLst>
            </p:cNvPr>
            <p:cNvSpPr/>
            <p:nvPr/>
          </p:nvSpPr>
          <p:spPr>
            <a:xfrm>
              <a:off x="3925025" y="12354288"/>
              <a:ext cx="83409" cy="166818"/>
            </a:xfrm>
            <a:custGeom>
              <a:avLst/>
              <a:gdLst>
                <a:gd name="connsiteX0" fmla="*/ 533 w 83409"/>
                <a:gd name="connsiteY0" fmla="*/ 533 h 166818"/>
                <a:gd name="connsiteX1" fmla="*/ 84620 w 83409"/>
                <a:gd name="connsiteY1" fmla="*/ 533 h 166818"/>
                <a:gd name="connsiteX2" fmla="*/ 84620 w 83409"/>
                <a:gd name="connsiteY2" fmla="*/ 168707 h 166818"/>
                <a:gd name="connsiteX3" fmla="*/ 533 w 83409"/>
                <a:gd name="connsiteY3" fmla="*/ 168707 h 166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09" h="166818">
                  <a:moveTo>
                    <a:pt x="533" y="533"/>
                  </a:moveTo>
                  <a:lnTo>
                    <a:pt x="84620" y="533"/>
                  </a:lnTo>
                  <a:lnTo>
                    <a:pt x="84620" y="168707"/>
                  </a:lnTo>
                  <a:lnTo>
                    <a:pt x="533" y="168707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14" name="Forma Livre: Forma 13">
              <a:extLst>
                <a:ext uri="{FF2B5EF4-FFF2-40B4-BE49-F238E27FC236}">
                  <a16:creationId xmlns:a16="http://schemas.microsoft.com/office/drawing/2014/main" id="{D301E537-99B6-4025-ABB0-09EAC39AE918}"/>
                </a:ext>
              </a:extLst>
            </p:cNvPr>
            <p:cNvSpPr/>
            <p:nvPr/>
          </p:nvSpPr>
          <p:spPr>
            <a:xfrm>
              <a:off x="1654814" y="11933880"/>
              <a:ext cx="166818" cy="83409"/>
            </a:xfrm>
            <a:custGeom>
              <a:avLst/>
              <a:gdLst>
                <a:gd name="connsiteX0" fmla="*/ 533 w 166818"/>
                <a:gd name="connsiteY0" fmla="*/ 533 h 83409"/>
                <a:gd name="connsiteX1" fmla="*/ 168707 w 166818"/>
                <a:gd name="connsiteY1" fmla="*/ 533 h 83409"/>
                <a:gd name="connsiteX2" fmla="*/ 168707 w 166818"/>
                <a:gd name="connsiteY2" fmla="*/ 84620 h 83409"/>
                <a:gd name="connsiteX3" fmla="*/ 533 w 166818"/>
                <a:gd name="connsiteY3" fmla="*/ 84620 h 8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18" h="83409">
                  <a:moveTo>
                    <a:pt x="533" y="533"/>
                  </a:moveTo>
                  <a:lnTo>
                    <a:pt x="168707" y="533"/>
                  </a:lnTo>
                  <a:lnTo>
                    <a:pt x="168707" y="84620"/>
                  </a:lnTo>
                  <a:lnTo>
                    <a:pt x="533" y="84620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15" name="Forma Livre: Forma 14">
              <a:extLst>
                <a:ext uri="{FF2B5EF4-FFF2-40B4-BE49-F238E27FC236}">
                  <a16:creationId xmlns:a16="http://schemas.microsoft.com/office/drawing/2014/main" id="{B2452885-4826-49D3-AAAA-F380A9EDF361}"/>
                </a:ext>
              </a:extLst>
            </p:cNvPr>
            <p:cNvSpPr/>
            <p:nvPr/>
          </p:nvSpPr>
          <p:spPr>
            <a:xfrm>
              <a:off x="1570727" y="11765733"/>
              <a:ext cx="83409" cy="83409"/>
            </a:xfrm>
            <a:custGeom>
              <a:avLst/>
              <a:gdLst>
                <a:gd name="connsiteX0" fmla="*/ 533 w 83409"/>
                <a:gd name="connsiteY0" fmla="*/ 533 h 83409"/>
                <a:gd name="connsiteX1" fmla="*/ 84620 w 83409"/>
                <a:gd name="connsiteY1" fmla="*/ 533 h 83409"/>
                <a:gd name="connsiteX2" fmla="*/ 84620 w 83409"/>
                <a:gd name="connsiteY2" fmla="*/ 84620 h 83409"/>
                <a:gd name="connsiteX3" fmla="*/ 533 w 83409"/>
                <a:gd name="connsiteY3" fmla="*/ 84620 h 8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09" h="83409">
                  <a:moveTo>
                    <a:pt x="533" y="533"/>
                  </a:moveTo>
                  <a:lnTo>
                    <a:pt x="84620" y="533"/>
                  </a:lnTo>
                  <a:lnTo>
                    <a:pt x="84620" y="84620"/>
                  </a:lnTo>
                  <a:lnTo>
                    <a:pt x="533" y="84620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404EA6D0-09CC-42B4-B45E-2F6CA253E11D}"/>
                </a:ext>
              </a:extLst>
            </p:cNvPr>
            <p:cNvSpPr/>
            <p:nvPr/>
          </p:nvSpPr>
          <p:spPr>
            <a:xfrm>
              <a:off x="3925025" y="12186141"/>
              <a:ext cx="83409" cy="83409"/>
            </a:xfrm>
            <a:custGeom>
              <a:avLst/>
              <a:gdLst>
                <a:gd name="connsiteX0" fmla="*/ 533 w 83409"/>
                <a:gd name="connsiteY0" fmla="*/ 533 h 83409"/>
                <a:gd name="connsiteX1" fmla="*/ 84620 w 83409"/>
                <a:gd name="connsiteY1" fmla="*/ 533 h 83409"/>
                <a:gd name="connsiteX2" fmla="*/ 84620 w 83409"/>
                <a:gd name="connsiteY2" fmla="*/ 84620 h 83409"/>
                <a:gd name="connsiteX3" fmla="*/ 533 w 83409"/>
                <a:gd name="connsiteY3" fmla="*/ 84620 h 8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09" h="83409">
                  <a:moveTo>
                    <a:pt x="533" y="533"/>
                  </a:moveTo>
                  <a:lnTo>
                    <a:pt x="84620" y="533"/>
                  </a:lnTo>
                  <a:lnTo>
                    <a:pt x="84620" y="84620"/>
                  </a:lnTo>
                  <a:lnTo>
                    <a:pt x="533" y="84620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id="{96C11684-041A-424C-9E50-DD1E15716F9F}"/>
                </a:ext>
              </a:extLst>
            </p:cNvPr>
            <p:cNvSpPr/>
            <p:nvPr/>
          </p:nvSpPr>
          <p:spPr>
            <a:xfrm>
              <a:off x="1570727" y="11261239"/>
              <a:ext cx="83409" cy="83409"/>
            </a:xfrm>
            <a:custGeom>
              <a:avLst/>
              <a:gdLst>
                <a:gd name="connsiteX0" fmla="*/ 533 w 83409"/>
                <a:gd name="connsiteY0" fmla="*/ 533 h 83409"/>
                <a:gd name="connsiteX1" fmla="*/ 84620 w 83409"/>
                <a:gd name="connsiteY1" fmla="*/ 533 h 83409"/>
                <a:gd name="connsiteX2" fmla="*/ 84620 w 83409"/>
                <a:gd name="connsiteY2" fmla="*/ 84620 h 83409"/>
                <a:gd name="connsiteX3" fmla="*/ 533 w 83409"/>
                <a:gd name="connsiteY3" fmla="*/ 84620 h 8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09" h="83409">
                  <a:moveTo>
                    <a:pt x="533" y="533"/>
                  </a:moveTo>
                  <a:lnTo>
                    <a:pt x="84620" y="533"/>
                  </a:lnTo>
                  <a:lnTo>
                    <a:pt x="84620" y="84620"/>
                  </a:lnTo>
                  <a:lnTo>
                    <a:pt x="533" y="84620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9009F995-4252-4238-8472-83AE4ACF9449}"/>
                </a:ext>
              </a:extLst>
            </p:cNvPr>
            <p:cNvSpPr/>
            <p:nvPr/>
          </p:nvSpPr>
          <p:spPr>
            <a:xfrm>
              <a:off x="2916037" y="12606548"/>
              <a:ext cx="83409" cy="83409"/>
            </a:xfrm>
            <a:custGeom>
              <a:avLst/>
              <a:gdLst>
                <a:gd name="connsiteX0" fmla="*/ 533 w 83409"/>
                <a:gd name="connsiteY0" fmla="*/ 533 h 83409"/>
                <a:gd name="connsiteX1" fmla="*/ 84620 w 83409"/>
                <a:gd name="connsiteY1" fmla="*/ 533 h 83409"/>
                <a:gd name="connsiteX2" fmla="*/ 84620 w 83409"/>
                <a:gd name="connsiteY2" fmla="*/ 84620 h 83409"/>
                <a:gd name="connsiteX3" fmla="*/ 533 w 83409"/>
                <a:gd name="connsiteY3" fmla="*/ 84620 h 8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09" h="83409">
                  <a:moveTo>
                    <a:pt x="533" y="533"/>
                  </a:moveTo>
                  <a:lnTo>
                    <a:pt x="84620" y="533"/>
                  </a:lnTo>
                  <a:lnTo>
                    <a:pt x="84620" y="84620"/>
                  </a:lnTo>
                  <a:lnTo>
                    <a:pt x="533" y="84620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19" name="Forma Livre: Forma 18">
              <a:extLst>
                <a:ext uri="{FF2B5EF4-FFF2-40B4-BE49-F238E27FC236}">
                  <a16:creationId xmlns:a16="http://schemas.microsoft.com/office/drawing/2014/main" id="{2948C795-5961-45CB-9562-7DECA2DFA788}"/>
                </a:ext>
              </a:extLst>
            </p:cNvPr>
            <p:cNvSpPr/>
            <p:nvPr/>
          </p:nvSpPr>
          <p:spPr>
            <a:xfrm>
              <a:off x="1570727" y="10924892"/>
              <a:ext cx="336243" cy="252834"/>
            </a:xfrm>
            <a:custGeom>
              <a:avLst/>
              <a:gdLst>
                <a:gd name="connsiteX0" fmla="*/ 168707 w 336242"/>
                <a:gd name="connsiteY0" fmla="*/ 252793 h 252833"/>
                <a:gd name="connsiteX1" fmla="*/ 252767 w 336242"/>
                <a:gd name="connsiteY1" fmla="*/ 252793 h 252833"/>
                <a:gd name="connsiteX2" fmla="*/ 252767 w 336242"/>
                <a:gd name="connsiteY2" fmla="*/ 168707 h 252833"/>
                <a:gd name="connsiteX3" fmla="*/ 336854 w 336242"/>
                <a:gd name="connsiteY3" fmla="*/ 168707 h 252833"/>
                <a:gd name="connsiteX4" fmla="*/ 336854 w 336242"/>
                <a:gd name="connsiteY4" fmla="*/ 533 h 252833"/>
                <a:gd name="connsiteX5" fmla="*/ 533 w 336242"/>
                <a:gd name="connsiteY5" fmla="*/ 533 h 252833"/>
                <a:gd name="connsiteX6" fmla="*/ 533 w 336242"/>
                <a:gd name="connsiteY6" fmla="*/ 84620 h 252833"/>
                <a:gd name="connsiteX7" fmla="*/ 84620 w 336242"/>
                <a:gd name="connsiteY7" fmla="*/ 84620 h 252833"/>
                <a:gd name="connsiteX8" fmla="*/ 84620 w 336242"/>
                <a:gd name="connsiteY8" fmla="*/ 168707 h 252833"/>
                <a:gd name="connsiteX9" fmla="*/ 168707 w 336242"/>
                <a:gd name="connsiteY9" fmla="*/ 168707 h 252833"/>
                <a:gd name="connsiteX10" fmla="*/ 168707 w 336242"/>
                <a:gd name="connsiteY10" fmla="*/ 252793 h 25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6242" h="252833">
                  <a:moveTo>
                    <a:pt x="168707" y="252793"/>
                  </a:moveTo>
                  <a:lnTo>
                    <a:pt x="252767" y="252793"/>
                  </a:lnTo>
                  <a:lnTo>
                    <a:pt x="252767" y="168707"/>
                  </a:lnTo>
                  <a:lnTo>
                    <a:pt x="336854" y="168707"/>
                  </a:lnTo>
                  <a:lnTo>
                    <a:pt x="336854" y="533"/>
                  </a:lnTo>
                  <a:lnTo>
                    <a:pt x="533" y="533"/>
                  </a:lnTo>
                  <a:lnTo>
                    <a:pt x="533" y="84620"/>
                  </a:lnTo>
                  <a:lnTo>
                    <a:pt x="84620" y="84620"/>
                  </a:lnTo>
                  <a:lnTo>
                    <a:pt x="84620" y="168707"/>
                  </a:lnTo>
                  <a:lnTo>
                    <a:pt x="168707" y="168707"/>
                  </a:lnTo>
                  <a:lnTo>
                    <a:pt x="168707" y="252793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20" name="Forma Livre: Forma 19">
              <a:extLst>
                <a:ext uri="{FF2B5EF4-FFF2-40B4-BE49-F238E27FC236}">
                  <a16:creationId xmlns:a16="http://schemas.microsoft.com/office/drawing/2014/main" id="{3B05AB5B-3FE9-459D-8547-F8E0534E3BB4}"/>
                </a:ext>
              </a:extLst>
            </p:cNvPr>
            <p:cNvSpPr/>
            <p:nvPr/>
          </p:nvSpPr>
          <p:spPr>
            <a:xfrm>
              <a:off x="1738900" y="11345299"/>
              <a:ext cx="83409" cy="83409"/>
            </a:xfrm>
            <a:custGeom>
              <a:avLst/>
              <a:gdLst>
                <a:gd name="connsiteX0" fmla="*/ 533 w 83409"/>
                <a:gd name="connsiteY0" fmla="*/ 533 h 83409"/>
                <a:gd name="connsiteX1" fmla="*/ 84620 w 83409"/>
                <a:gd name="connsiteY1" fmla="*/ 533 h 83409"/>
                <a:gd name="connsiteX2" fmla="*/ 84620 w 83409"/>
                <a:gd name="connsiteY2" fmla="*/ 84620 h 83409"/>
                <a:gd name="connsiteX3" fmla="*/ 533 w 83409"/>
                <a:gd name="connsiteY3" fmla="*/ 84620 h 8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09" h="83409">
                  <a:moveTo>
                    <a:pt x="533" y="533"/>
                  </a:moveTo>
                  <a:lnTo>
                    <a:pt x="84620" y="533"/>
                  </a:lnTo>
                  <a:lnTo>
                    <a:pt x="84620" y="84620"/>
                  </a:lnTo>
                  <a:lnTo>
                    <a:pt x="533" y="84620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id="{472ABD3C-DC04-4FE6-8B3E-0543D7240C16}"/>
                </a:ext>
              </a:extLst>
            </p:cNvPr>
            <p:cNvSpPr/>
            <p:nvPr/>
          </p:nvSpPr>
          <p:spPr>
            <a:xfrm>
              <a:off x="2243369" y="10756744"/>
              <a:ext cx="83409" cy="83409"/>
            </a:xfrm>
            <a:custGeom>
              <a:avLst/>
              <a:gdLst>
                <a:gd name="connsiteX0" fmla="*/ 533 w 83409"/>
                <a:gd name="connsiteY0" fmla="*/ 533 h 83409"/>
                <a:gd name="connsiteX1" fmla="*/ 84620 w 83409"/>
                <a:gd name="connsiteY1" fmla="*/ 533 h 83409"/>
                <a:gd name="connsiteX2" fmla="*/ 84620 w 83409"/>
                <a:gd name="connsiteY2" fmla="*/ 84620 h 83409"/>
                <a:gd name="connsiteX3" fmla="*/ 533 w 83409"/>
                <a:gd name="connsiteY3" fmla="*/ 84620 h 8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09" h="83409">
                  <a:moveTo>
                    <a:pt x="533" y="533"/>
                  </a:moveTo>
                  <a:lnTo>
                    <a:pt x="84620" y="533"/>
                  </a:lnTo>
                  <a:lnTo>
                    <a:pt x="84620" y="84620"/>
                  </a:lnTo>
                  <a:lnTo>
                    <a:pt x="533" y="84620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id="{D2CC68B6-3BA6-4E2A-8BC3-907A779E3765}"/>
                </a:ext>
              </a:extLst>
            </p:cNvPr>
            <p:cNvSpPr/>
            <p:nvPr/>
          </p:nvSpPr>
          <p:spPr>
            <a:xfrm>
              <a:off x="1570727" y="11093065"/>
              <a:ext cx="83409" cy="83409"/>
            </a:xfrm>
            <a:custGeom>
              <a:avLst/>
              <a:gdLst>
                <a:gd name="connsiteX0" fmla="*/ 533 w 83409"/>
                <a:gd name="connsiteY0" fmla="*/ 533 h 83409"/>
                <a:gd name="connsiteX1" fmla="*/ 84620 w 83409"/>
                <a:gd name="connsiteY1" fmla="*/ 533 h 83409"/>
                <a:gd name="connsiteX2" fmla="*/ 84620 w 83409"/>
                <a:gd name="connsiteY2" fmla="*/ 84620 h 83409"/>
                <a:gd name="connsiteX3" fmla="*/ 533 w 83409"/>
                <a:gd name="connsiteY3" fmla="*/ 84620 h 8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09" h="83409">
                  <a:moveTo>
                    <a:pt x="533" y="533"/>
                  </a:moveTo>
                  <a:lnTo>
                    <a:pt x="84620" y="533"/>
                  </a:lnTo>
                  <a:lnTo>
                    <a:pt x="84620" y="84620"/>
                  </a:lnTo>
                  <a:lnTo>
                    <a:pt x="533" y="84620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23" name="Forma Livre: Forma 22">
              <a:extLst>
                <a:ext uri="{FF2B5EF4-FFF2-40B4-BE49-F238E27FC236}">
                  <a16:creationId xmlns:a16="http://schemas.microsoft.com/office/drawing/2014/main" id="{9D9ED621-95E7-4FB7-AF29-0AF5EB677F69}"/>
                </a:ext>
              </a:extLst>
            </p:cNvPr>
            <p:cNvSpPr/>
            <p:nvPr/>
          </p:nvSpPr>
          <p:spPr>
            <a:xfrm>
              <a:off x="3756852" y="12270201"/>
              <a:ext cx="83409" cy="83409"/>
            </a:xfrm>
            <a:custGeom>
              <a:avLst/>
              <a:gdLst>
                <a:gd name="connsiteX0" fmla="*/ 533 w 83409"/>
                <a:gd name="connsiteY0" fmla="*/ 533 h 83409"/>
                <a:gd name="connsiteX1" fmla="*/ 84620 w 83409"/>
                <a:gd name="connsiteY1" fmla="*/ 533 h 83409"/>
                <a:gd name="connsiteX2" fmla="*/ 84620 w 83409"/>
                <a:gd name="connsiteY2" fmla="*/ 84620 h 83409"/>
                <a:gd name="connsiteX3" fmla="*/ 533 w 83409"/>
                <a:gd name="connsiteY3" fmla="*/ 84620 h 8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09" h="83409">
                  <a:moveTo>
                    <a:pt x="533" y="533"/>
                  </a:moveTo>
                  <a:lnTo>
                    <a:pt x="84620" y="533"/>
                  </a:lnTo>
                  <a:lnTo>
                    <a:pt x="84620" y="84620"/>
                  </a:lnTo>
                  <a:lnTo>
                    <a:pt x="533" y="84620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25" name="Forma Livre: Forma 24">
              <a:extLst>
                <a:ext uri="{FF2B5EF4-FFF2-40B4-BE49-F238E27FC236}">
                  <a16:creationId xmlns:a16="http://schemas.microsoft.com/office/drawing/2014/main" id="{18F4BDED-6055-4FB8-B085-5D385BE69E3F}"/>
                </a:ext>
              </a:extLst>
            </p:cNvPr>
            <p:cNvSpPr/>
            <p:nvPr/>
          </p:nvSpPr>
          <p:spPr>
            <a:xfrm>
              <a:off x="2243369" y="12354288"/>
              <a:ext cx="252834" cy="336243"/>
            </a:xfrm>
            <a:custGeom>
              <a:avLst/>
              <a:gdLst>
                <a:gd name="connsiteX0" fmla="*/ 84620 w 252833"/>
                <a:gd name="connsiteY0" fmla="*/ 533 h 336242"/>
                <a:gd name="connsiteX1" fmla="*/ 533 w 252833"/>
                <a:gd name="connsiteY1" fmla="*/ 533 h 336242"/>
                <a:gd name="connsiteX2" fmla="*/ 533 w 252833"/>
                <a:gd name="connsiteY2" fmla="*/ 336854 h 336242"/>
                <a:gd name="connsiteX3" fmla="*/ 84620 w 252833"/>
                <a:gd name="connsiteY3" fmla="*/ 336854 h 336242"/>
                <a:gd name="connsiteX4" fmla="*/ 84620 w 252833"/>
                <a:gd name="connsiteY4" fmla="*/ 168707 h 336242"/>
                <a:gd name="connsiteX5" fmla="*/ 252793 w 252833"/>
                <a:gd name="connsiteY5" fmla="*/ 168707 h 336242"/>
                <a:gd name="connsiteX6" fmla="*/ 252793 w 252833"/>
                <a:gd name="connsiteY6" fmla="*/ 84620 h 336242"/>
                <a:gd name="connsiteX7" fmla="*/ 84620 w 252833"/>
                <a:gd name="connsiteY7" fmla="*/ 84620 h 336242"/>
                <a:gd name="connsiteX8" fmla="*/ 84620 w 252833"/>
                <a:gd name="connsiteY8" fmla="*/ 533 h 33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833" h="336242">
                  <a:moveTo>
                    <a:pt x="84620" y="533"/>
                  </a:moveTo>
                  <a:lnTo>
                    <a:pt x="533" y="533"/>
                  </a:lnTo>
                  <a:lnTo>
                    <a:pt x="533" y="336854"/>
                  </a:lnTo>
                  <a:lnTo>
                    <a:pt x="84620" y="336854"/>
                  </a:lnTo>
                  <a:lnTo>
                    <a:pt x="84620" y="168707"/>
                  </a:lnTo>
                  <a:lnTo>
                    <a:pt x="252793" y="168707"/>
                  </a:lnTo>
                  <a:lnTo>
                    <a:pt x="252793" y="84620"/>
                  </a:lnTo>
                  <a:lnTo>
                    <a:pt x="84620" y="84620"/>
                  </a:lnTo>
                  <a:lnTo>
                    <a:pt x="84620" y="533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26" name="Forma Livre: Forma 25">
              <a:extLst>
                <a:ext uri="{FF2B5EF4-FFF2-40B4-BE49-F238E27FC236}">
                  <a16:creationId xmlns:a16="http://schemas.microsoft.com/office/drawing/2014/main" id="{CFD1E3C4-955B-4AB9-8A63-1CEACD71463A}"/>
                </a:ext>
              </a:extLst>
            </p:cNvPr>
            <p:cNvSpPr/>
            <p:nvPr/>
          </p:nvSpPr>
          <p:spPr>
            <a:xfrm>
              <a:off x="3504618" y="12438375"/>
              <a:ext cx="83409" cy="166818"/>
            </a:xfrm>
            <a:custGeom>
              <a:avLst/>
              <a:gdLst>
                <a:gd name="connsiteX0" fmla="*/ 533 w 83409"/>
                <a:gd name="connsiteY0" fmla="*/ 533 h 166818"/>
                <a:gd name="connsiteX1" fmla="*/ 84620 w 83409"/>
                <a:gd name="connsiteY1" fmla="*/ 533 h 166818"/>
                <a:gd name="connsiteX2" fmla="*/ 84620 w 83409"/>
                <a:gd name="connsiteY2" fmla="*/ 168707 h 166818"/>
                <a:gd name="connsiteX3" fmla="*/ 533 w 83409"/>
                <a:gd name="connsiteY3" fmla="*/ 168707 h 166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09" h="166818">
                  <a:moveTo>
                    <a:pt x="533" y="533"/>
                  </a:moveTo>
                  <a:lnTo>
                    <a:pt x="84620" y="533"/>
                  </a:lnTo>
                  <a:lnTo>
                    <a:pt x="84620" y="168707"/>
                  </a:lnTo>
                  <a:lnTo>
                    <a:pt x="533" y="168707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27" name="Forma Livre: Forma 26">
              <a:extLst>
                <a:ext uri="{FF2B5EF4-FFF2-40B4-BE49-F238E27FC236}">
                  <a16:creationId xmlns:a16="http://schemas.microsoft.com/office/drawing/2014/main" id="{838F5160-1013-47D8-8727-7F7D4061163B}"/>
                </a:ext>
              </a:extLst>
            </p:cNvPr>
            <p:cNvSpPr/>
            <p:nvPr/>
          </p:nvSpPr>
          <p:spPr>
            <a:xfrm>
              <a:off x="2411542" y="12606548"/>
              <a:ext cx="166818" cy="83409"/>
            </a:xfrm>
            <a:custGeom>
              <a:avLst/>
              <a:gdLst>
                <a:gd name="connsiteX0" fmla="*/ 533 w 166818"/>
                <a:gd name="connsiteY0" fmla="*/ 533 h 83409"/>
                <a:gd name="connsiteX1" fmla="*/ 168707 w 166818"/>
                <a:gd name="connsiteY1" fmla="*/ 533 h 83409"/>
                <a:gd name="connsiteX2" fmla="*/ 168707 w 166818"/>
                <a:gd name="connsiteY2" fmla="*/ 84620 h 83409"/>
                <a:gd name="connsiteX3" fmla="*/ 533 w 166818"/>
                <a:gd name="connsiteY3" fmla="*/ 84620 h 8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18" h="83409">
                  <a:moveTo>
                    <a:pt x="533" y="533"/>
                  </a:moveTo>
                  <a:lnTo>
                    <a:pt x="168707" y="533"/>
                  </a:lnTo>
                  <a:lnTo>
                    <a:pt x="168707" y="84620"/>
                  </a:lnTo>
                  <a:lnTo>
                    <a:pt x="533" y="84620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28" name="Forma Livre: Forma 27">
              <a:extLst>
                <a:ext uri="{FF2B5EF4-FFF2-40B4-BE49-F238E27FC236}">
                  <a16:creationId xmlns:a16="http://schemas.microsoft.com/office/drawing/2014/main" id="{28A75FB2-47A1-445B-8AE2-37E6AB76EE52}"/>
                </a:ext>
              </a:extLst>
            </p:cNvPr>
            <p:cNvSpPr/>
            <p:nvPr/>
          </p:nvSpPr>
          <p:spPr>
            <a:xfrm>
              <a:off x="1991134" y="11008978"/>
              <a:ext cx="83409" cy="83409"/>
            </a:xfrm>
            <a:custGeom>
              <a:avLst/>
              <a:gdLst>
                <a:gd name="connsiteX0" fmla="*/ 533 w 83409"/>
                <a:gd name="connsiteY0" fmla="*/ 533 h 83409"/>
                <a:gd name="connsiteX1" fmla="*/ 84620 w 83409"/>
                <a:gd name="connsiteY1" fmla="*/ 533 h 83409"/>
                <a:gd name="connsiteX2" fmla="*/ 84620 w 83409"/>
                <a:gd name="connsiteY2" fmla="*/ 84620 h 83409"/>
                <a:gd name="connsiteX3" fmla="*/ 533 w 83409"/>
                <a:gd name="connsiteY3" fmla="*/ 84620 h 8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09" h="83409">
                  <a:moveTo>
                    <a:pt x="533" y="533"/>
                  </a:moveTo>
                  <a:lnTo>
                    <a:pt x="84620" y="533"/>
                  </a:lnTo>
                  <a:lnTo>
                    <a:pt x="84620" y="84620"/>
                  </a:lnTo>
                  <a:lnTo>
                    <a:pt x="533" y="84620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29" name="Forma Livre: Forma 28">
              <a:extLst>
                <a:ext uri="{FF2B5EF4-FFF2-40B4-BE49-F238E27FC236}">
                  <a16:creationId xmlns:a16="http://schemas.microsoft.com/office/drawing/2014/main" id="{1AA0A585-7A7D-427D-82FF-C6258E5CFF0F}"/>
                </a:ext>
              </a:extLst>
            </p:cNvPr>
            <p:cNvSpPr/>
            <p:nvPr/>
          </p:nvSpPr>
          <p:spPr>
            <a:xfrm>
              <a:off x="2075221" y="11933880"/>
              <a:ext cx="83409" cy="83409"/>
            </a:xfrm>
            <a:custGeom>
              <a:avLst/>
              <a:gdLst>
                <a:gd name="connsiteX0" fmla="*/ 533 w 83409"/>
                <a:gd name="connsiteY0" fmla="*/ 533 h 83409"/>
                <a:gd name="connsiteX1" fmla="*/ 84620 w 83409"/>
                <a:gd name="connsiteY1" fmla="*/ 533 h 83409"/>
                <a:gd name="connsiteX2" fmla="*/ 84620 w 83409"/>
                <a:gd name="connsiteY2" fmla="*/ 84620 h 83409"/>
                <a:gd name="connsiteX3" fmla="*/ 533 w 83409"/>
                <a:gd name="connsiteY3" fmla="*/ 84620 h 8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09" h="83409">
                  <a:moveTo>
                    <a:pt x="533" y="533"/>
                  </a:moveTo>
                  <a:lnTo>
                    <a:pt x="84620" y="533"/>
                  </a:lnTo>
                  <a:lnTo>
                    <a:pt x="84620" y="84620"/>
                  </a:lnTo>
                  <a:lnTo>
                    <a:pt x="533" y="84620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30" name="Forma Livre: Forma 29">
              <a:extLst>
                <a:ext uri="{FF2B5EF4-FFF2-40B4-BE49-F238E27FC236}">
                  <a16:creationId xmlns:a16="http://schemas.microsoft.com/office/drawing/2014/main" id="{C4978935-A42E-427F-8F53-23D55F8C54F1}"/>
                </a:ext>
              </a:extLst>
            </p:cNvPr>
            <p:cNvSpPr/>
            <p:nvPr/>
          </p:nvSpPr>
          <p:spPr>
            <a:xfrm>
              <a:off x="3840939" y="12522462"/>
              <a:ext cx="83409" cy="166818"/>
            </a:xfrm>
            <a:custGeom>
              <a:avLst/>
              <a:gdLst>
                <a:gd name="connsiteX0" fmla="*/ 533 w 83409"/>
                <a:gd name="connsiteY0" fmla="*/ 533 h 166818"/>
                <a:gd name="connsiteX1" fmla="*/ 84620 w 83409"/>
                <a:gd name="connsiteY1" fmla="*/ 533 h 166818"/>
                <a:gd name="connsiteX2" fmla="*/ 84620 w 83409"/>
                <a:gd name="connsiteY2" fmla="*/ 168707 h 166818"/>
                <a:gd name="connsiteX3" fmla="*/ 533 w 83409"/>
                <a:gd name="connsiteY3" fmla="*/ 168707 h 166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09" h="166818">
                  <a:moveTo>
                    <a:pt x="533" y="533"/>
                  </a:moveTo>
                  <a:lnTo>
                    <a:pt x="84620" y="533"/>
                  </a:lnTo>
                  <a:lnTo>
                    <a:pt x="84620" y="168707"/>
                  </a:lnTo>
                  <a:lnTo>
                    <a:pt x="533" y="168707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31" name="Forma Livre: Forma 30">
              <a:extLst>
                <a:ext uri="{FF2B5EF4-FFF2-40B4-BE49-F238E27FC236}">
                  <a16:creationId xmlns:a16="http://schemas.microsoft.com/office/drawing/2014/main" id="{BEE88563-2E0D-430A-AB94-DC042C456DF6}"/>
                </a:ext>
              </a:extLst>
            </p:cNvPr>
            <p:cNvSpPr/>
            <p:nvPr/>
          </p:nvSpPr>
          <p:spPr>
            <a:xfrm>
              <a:off x="3168271" y="12354288"/>
              <a:ext cx="83409" cy="83409"/>
            </a:xfrm>
            <a:custGeom>
              <a:avLst/>
              <a:gdLst>
                <a:gd name="connsiteX0" fmla="*/ 533 w 83409"/>
                <a:gd name="connsiteY0" fmla="*/ 533 h 83409"/>
                <a:gd name="connsiteX1" fmla="*/ 84620 w 83409"/>
                <a:gd name="connsiteY1" fmla="*/ 533 h 83409"/>
                <a:gd name="connsiteX2" fmla="*/ 84620 w 83409"/>
                <a:gd name="connsiteY2" fmla="*/ 84620 h 83409"/>
                <a:gd name="connsiteX3" fmla="*/ 533 w 83409"/>
                <a:gd name="connsiteY3" fmla="*/ 84620 h 8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09" h="83409">
                  <a:moveTo>
                    <a:pt x="533" y="533"/>
                  </a:moveTo>
                  <a:lnTo>
                    <a:pt x="84620" y="533"/>
                  </a:lnTo>
                  <a:lnTo>
                    <a:pt x="84620" y="84620"/>
                  </a:lnTo>
                  <a:lnTo>
                    <a:pt x="533" y="84620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32" name="Forma Livre: Forma 31">
              <a:extLst>
                <a:ext uri="{FF2B5EF4-FFF2-40B4-BE49-F238E27FC236}">
                  <a16:creationId xmlns:a16="http://schemas.microsoft.com/office/drawing/2014/main" id="{85A406C3-95CE-4A6D-BE78-ED0E30B3C3BB}"/>
                </a:ext>
              </a:extLst>
            </p:cNvPr>
            <p:cNvSpPr/>
            <p:nvPr/>
          </p:nvSpPr>
          <p:spPr>
            <a:xfrm>
              <a:off x="3756852" y="12438375"/>
              <a:ext cx="83409" cy="83409"/>
            </a:xfrm>
            <a:custGeom>
              <a:avLst/>
              <a:gdLst>
                <a:gd name="connsiteX0" fmla="*/ 533 w 83409"/>
                <a:gd name="connsiteY0" fmla="*/ 533 h 83409"/>
                <a:gd name="connsiteX1" fmla="*/ 84620 w 83409"/>
                <a:gd name="connsiteY1" fmla="*/ 533 h 83409"/>
                <a:gd name="connsiteX2" fmla="*/ 84620 w 83409"/>
                <a:gd name="connsiteY2" fmla="*/ 84620 h 83409"/>
                <a:gd name="connsiteX3" fmla="*/ 533 w 83409"/>
                <a:gd name="connsiteY3" fmla="*/ 84620 h 8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09" h="83409">
                  <a:moveTo>
                    <a:pt x="533" y="533"/>
                  </a:moveTo>
                  <a:lnTo>
                    <a:pt x="84620" y="533"/>
                  </a:lnTo>
                  <a:lnTo>
                    <a:pt x="84620" y="84620"/>
                  </a:lnTo>
                  <a:lnTo>
                    <a:pt x="533" y="84620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33" name="Forma Livre: Forma 32">
              <a:extLst>
                <a:ext uri="{FF2B5EF4-FFF2-40B4-BE49-F238E27FC236}">
                  <a16:creationId xmlns:a16="http://schemas.microsoft.com/office/drawing/2014/main" id="{A6C002DE-4365-4206-AE92-7AC31CA210AF}"/>
                </a:ext>
              </a:extLst>
            </p:cNvPr>
            <p:cNvSpPr/>
            <p:nvPr/>
          </p:nvSpPr>
          <p:spPr>
            <a:xfrm>
              <a:off x="3672765" y="12522462"/>
              <a:ext cx="83409" cy="166818"/>
            </a:xfrm>
            <a:custGeom>
              <a:avLst/>
              <a:gdLst>
                <a:gd name="connsiteX0" fmla="*/ 533 w 83409"/>
                <a:gd name="connsiteY0" fmla="*/ 533 h 166818"/>
                <a:gd name="connsiteX1" fmla="*/ 84620 w 83409"/>
                <a:gd name="connsiteY1" fmla="*/ 533 h 166818"/>
                <a:gd name="connsiteX2" fmla="*/ 84620 w 83409"/>
                <a:gd name="connsiteY2" fmla="*/ 168707 h 166818"/>
                <a:gd name="connsiteX3" fmla="*/ 533 w 83409"/>
                <a:gd name="connsiteY3" fmla="*/ 168707 h 166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09" h="166818">
                  <a:moveTo>
                    <a:pt x="533" y="533"/>
                  </a:moveTo>
                  <a:lnTo>
                    <a:pt x="84620" y="533"/>
                  </a:lnTo>
                  <a:lnTo>
                    <a:pt x="84620" y="168707"/>
                  </a:lnTo>
                  <a:lnTo>
                    <a:pt x="533" y="168707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34" name="Forma Livre: Forma 33">
              <a:extLst>
                <a:ext uri="{FF2B5EF4-FFF2-40B4-BE49-F238E27FC236}">
                  <a16:creationId xmlns:a16="http://schemas.microsoft.com/office/drawing/2014/main" id="{2CEC0837-B0FA-4526-A7F3-871E7E0549F6}"/>
                </a:ext>
              </a:extLst>
            </p:cNvPr>
            <p:cNvSpPr/>
            <p:nvPr/>
          </p:nvSpPr>
          <p:spPr>
            <a:xfrm>
              <a:off x="2747863" y="10504484"/>
              <a:ext cx="252834" cy="166818"/>
            </a:xfrm>
            <a:custGeom>
              <a:avLst/>
              <a:gdLst>
                <a:gd name="connsiteX0" fmla="*/ 252793 w 252833"/>
                <a:gd name="connsiteY0" fmla="*/ 84620 h 166818"/>
                <a:gd name="connsiteX1" fmla="*/ 84620 w 252833"/>
                <a:gd name="connsiteY1" fmla="*/ 84620 h 166818"/>
                <a:gd name="connsiteX2" fmla="*/ 84620 w 252833"/>
                <a:gd name="connsiteY2" fmla="*/ 533 h 166818"/>
                <a:gd name="connsiteX3" fmla="*/ 533 w 252833"/>
                <a:gd name="connsiteY3" fmla="*/ 533 h 166818"/>
                <a:gd name="connsiteX4" fmla="*/ 533 w 252833"/>
                <a:gd name="connsiteY4" fmla="*/ 168707 h 166818"/>
                <a:gd name="connsiteX5" fmla="*/ 252793 w 252833"/>
                <a:gd name="connsiteY5" fmla="*/ 168707 h 166818"/>
                <a:gd name="connsiteX6" fmla="*/ 252793 w 252833"/>
                <a:gd name="connsiteY6" fmla="*/ 84620 h 166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833" h="166818">
                  <a:moveTo>
                    <a:pt x="252793" y="84620"/>
                  </a:moveTo>
                  <a:lnTo>
                    <a:pt x="84620" y="84620"/>
                  </a:lnTo>
                  <a:lnTo>
                    <a:pt x="84620" y="533"/>
                  </a:lnTo>
                  <a:lnTo>
                    <a:pt x="533" y="533"/>
                  </a:lnTo>
                  <a:lnTo>
                    <a:pt x="533" y="168707"/>
                  </a:lnTo>
                  <a:lnTo>
                    <a:pt x="252793" y="168707"/>
                  </a:lnTo>
                  <a:lnTo>
                    <a:pt x="252793" y="84620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35" name="Forma Livre: Forma 34">
              <a:extLst>
                <a:ext uri="{FF2B5EF4-FFF2-40B4-BE49-F238E27FC236}">
                  <a16:creationId xmlns:a16="http://schemas.microsoft.com/office/drawing/2014/main" id="{D910516D-A683-447F-A40A-C245910D912B}"/>
                </a:ext>
              </a:extLst>
            </p:cNvPr>
            <p:cNvSpPr/>
            <p:nvPr/>
          </p:nvSpPr>
          <p:spPr>
            <a:xfrm>
              <a:off x="2579716" y="12438375"/>
              <a:ext cx="166818" cy="166818"/>
            </a:xfrm>
            <a:custGeom>
              <a:avLst/>
              <a:gdLst>
                <a:gd name="connsiteX0" fmla="*/ 84594 w 166818"/>
                <a:gd name="connsiteY0" fmla="*/ 533 h 166818"/>
                <a:gd name="connsiteX1" fmla="*/ 533 w 166818"/>
                <a:gd name="connsiteY1" fmla="*/ 533 h 166818"/>
                <a:gd name="connsiteX2" fmla="*/ 533 w 166818"/>
                <a:gd name="connsiteY2" fmla="*/ 168707 h 166818"/>
                <a:gd name="connsiteX3" fmla="*/ 168681 w 166818"/>
                <a:gd name="connsiteY3" fmla="*/ 168707 h 166818"/>
                <a:gd name="connsiteX4" fmla="*/ 168681 w 166818"/>
                <a:gd name="connsiteY4" fmla="*/ 84620 h 166818"/>
                <a:gd name="connsiteX5" fmla="*/ 84594 w 166818"/>
                <a:gd name="connsiteY5" fmla="*/ 84620 h 166818"/>
                <a:gd name="connsiteX6" fmla="*/ 84594 w 166818"/>
                <a:gd name="connsiteY6" fmla="*/ 533 h 166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818" h="166818">
                  <a:moveTo>
                    <a:pt x="84594" y="533"/>
                  </a:moveTo>
                  <a:lnTo>
                    <a:pt x="533" y="533"/>
                  </a:lnTo>
                  <a:lnTo>
                    <a:pt x="533" y="168707"/>
                  </a:lnTo>
                  <a:lnTo>
                    <a:pt x="168681" y="168707"/>
                  </a:lnTo>
                  <a:lnTo>
                    <a:pt x="168681" y="84620"/>
                  </a:lnTo>
                  <a:lnTo>
                    <a:pt x="84594" y="84620"/>
                  </a:lnTo>
                  <a:lnTo>
                    <a:pt x="84594" y="533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36" name="Forma Livre: Forma 35">
              <a:extLst>
                <a:ext uri="{FF2B5EF4-FFF2-40B4-BE49-F238E27FC236}">
                  <a16:creationId xmlns:a16="http://schemas.microsoft.com/office/drawing/2014/main" id="{D65F0FED-6FB7-4912-80E9-94DEFFD51797}"/>
                </a:ext>
              </a:extLst>
            </p:cNvPr>
            <p:cNvSpPr/>
            <p:nvPr/>
          </p:nvSpPr>
          <p:spPr>
            <a:xfrm>
              <a:off x="2243369" y="11933880"/>
              <a:ext cx="672485" cy="503061"/>
            </a:xfrm>
            <a:custGeom>
              <a:avLst/>
              <a:gdLst>
                <a:gd name="connsiteX0" fmla="*/ 673201 w 672485"/>
                <a:gd name="connsiteY0" fmla="*/ 336854 h 503060"/>
                <a:gd name="connsiteX1" fmla="*/ 673201 w 672485"/>
                <a:gd name="connsiteY1" fmla="*/ 252793 h 503060"/>
                <a:gd name="connsiteX2" fmla="*/ 589114 w 672485"/>
                <a:gd name="connsiteY2" fmla="*/ 252793 h 503060"/>
                <a:gd name="connsiteX3" fmla="*/ 589114 w 672485"/>
                <a:gd name="connsiteY3" fmla="*/ 168707 h 503060"/>
                <a:gd name="connsiteX4" fmla="*/ 505028 w 672485"/>
                <a:gd name="connsiteY4" fmla="*/ 168707 h 503060"/>
                <a:gd name="connsiteX5" fmla="*/ 505028 w 672485"/>
                <a:gd name="connsiteY5" fmla="*/ 252793 h 503060"/>
                <a:gd name="connsiteX6" fmla="*/ 252793 w 672485"/>
                <a:gd name="connsiteY6" fmla="*/ 252793 h 503060"/>
                <a:gd name="connsiteX7" fmla="*/ 252793 w 672485"/>
                <a:gd name="connsiteY7" fmla="*/ 533 h 503060"/>
                <a:gd name="connsiteX8" fmla="*/ 533 w 672485"/>
                <a:gd name="connsiteY8" fmla="*/ 533 h 503060"/>
                <a:gd name="connsiteX9" fmla="*/ 533 w 672485"/>
                <a:gd name="connsiteY9" fmla="*/ 168707 h 503060"/>
                <a:gd name="connsiteX10" fmla="*/ 84620 w 672485"/>
                <a:gd name="connsiteY10" fmla="*/ 168707 h 503060"/>
                <a:gd name="connsiteX11" fmla="*/ 84620 w 672485"/>
                <a:gd name="connsiteY11" fmla="*/ 84620 h 503060"/>
                <a:gd name="connsiteX12" fmla="*/ 168707 w 672485"/>
                <a:gd name="connsiteY12" fmla="*/ 84620 h 503060"/>
                <a:gd name="connsiteX13" fmla="*/ 168707 w 672485"/>
                <a:gd name="connsiteY13" fmla="*/ 168707 h 503060"/>
                <a:gd name="connsiteX14" fmla="*/ 84620 w 672485"/>
                <a:gd name="connsiteY14" fmla="*/ 168707 h 503060"/>
                <a:gd name="connsiteX15" fmla="*/ 84620 w 672485"/>
                <a:gd name="connsiteY15" fmla="*/ 252793 h 503060"/>
                <a:gd name="connsiteX16" fmla="*/ 168707 w 672485"/>
                <a:gd name="connsiteY16" fmla="*/ 252793 h 503060"/>
                <a:gd name="connsiteX17" fmla="*/ 168707 w 672485"/>
                <a:gd name="connsiteY17" fmla="*/ 336854 h 503060"/>
                <a:gd name="connsiteX18" fmla="*/ 252793 w 672485"/>
                <a:gd name="connsiteY18" fmla="*/ 336854 h 503060"/>
                <a:gd name="connsiteX19" fmla="*/ 252793 w 672485"/>
                <a:gd name="connsiteY19" fmla="*/ 505028 h 503060"/>
                <a:gd name="connsiteX20" fmla="*/ 336880 w 672485"/>
                <a:gd name="connsiteY20" fmla="*/ 505028 h 503060"/>
                <a:gd name="connsiteX21" fmla="*/ 336880 w 672485"/>
                <a:gd name="connsiteY21" fmla="*/ 336854 h 503060"/>
                <a:gd name="connsiteX22" fmla="*/ 673201 w 672485"/>
                <a:gd name="connsiteY22" fmla="*/ 336854 h 50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72485" h="503060">
                  <a:moveTo>
                    <a:pt x="673201" y="336854"/>
                  </a:moveTo>
                  <a:lnTo>
                    <a:pt x="673201" y="252793"/>
                  </a:lnTo>
                  <a:lnTo>
                    <a:pt x="589114" y="252793"/>
                  </a:lnTo>
                  <a:lnTo>
                    <a:pt x="589114" y="168707"/>
                  </a:lnTo>
                  <a:lnTo>
                    <a:pt x="505028" y="168707"/>
                  </a:lnTo>
                  <a:lnTo>
                    <a:pt x="505028" y="252793"/>
                  </a:lnTo>
                  <a:lnTo>
                    <a:pt x="252793" y="252793"/>
                  </a:lnTo>
                  <a:lnTo>
                    <a:pt x="252793" y="533"/>
                  </a:lnTo>
                  <a:lnTo>
                    <a:pt x="533" y="533"/>
                  </a:lnTo>
                  <a:lnTo>
                    <a:pt x="533" y="168707"/>
                  </a:lnTo>
                  <a:lnTo>
                    <a:pt x="84620" y="168707"/>
                  </a:lnTo>
                  <a:lnTo>
                    <a:pt x="84620" y="84620"/>
                  </a:lnTo>
                  <a:lnTo>
                    <a:pt x="168707" y="84620"/>
                  </a:lnTo>
                  <a:lnTo>
                    <a:pt x="168707" y="168707"/>
                  </a:lnTo>
                  <a:lnTo>
                    <a:pt x="84620" y="168707"/>
                  </a:lnTo>
                  <a:lnTo>
                    <a:pt x="84620" y="252793"/>
                  </a:lnTo>
                  <a:lnTo>
                    <a:pt x="168707" y="252793"/>
                  </a:lnTo>
                  <a:lnTo>
                    <a:pt x="168707" y="336854"/>
                  </a:lnTo>
                  <a:lnTo>
                    <a:pt x="252793" y="336854"/>
                  </a:lnTo>
                  <a:lnTo>
                    <a:pt x="252793" y="505028"/>
                  </a:lnTo>
                  <a:lnTo>
                    <a:pt x="336880" y="505028"/>
                  </a:lnTo>
                  <a:lnTo>
                    <a:pt x="336880" y="336854"/>
                  </a:lnTo>
                  <a:lnTo>
                    <a:pt x="673201" y="336854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37" name="Forma Livre: Forma 36">
              <a:extLst>
                <a:ext uri="{FF2B5EF4-FFF2-40B4-BE49-F238E27FC236}">
                  <a16:creationId xmlns:a16="http://schemas.microsoft.com/office/drawing/2014/main" id="{8DC1F033-FD99-4CF4-B26B-454E69295557}"/>
                </a:ext>
              </a:extLst>
            </p:cNvPr>
            <p:cNvSpPr/>
            <p:nvPr/>
          </p:nvSpPr>
          <p:spPr>
            <a:xfrm>
              <a:off x="2663776" y="12354288"/>
              <a:ext cx="83409" cy="83409"/>
            </a:xfrm>
            <a:custGeom>
              <a:avLst/>
              <a:gdLst>
                <a:gd name="connsiteX0" fmla="*/ 533 w 83409"/>
                <a:gd name="connsiteY0" fmla="*/ 533 h 83409"/>
                <a:gd name="connsiteX1" fmla="*/ 84620 w 83409"/>
                <a:gd name="connsiteY1" fmla="*/ 533 h 83409"/>
                <a:gd name="connsiteX2" fmla="*/ 84620 w 83409"/>
                <a:gd name="connsiteY2" fmla="*/ 84620 h 83409"/>
                <a:gd name="connsiteX3" fmla="*/ 533 w 83409"/>
                <a:gd name="connsiteY3" fmla="*/ 84620 h 8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09" h="83409">
                  <a:moveTo>
                    <a:pt x="533" y="533"/>
                  </a:moveTo>
                  <a:lnTo>
                    <a:pt x="84620" y="533"/>
                  </a:lnTo>
                  <a:lnTo>
                    <a:pt x="84620" y="84620"/>
                  </a:lnTo>
                  <a:lnTo>
                    <a:pt x="533" y="84620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38" name="Forma Livre: Forma 37">
              <a:extLst>
                <a:ext uri="{FF2B5EF4-FFF2-40B4-BE49-F238E27FC236}">
                  <a16:creationId xmlns:a16="http://schemas.microsoft.com/office/drawing/2014/main" id="{45504A3B-171D-4CDB-954E-285D90A862D5}"/>
                </a:ext>
              </a:extLst>
            </p:cNvPr>
            <p:cNvSpPr/>
            <p:nvPr/>
          </p:nvSpPr>
          <p:spPr>
            <a:xfrm>
              <a:off x="2075221" y="11261239"/>
              <a:ext cx="589076" cy="672485"/>
            </a:xfrm>
            <a:custGeom>
              <a:avLst/>
              <a:gdLst>
                <a:gd name="connsiteX0" fmla="*/ 420941 w 589076"/>
                <a:gd name="connsiteY0" fmla="*/ 589088 h 672485"/>
                <a:gd name="connsiteX1" fmla="*/ 420941 w 589076"/>
                <a:gd name="connsiteY1" fmla="*/ 336854 h 672485"/>
                <a:gd name="connsiteX2" fmla="*/ 505028 w 589076"/>
                <a:gd name="connsiteY2" fmla="*/ 336854 h 672485"/>
                <a:gd name="connsiteX3" fmla="*/ 505028 w 589076"/>
                <a:gd name="connsiteY3" fmla="*/ 168681 h 672485"/>
                <a:gd name="connsiteX4" fmla="*/ 589088 w 589076"/>
                <a:gd name="connsiteY4" fmla="*/ 168681 h 672485"/>
                <a:gd name="connsiteX5" fmla="*/ 589088 w 589076"/>
                <a:gd name="connsiteY5" fmla="*/ 533 h 672485"/>
                <a:gd name="connsiteX6" fmla="*/ 505028 w 589076"/>
                <a:gd name="connsiteY6" fmla="*/ 533 h 672485"/>
                <a:gd name="connsiteX7" fmla="*/ 505028 w 589076"/>
                <a:gd name="connsiteY7" fmla="*/ 84594 h 672485"/>
                <a:gd name="connsiteX8" fmla="*/ 420941 w 589076"/>
                <a:gd name="connsiteY8" fmla="*/ 84594 h 672485"/>
                <a:gd name="connsiteX9" fmla="*/ 420941 w 589076"/>
                <a:gd name="connsiteY9" fmla="*/ 252767 h 672485"/>
                <a:gd name="connsiteX10" fmla="*/ 252767 w 589076"/>
                <a:gd name="connsiteY10" fmla="*/ 252767 h 672485"/>
                <a:gd name="connsiteX11" fmla="*/ 252767 w 589076"/>
                <a:gd name="connsiteY11" fmla="*/ 505028 h 672485"/>
                <a:gd name="connsiteX12" fmla="*/ 533 w 589076"/>
                <a:gd name="connsiteY12" fmla="*/ 505028 h 672485"/>
                <a:gd name="connsiteX13" fmla="*/ 533 w 589076"/>
                <a:gd name="connsiteY13" fmla="*/ 589088 h 672485"/>
                <a:gd name="connsiteX14" fmla="*/ 84620 w 589076"/>
                <a:gd name="connsiteY14" fmla="*/ 589088 h 672485"/>
                <a:gd name="connsiteX15" fmla="*/ 84620 w 589076"/>
                <a:gd name="connsiteY15" fmla="*/ 673175 h 672485"/>
                <a:gd name="connsiteX16" fmla="*/ 168681 w 589076"/>
                <a:gd name="connsiteY16" fmla="*/ 673175 h 672485"/>
                <a:gd name="connsiteX17" fmla="*/ 168681 w 589076"/>
                <a:gd name="connsiteY17" fmla="*/ 589088 h 672485"/>
                <a:gd name="connsiteX18" fmla="*/ 420941 w 589076"/>
                <a:gd name="connsiteY18" fmla="*/ 589088 h 672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9076" h="672485">
                  <a:moveTo>
                    <a:pt x="420941" y="589088"/>
                  </a:moveTo>
                  <a:lnTo>
                    <a:pt x="420941" y="336854"/>
                  </a:lnTo>
                  <a:lnTo>
                    <a:pt x="505028" y="336854"/>
                  </a:lnTo>
                  <a:lnTo>
                    <a:pt x="505028" y="168681"/>
                  </a:lnTo>
                  <a:lnTo>
                    <a:pt x="589088" y="168681"/>
                  </a:lnTo>
                  <a:lnTo>
                    <a:pt x="589088" y="533"/>
                  </a:lnTo>
                  <a:lnTo>
                    <a:pt x="505028" y="533"/>
                  </a:lnTo>
                  <a:lnTo>
                    <a:pt x="505028" y="84594"/>
                  </a:lnTo>
                  <a:lnTo>
                    <a:pt x="420941" y="84594"/>
                  </a:lnTo>
                  <a:lnTo>
                    <a:pt x="420941" y="252767"/>
                  </a:lnTo>
                  <a:lnTo>
                    <a:pt x="252767" y="252767"/>
                  </a:lnTo>
                  <a:lnTo>
                    <a:pt x="252767" y="505028"/>
                  </a:lnTo>
                  <a:lnTo>
                    <a:pt x="533" y="505028"/>
                  </a:lnTo>
                  <a:lnTo>
                    <a:pt x="533" y="589088"/>
                  </a:lnTo>
                  <a:lnTo>
                    <a:pt x="84620" y="589088"/>
                  </a:lnTo>
                  <a:lnTo>
                    <a:pt x="84620" y="673175"/>
                  </a:lnTo>
                  <a:lnTo>
                    <a:pt x="168681" y="673175"/>
                  </a:lnTo>
                  <a:lnTo>
                    <a:pt x="168681" y="589088"/>
                  </a:lnTo>
                  <a:lnTo>
                    <a:pt x="420941" y="589088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39" name="Forma Livre: Forma 38">
              <a:extLst>
                <a:ext uri="{FF2B5EF4-FFF2-40B4-BE49-F238E27FC236}">
                  <a16:creationId xmlns:a16="http://schemas.microsoft.com/office/drawing/2014/main" id="{8C4EB1EB-137D-4DCE-A25B-25F544843DC5}"/>
                </a:ext>
              </a:extLst>
            </p:cNvPr>
            <p:cNvSpPr/>
            <p:nvPr/>
          </p:nvSpPr>
          <p:spPr>
            <a:xfrm>
              <a:off x="2075221" y="11597560"/>
              <a:ext cx="83409" cy="83409"/>
            </a:xfrm>
            <a:custGeom>
              <a:avLst/>
              <a:gdLst>
                <a:gd name="connsiteX0" fmla="*/ 533 w 83409"/>
                <a:gd name="connsiteY0" fmla="*/ 533 h 83409"/>
                <a:gd name="connsiteX1" fmla="*/ 84620 w 83409"/>
                <a:gd name="connsiteY1" fmla="*/ 533 h 83409"/>
                <a:gd name="connsiteX2" fmla="*/ 84620 w 83409"/>
                <a:gd name="connsiteY2" fmla="*/ 84620 h 83409"/>
                <a:gd name="connsiteX3" fmla="*/ 533 w 83409"/>
                <a:gd name="connsiteY3" fmla="*/ 84620 h 8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09" h="83409">
                  <a:moveTo>
                    <a:pt x="533" y="533"/>
                  </a:moveTo>
                  <a:lnTo>
                    <a:pt x="84620" y="533"/>
                  </a:lnTo>
                  <a:lnTo>
                    <a:pt x="84620" y="84620"/>
                  </a:lnTo>
                  <a:lnTo>
                    <a:pt x="533" y="84620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40" name="Forma Livre: Forma 39">
              <a:extLst>
                <a:ext uri="{FF2B5EF4-FFF2-40B4-BE49-F238E27FC236}">
                  <a16:creationId xmlns:a16="http://schemas.microsoft.com/office/drawing/2014/main" id="{56FD144D-741F-44BB-877C-3B7867999A24}"/>
                </a:ext>
              </a:extLst>
            </p:cNvPr>
            <p:cNvSpPr/>
            <p:nvPr/>
          </p:nvSpPr>
          <p:spPr>
            <a:xfrm>
              <a:off x="1907048" y="11849794"/>
              <a:ext cx="166818" cy="166818"/>
            </a:xfrm>
            <a:custGeom>
              <a:avLst/>
              <a:gdLst>
                <a:gd name="connsiteX0" fmla="*/ 533 w 166818"/>
                <a:gd name="connsiteY0" fmla="*/ 533 h 166818"/>
                <a:gd name="connsiteX1" fmla="*/ 533 w 166818"/>
                <a:gd name="connsiteY1" fmla="*/ 168707 h 166818"/>
                <a:gd name="connsiteX2" fmla="*/ 84620 w 166818"/>
                <a:gd name="connsiteY2" fmla="*/ 168707 h 166818"/>
                <a:gd name="connsiteX3" fmla="*/ 84620 w 166818"/>
                <a:gd name="connsiteY3" fmla="*/ 84620 h 166818"/>
                <a:gd name="connsiteX4" fmla="*/ 168707 w 166818"/>
                <a:gd name="connsiteY4" fmla="*/ 84620 h 166818"/>
                <a:gd name="connsiteX5" fmla="*/ 168707 w 166818"/>
                <a:gd name="connsiteY5" fmla="*/ 533 h 166818"/>
                <a:gd name="connsiteX6" fmla="*/ 533 w 166818"/>
                <a:gd name="connsiteY6" fmla="*/ 533 h 166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818" h="166818">
                  <a:moveTo>
                    <a:pt x="533" y="533"/>
                  </a:moveTo>
                  <a:lnTo>
                    <a:pt x="533" y="168707"/>
                  </a:lnTo>
                  <a:lnTo>
                    <a:pt x="84620" y="168707"/>
                  </a:lnTo>
                  <a:lnTo>
                    <a:pt x="84620" y="84620"/>
                  </a:lnTo>
                  <a:lnTo>
                    <a:pt x="168707" y="84620"/>
                  </a:lnTo>
                  <a:lnTo>
                    <a:pt x="168707" y="533"/>
                  </a:lnTo>
                  <a:lnTo>
                    <a:pt x="533" y="533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41" name="Forma Livre: Forma 40">
              <a:extLst>
                <a:ext uri="{FF2B5EF4-FFF2-40B4-BE49-F238E27FC236}">
                  <a16:creationId xmlns:a16="http://schemas.microsoft.com/office/drawing/2014/main" id="{0015EB93-F842-469C-9604-B8F2B0AFCFCD}"/>
                </a:ext>
              </a:extLst>
            </p:cNvPr>
            <p:cNvSpPr/>
            <p:nvPr/>
          </p:nvSpPr>
          <p:spPr>
            <a:xfrm>
              <a:off x="1570727" y="11513473"/>
              <a:ext cx="503061" cy="336243"/>
            </a:xfrm>
            <a:custGeom>
              <a:avLst/>
              <a:gdLst>
                <a:gd name="connsiteX0" fmla="*/ 252767 w 503060"/>
                <a:gd name="connsiteY0" fmla="*/ 252793 h 336242"/>
                <a:gd name="connsiteX1" fmla="*/ 252767 w 503060"/>
                <a:gd name="connsiteY1" fmla="*/ 168707 h 336242"/>
                <a:gd name="connsiteX2" fmla="*/ 336854 w 503060"/>
                <a:gd name="connsiteY2" fmla="*/ 168707 h 336242"/>
                <a:gd name="connsiteX3" fmla="*/ 336854 w 503060"/>
                <a:gd name="connsiteY3" fmla="*/ 252793 h 336242"/>
                <a:gd name="connsiteX4" fmla="*/ 505028 w 503060"/>
                <a:gd name="connsiteY4" fmla="*/ 252793 h 336242"/>
                <a:gd name="connsiteX5" fmla="*/ 505028 w 503060"/>
                <a:gd name="connsiteY5" fmla="*/ 168707 h 336242"/>
                <a:gd name="connsiteX6" fmla="*/ 420941 w 503060"/>
                <a:gd name="connsiteY6" fmla="*/ 168707 h 336242"/>
                <a:gd name="connsiteX7" fmla="*/ 420941 w 503060"/>
                <a:gd name="connsiteY7" fmla="*/ 533 h 336242"/>
                <a:gd name="connsiteX8" fmla="*/ 252767 w 503060"/>
                <a:gd name="connsiteY8" fmla="*/ 533 h 336242"/>
                <a:gd name="connsiteX9" fmla="*/ 252767 w 503060"/>
                <a:gd name="connsiteY9" fmla="*/ 84620 h 336242"/>
                <a:gd name="connsiteX10" fmla="*/ 533 w 503060"/>
                <a:gd name="connsiteY10" fmla="*/ 84620 h 336242"/>
                <a:gd name="connsiteX11" fmla="*/ 533 w 503060"/>
                <a:gd name="connsiteY11" fmla="*/ 168707 h 336242"/>
                <a:gd name="connsiteX12" fmla="*/ 168707 w 503060"/>
                <a:gd name="connsiteY12" fmla="*/ 168707 h 336242"/>
                <a:gd name="connsiteX13" fmla="*/ 168707 w 503060"/>
                <a:gd name="connsiteY13" fmla="*/ 336854 h 336242"/>
                <a:gd name="connsiteX14" fmla="*/ 336854 w 503060"/>
                <a:gd name="connsiteY14" fmla="*/ 336854 h 336242"/>
                <a:gd name="connsiteX15" fmla="*/ 336854 w 503060"/>
                <a:gd name="connsiteY15" fmla="*/ 252793 h 336242"/>
                <a:gd name="connsiteX16" fmla="*/ 252767 w 503060"/>
                <a:gd name="connsiteY16" fmla="*/ 252793 h 33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03060" h="336242">
                  <a:moveTo>
                    <a:pt x="252767" y="252793"/>
                  </a:moveTo>
                  <a:lnTo>
                    <a:pt x="252767" y="168707"/>
                  </a:lnTo>
                  <a:lnTo>
                    <a:pt x="336854" y="168707"/>
                  </a:lnTo>
                  <a:lnTo>
                    <a:pt x="336854" y="252793"/>
                  </a:lnTo>
                  <a:lnTo>
                    <a:pt x="505028" y="252793"/>
                  </a:lnTo>
                  <a:lnTo>
                    <a:pt x="505028" y="168707"/>
                  </a:lnTo>
                  <a:lnTo>
                    <a:pt x="420941" y="168707"/>
                  </a:lnTo>
                  <a:lnTo>
                    <a:pt x="420941" y="533"/>
                  </a:lnTo>
                  <a:lnTo>
                    <a:pt x="252767" y="533"/>
                  </a:lnTo>
                  <a:lnTo>
                    <a:pt x="252767" y="84620"/>
                  </a:lnTo>
                  <a:lnTo>
                    <a:pt x="533" y="84620"/>
                  </a:lnTo>
                  <a:lnTo>
                    <a:pt x="533" y="168707"/>
                  </a:lnTo>
                  <a:lnTo>
                    <a:pt x="168707" y="168707"/>
                  </a:lnTo>
                  <a:lnTo>
                    <a:pt x="168707" y="336854"/>
                  </a:lnTo>
                  <a:lnTo>
                    <a:pt x="336854" y="336854"/>
                  </a:lnTo>
                  <a:lnTo>
                    <a:pt x="336854" y="252793"/>
                  </a:lnTo>
                  <a:lnTo>
                    <a:pt x="252767" y="252793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42" name="Forma Livre: Forma 41">
              <a:extLst>
                <a:ext uri="{FF2B5EF4-FFF2-40B4-BE49-F238E27FC236}">
                  <a16:creationId xmlns:a16="http://schemas.microsoft.com/office/drawing/2014/main" id="{8B384E95-34D8-4BB1-B5CA-89C207D7EE95}"/>
                </a:ext>
              </a:extLst>
            </p:cNvPr>
            <p:cNvSpPr/>
            <p:nvPr/>
          </p:nvSpPr>
          <p:spPr>
            <a:xfrm>
              <a:off x="3925025" y="10924892"/>
              <a:ext cx="83409" cy="166818"/>
            </a:xfrm>
            <a:custGeom>
              <a:avLst/>
              <a:gdLst>
                <a:gd name="connsiteX0" fmla="*/ 533 w 83409"/>
                <a:gd name="connsiteY0" fmla="*/ 533 h 166818"/>
                <a:gd name="connsiteX1" fmla="*/ 84620 w 83409"/>
                <a:gd name="connsiteY1" fmla="*/ 533 h 166818"/>
                <a:gd name="connsiteX2" fmla="*/ 84620 w 83409"/>
                <a:gd name="connsiteY2" fmla="*/ 168707 h 166818"/>
                <a:gd name="connsiteX3" fmla="*/ 533 w 83409"/>
                <a:gd name="connsiteY3" fmla="*/ 168707 h 166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09" h="166818">
                  <a:moveTo>
                    <a:pt x="533" y="533"/>
                  </a:moveTo>
                  <a:lnTo>
                    <a:pt x="84620" y="533"/>
                  </a:lnTo>
                  <a:lnTo>
                    <a:pt x="84620" y="168707"/>
                  </a:lnTo>
                  <a:lnTo>
                    <a:pt x="533" y="168707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43" name="Forma Livre: Forma 42">
              <a:extLst>
                <a:ext uri="{FF2B5EF4-FFF2-40B4-BE49-F238E27FC236}">
                  <a16:creationId xmlns:a16="http://schemas.microsoft.com/office/drawing/2014/main" id="{771D617C-E49B-4826-98AF-498CC353E8FE}"/>
                </a:ext>
              </a:extLst>
            </p:cNvPr>
            <p:cNvSpPr/>
            <p:nvPr/>
          </p:nvSpPr>
          <p:spPr>
            <a:xfrm>
              <a:off x="3756852" y="11093065"/>
              <a:ext cx="166818" cy="83409"/>
            </a:xfrm>
            <a:custGeom>
              <a:avLst/>
              <a:gdLst>
                <a:gd name="connsiteX0" fmla="*/ 533 w 166818"/>
                <a:gd name="connsiteY0" fmla="*/ 533 h 83409"/>
                <a:gd name="connsiteX1" fmla="*/ 168707 w 166818"/>
                <a:gd name="connsiteY1" fmla="*/ 533 h 83409"/>
                <a:gd name="connsiteX2" fmla="*/ 168707 w 166818"/>
                <a:gd name="connsiteY2" fmla="*/ 84620 h 83409"/>
                <a:gd name="connsiteX3" fmla="*/ 533 w 166818"/>
                <a:gd name="connsiteY3" fmla="*/ 84620 h 8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18" h="83409">
                  <a:moveTo>
                    <a:pt x="533" y="533"/>
                  </a:moveTo>
                  <a:lnTo>
                    <a:pt x="168707" y="533"/>
                  </a:lnTo>
                  <a:lnTo>
                    <a:pt x="168707" y="84620"/>
                  </a:lnTo>
                  <a:lnTo>
                    <a:pt x="533" y="84620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44" name="Forma Livre: Forma 43">
              <a:extLst>
                <a:ext uri="{FF2B5EF4-FFF2-40B4-BE49-F238E27FC236}">
                  <a16:creationId xmlns:a16="http://schemas.microsoft.com/office/drawing/2014/main" id="{A0B9CA0F-F1E6-4D5D-85E4-B4923EED4EC7}"/>
                </a:ext>
              </a:extLst>
            </p:cNvPr>
            <p:cNvSpPr/>
            <p:nvPr/>
          </p:nvSpPr>
          <p:spPr>
            <a:xfrm>
              <a:off x="3925025" y="11177152"/>
              <a:ext cx="83409" cy="83409"/>
            </a:xfrm>
            <a:custGeom>
              <a:avLst/>
              <a:gdLst>
                <a:gd name="connsiteX0" fmla="*/ 533 w 83409"/>
                <a:gd name="connsiteY0" fmla="*/ 533 h 83409"/>
                <a:gd name="connsiteX1" fmla="*/ 84620 w 83409"/>
                <a:gd name="connsiteY1" fmla="*/ 533 h 83409"/>
                <a:gd name="connsiteX2" fmla="*/ 84620 w 83409"/>
                <a:gd name="connsiteY2" fmla="*/ 84620 h 83409"/>
                <a:gd name="connsiteX3" fmla="*/ 533 w 83409"/>
                <a:gd name="connsiteY3" fmla="*/ 84620 h 8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09" h="83409">
                  <a:moveTo>
                    <a:pt x="533" y="533"/>
                  </a:moveTo>
                  <a:lnTo>
                    <a:pt x="84620" y="533"/>
                  </a:lnTo>
                  <a:lnTo>
                    <a:pt x="84620" y="84620"/>
                  </a:lnTo>
                  <a:lnTo>
                    <a:pt x="533" y="84620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45" name="Forma Livre: Forma 44">
              <a:extLst>
                <a:ext uri="{FF2B5EF4-FFF2-40B4-BE49-F238E27FC236}">
                  <a16:creationId xmlns:a16="http://schemas.microsoft.com/office/drawing/2014/main" id="{319ABD44-0FCD-4357-A787-5B57CA2B4000}"/>
                </a:ext>
              </a:extLst>
            </p:cNvPr>
            <p:cNvSpPr/>
            <p:nvPr/>
          </p:nvSpPr>
          <p:spPr>
            <a:xfrm>
              <a:off x="2075221" y="11345299"/>
              <a:ext cx="252834" cy="252834"/>
            </a:xfrm>
            <a:custGeom>
              <a:avLst/>
              <a:gdLst>
                <a:gd name="connsiteX0" fmla="*/ 168681 w 252833"/>
                <a:gd name="connsiteY0" fmla="*/ 168707 h 252833"/>
                <a:gd name="connsiteX1" fmla="*/ 252767 w 252833"/>
                <a:gd name="connsiteY1" fmla="*/ 168707 h 252833"/>
                <a:gd name="connsiteX2" fmla="*/ 252767 w 252833"/>
                <a:gd name="connsiteY2" fmla="*/ 533 h 252833"/>
                <a:gd name="connsiteX3" fmla="*/ 168681 w 252833"/>
                <a:gd name="connsiteY3" fmla="*/ 533 h 252833"/>
                <a:gd name="connsiteX4" fmla="*/ 168681 w 252833"/>
                <a:gd name="connsiteY4" fmla="*/ 84620 h 252833"/>
                <a:gd name="connsiteX5" fmla="*/ 533 w 252833"/>
                <a:gd name="connsiteY5" fmla="*/ 84620 h 252833"/>
                <a:gd name="connsiteX6" fmla="*/ 533 w 252833"/>
                <a:gd name="connsiteY6" fmla="*/ 168707 h 252833"/>
                <a:gd name="connsiteX7" fmla="*/ 84620 w 252833"/>
                <a:gd name="connsiteY7" fmla="*/ 168707 h 252833"/>
                <a:gd name="connsiteX8" fmla="*/ 84620 w 252833"/>
                <a:gd name="connsiteY8" fmla="*/ 252793 h 252833"/>
                <a:gd name="connsiteX9" fmla="*/ 168681 w 252833"/>
                <a:gd name="connsiteY9" fmla="*/ 252793 h 252833"/>
                <a:gd name="connsiteX10" fmla="*/ 168681 w 252833"/>
                <a:gd name="connsiteY10" fmla="*/ 168707 h 25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2833" h="252833">
                  <a:moveTo>
                    <a:pt x="168681" y="168707"/>
                  </a:moveTo>
                  <a:lnTo>
                    <a:pt x="252767" y="168707"/>
                  </a:lnTo>
                  <a:lnTo>
                    <a:pt x="252767" y="533"/>
                  </a:lnTo>
                  <a:lnTo>
                    <a:pt x="168681" y="533"/>
                  </a:lnTo>
                  <a:lnTo>
                    <a:pt x="168681" y="84620"/>
                  </a:lnTo>
                  <a:lnTo>
                    <a:pt x="533" y="84620"/>
                  </a:lnTo>
                  <a:lnTo>
                    <a:pt x="533" y="168707"/>
                  </a:lnTo>
                  <a:lnTo>
                    <a:pt x="84620" y="168707"/>
                  </a:lnTo>
                  <a:lnTo>
                    <a:pt x="84620" y="252793"/>
                  </a:lnTo>
                  <a:lnTo>
                    <a:pt x="168681" y="252793"/>
                  </a:lnTo>
                  <a:lnTo>
                    <a:pt x="168681" y="168707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46" name="Forma Livre: Forma 45">
              <a:extLst>
                <a:ext uri="{FF2B5EF4-FFF2-40B4-BE49-F238E27FC236}">
                  <a16:creationId xmlns:a16="http://schemas.microsoft.com/office/drawing/2014/main" id="{CF235456-4C64-4593-9C23-89FA898571BF}"/>
                </a:ext>
              </a:extLst>
            </p:cNvPr>
            <p:cNvSpPr/>
            <p:nvPr/>
          </p:nvSpPr>
          <p:spPr>
            <a:xfrm>
              <a:off x="2663776" y="11177178"/>
              <a:ext cx="1344971" cy="1514395"/>
            </a:xfrm>
            <a:custGeom>
              <a:avLst/>
              <a:gdLst>
                <a:gd name="connsiteX0" fmla="*/ 1177695 w 1344970"/>
                <a:gd name="connsiteY0" fmla="*/ 84594 h 1514395"/>
                <a:gd name="connsiteX1" fmla="*/ 1009522 w 1344970"/>
                <a:gd name="connsiteY1" fmla="*/ 84594 h 1514395"/>
                <a:gd name="connsiteX2" fmla="*/ 1009522 w 1344970"/>
                <a:gd name="connsiteY2" fmla="*/ 168681 h 1514395"/>
                <a:gd name="connsiteX3" fmla="*/ 1093609 w 1344970"/>
                <a:gd name="connsiteY3" fmla="*/ 168681 h 1514395"/>
                <a:gd name="connsiteX4" fmla="*/ 1093609 w 1344970"/>
                <a:gd name="connsiteY4" fmla="*/ 336854 h 1514395"/>
                <a:gd name="connsiteX5" fmla="*/ 1177695 w 1344970"/>
                <a:gd name="connsiteY5" fmla="*/ 336854 h 1514395"/>
                <a:gd name="connsiteX6" fmla="*/ 1177695 w 1344970"/>
                <a:gd name="connsiteY6" fmla="*/ 505028 h 1514395"/>
                <a:gd name="connsiteX7" fmla="*/ 1093609 w 1344970"/>
                <a:gd name="connsiteY7" fmla="*/ 505028 h 1514395"/>
                <a:gd name="connsiteX8" fmla="*/ 1093609 w 1344970"/>
                <a:gd name="connsiteY8" fmla="*/ 420941 h 1514395"/>
                <a:gd name="connsiteX9" fmla="*/ 1009522 w 1344970"/>
                <a:gd name="connsiteY9" fmla="*/ 420941 h 1514395"/>
                <a:gd name="connsiteX10" fmla="*/ 1009522 w 1344970"/>
                <a:gd name="connsiteY10" fmla="*/ 252767 h 1514395"/>
                <a:gd name="connsiteX11" fmla="*/ 925435 w 1344970"/>
                <a:gd name="connsiteY11" fmla="*/ 252767 h 1514395"/>
                <a:gd name="connsiteX12" fmla="*/ 925435 w 1344970"/>
                <a:gd name="connsiteY12" fmla="*/ 168681 h 1514395"/>
                <a:gd name="connsiteX13" fmla="*/ 757262 w 1344970"/>
                <a:gd name="connsiteY13" fmla="*/ 168681 h 1514395"/>
                <a:gd name="connsiteX14" fmla="*/ 757262 w 1344970"/>
                <a:gd name="connsiteY14" fmla="*/ 336854 h 1514395"/>
                <a:gd name="connsiteX15" fmla="*/ 841348 w 1344970"/>
                <a:gd name="connsiteY15" fmla="*/ 336854 h 1514395"/>
                <a:gd name="connsiteX16" fmla="*/ 841348 w 1344970"/>
                <a:gd name="connsiteY16" fmla="*/ 420941 h 1514395"/>
                <a:gd name="connsiteX17" fmla="*/ 925435 w 1344970"/>
                <a:gd name="connsiteY17" fmla="*/ 420941 h 1514395"/>
                <a:gd name="connsiteX18" fmla="*/ 925435 w 1344970"/>
                <a:gd name="connsiteY18" fmla="*/ 505028 h 1514395"/>
                <a:gd name="connsiteX19" fmla="*/ 1009522 w 1344970"/>
                <a:gd name="connsiteY19" fmla="*/ 505028 h 1514395"/>
                <a:gd name="connsiteX20" fmla="*/ 1009522 w 1344970"/>
                <a:gd name="connsiteY20" fmla="*/ 589114 h 1514395"/>
                <a:gd name="connsiteX21" fmla="*/ 1093609 w 1344970"/>
                <a:gd name="connsiteY21" fmla="*/ 589114 h 1514395"/>
                <a:gd name="connsiteX22" fmla="*/ 1093609 w 1344970"/>
                <a:gd name="connsiteY22" fmla="*/ 757288 h 1514395"/>
                <a:gd name="connsiteX23" fmla="*/ 673201 w 1344970"/>
                <a:gd name="connsiteY23" fmla="*/ 757288 h 1514395"/>
                <a:gd name="connsiteX24" fmla="*/ 673201 w 1344970"/>
                <a:gd name="connsiteY24" fmla="*/ 589114 h 1514395"/>
                <a:gd name="connsiteX25" fmla="*/ 757288 w 1344970"/>
                <a:gd name="connsiteY25" fmla="*/ 589114 h 1514395"/>
                <a:gd name="connsiteX26" fmla="*/ 757288 w 1344970"/>
                <a:gd name="connsiteY26" fmla="*/ 420941 h 1514395"/>
                <a:gd name="connsiteX27" fmla="*/ 673201 w 1344970"/>
                <a:gd name="connsiteY27" fmla="*/ 420941 h 1514395"/>
                <a:gd name="connsiteX28" fmla="*/ 673201 w 1344970"/>
                <a:gd name="connsiteY28" fmla="*/ 336854 h 1514395"/>
                <a:gd name="connsiteX29" fmla="*/ 589114 w 1344970"/>
                <a:gd name="connsiteY29" fmla="*/ 336854 h 1514395"/>
                <a:gd name="connsiteX30" fmla="*/ 589114 w 1344970"/>
                <a:gd name="connsiteY30" fmla="*/ 533 h 1514395"/>
                <a:gd name="connsiteX31" fmla="*/ 420941 w 1344970"/>
                <a:gd name="connsiteY31" fmla="*/ 533 h 1514395"/>
                <a:gd name="connsiteX32" fmla="*/ 420941 w 1344970"/>
                <a:gd name="connsiteY32" fmla="*/ 84620 h 1514395"/>
                <a:gd name="connsiteX33" fmla="*/ 505028 w 1344970"/>
                <a:gd name="connsiteY33" fmla="*/ 84620 h 1514395"/>
                <a:gd name="connsiteX34" fmla="*/ 505028 w 1344970"/>
                <a:gd name="connsiteY34" fmla="*/ 252793 h 1514395"/>
                <a:gd name="connsiteX35" fmla="*/ 336854 w 1344970"/>
                <a:gd name="connsiteY35" fmla="*/ 252793 h 1514395"/>
                <a:gd name="connsiteX36" fmla="*/ 336854 w 1344970"/>
                <a:gd name="connsiteY36" fmla="*/ 168707 h 1514395"/>
                <a:gd name="connsiteX37" fmla="*/ 168681 w 1344970"/>
                <a:gd name="connsiteY37" fmla="*/ 168707 h 1514395"/>
                <a:gd name="connsiteX38" fmla="*/ 168681 w 1344970"/>
                <a:gd name="connsiteY38" fmla="*/ 84620 h 1514395"/>
                <a:gd name="connsiteX39" fmla="*/ 84594 w 1344970"/>
                <a:gd name="connsiteY39" fmla="*/ 84620 h 1514395"/>
                <a:gd name="connsiteX40" fmla="*/ 84594 w 1344970"/>
                <a:gd name="connsiteY40" fmla="*/ 252793 h 1514395"/>
                <a:gd name="connsiteX41" fmla="*/ 252767 w 1344970"/>
                <a:gd name="connsiteY41" fmla="*/ 252793 h 1514395"/>
                <a:gd name="connsiteX42" fmla="*/ 252767 w 1344970"/>
                <a:gd name="connsiteY42" fmla="*/ 420967 h 1514395"/>
                <a:gd name="connsiteX43" fmla="*/ 336854 w 1344970"/>
                <a:gd name="connsiteY43" fmla="*/ 420967 h 1514395"/>
                <a:gd name="connsiteX44" fmla="*/ 336854 w 1344970"/>
                <a:gd name="connsiteY44" fmla="*/ 336880 h 1514395"/>
                <a:gd name="connsiteX45" fmla="*/ 505028 w 1344970"/>
                <a:gd name="connsiteY45" fmla="*/ 336880 h 1514395"/>
                <a:gd name="connsiteX46" fmla="*/ 505028 w 1344970"/>
                <a:gd name="connsiteY46" fmla="*/ 420967 h 1514395"/>
                <a:gd name="connsiteX47" fmla="*/ 589114 w 1344970"/>
                <a:gd name="connsiteY47" fmla="*/ 420967 h 1514395"/>
                <a:gd name="connsiteX48" fmla="*/ 589114 w 1344970"/>
                <a:gd name="connsiteY48" fmla="*/ 673201 h 1514395"/>
                <a:gd name="connsiteX49" fmla="*/ 336880 w 1344970"/>
                <a:gd name="connsiteY49" fmla="*/ 673201 h 1514395"/>
                <a:gd name="connsiteX50" fmla="*/ 336880 w 1344970"/>
                <a:gd name="connsiteY50" fmla="*/ 589114 h 1514395"/>
                <a:gd name="connsiteX51" fmla="*/ 252793 w 1344970"/>
                <a:gd name="connsiteY51" fmla="*/ 589114 h 1514395"/>
                <a:gd name="connsiteX52" fmla="*/ 252793 w 1344970"/>
                <a:gd name="connsiteY52" fmla="*/ 420941 h 1514395"/>
                <a:gd name="connsiteX53" fmla="*/ 168707 w 1344970"/>
                <a:gd name="connsiteY53" fmla="*/ 420941 h 1514395"/>
                <a:gd name="connsiteX54" fmla="*/ 168707 w 1344970"/>
                <a:gd name="connsiteY54" fmla="*/ 336854 h 1514395"/>
                <a:gd name="connsiteX55" fmla="*/ 84620 w 1344970"/>
                <a:gd name="connsiteY55" fmla="*/ 336854 h 1514395"/>
                <a:gd name="connsiteX56" fmla="*/ 84620 w 1344970"/>
                <a:gd name="connsiteY56" fmla="*/ 589088 h 1514395"/>
                <a:gd name="connsiteX57" fmla="*/ 533 w 1344970"/>
                <a:gd name="connsiteY57" fmla="*/ 589088 h 1514395"/>
                <a:gd name="connsiteX58" fmla="*/ 533 w 1344970"/>
                <a:gd name="connsiteY58" fmla="*/ 841322 h 1514395"/>
                <a:gd name="connsiteX59" fmla="*/ 168707 w 1344970"/>
                <a:gd name="connsiteY59" fmla="*/ 841322 h 1514395"/>
                <a:gd name="connsiteX60" fmla="*/ 168707 w 1344970"/>
                <a:gd name="connsiteY60" fmla="*/ 673149 h 1514395"/>
                <a:gd name="connsiteX61" fmla="*/ 252793 w 1344970"/>
                <a:gd name="connsiteY61" fmla="*/ 673149 h 1514395"/>
                <a:gd name="connsiteX62" fmla="*/ 252793 w 1344970"/>
                <a:gd name="connsiteY62" fmla="*/ 757236 h 1514395"/>
                <a:gd name="connsiteX63" fmla="*/ 336880 w 1344970"/>
                <a:gd name="connsiteY63" fmla="*/ 757236 h 1514395"/>
                <a:gd name="connsiteX64" fmla="*/ 336880 w 1344970"/>
                <a:gd name="connsiteY64" fmla="*/ 841322 h 1514395"/>
                <a:gd name="connsiteX65" fmla="*/ 252793 w 1344970"/>
                <a:gd name="connsiteY65" fmla="*/ 841322 h 1514395"/>
                <a:gd name="connsiteX66" fmla="*/ 252793 w 1344970"/>
                <a:gd name="connsiteY66" fmla="*/ 1009496 h 1514395"/>
                <a:gd name="connsiteX67" fmla="*/ 336880 w 1344970"/>
                <a:gd name="connsiteY67" fmla="*/ 1009496 h 1514395"/>
                <a:gd name="connsiteX68" fmla="*/ 336880 w 1344970"/>
                <a:gd name="connsiteY68" fmla="*/ 925409 h 1514395"/>
                <a:gd name="connsiteX69" fmla="*/ 420967 w 1344970"/>
                <a:gd name="connsiteY69" fmla="*/ 925409 h 1514395"/>
                <a:gd name="connsiteX70" fmla="*/ 420967 w 1344970"/>
                <a:gd name="connsiteY70" fmla="*/ 1009496 h 1514395"/>
                <a:gd name="connsiteX71" fmla="*/ 589140 w 1344970"/>
                <a:gd name="connsiteY71" fmla="*/ 1009496 h 1514395"/>
                <a:gd name="connsiteX72" fmla="*/ 589140 w 1344970"/>
                <a:gd name="connsiteY72" fmla="*/ 1177669 h 1514395"/>
                <a:gd name="connsiteX73" fmla="*/ 673227 w 1344970"/>
                <a:gd name="connsiteY73" fmla="*/ 1177669 h 1514395"/>
                <a:gd name="connsiteX74" fmla="*/ 673227 w 1344970"/>
                <a:gd name="connsiteY74" fmla="*/ 1261756 h 1514395"/>
                <a:gd name="connsiteX75" fmla="*/ 589140 w 1344970"/>
                <a:gd name="connsiteY75" fmla="*/ 1261756 h 1514395"/>
                <a:gd name="connsiteX76" fmla="*/ 589140 w 1344970"/>
                <a:gd name="connsiteY76" fmla="*/ 1429930 h 1514395"/>
                <a:gd name="connsiteX77" fmla="*/ 505054 w 1344970"/>
                <a:gd name="connsiteY77" fmla="*/ 1429930 h 1514395"/>
                <a:gd name="connsiteX78" fmla="*/ 505054 w 1344970"/>
                <a:gd name="connsiteY78" fmla="*/ 1345843 h 1514395"/>
                <a:gd name="connsiteX79" fmla="*/ 420967 w 1344970"/>
                <a:gd name="connsiteY79" fmla="*/ 1345843 h 1514395"/>
                <a:gd name="connsiteX80" fmla="*/ 420967 w 1344970"/>
                <a:gd name="connsiteY80" fmla="*/ 1514016 h 1514395"/>
                <a:gd name="connsiteX81" fmla="*/ 673201 w 1344970"/>
                <a:gd name="connsiteY81" fmla="*/ 1514016 h 1514395"/>
                <a:gd name="connsiteX82" fmla="*/ 673201 w 1344970"/>
                <a:gd name="connsiteY82" fmla="*/ 1345843 h 1514395"/>
                <a:gd name="connsiteX83" fmla="*/ 757288 w 1344970"/>
                <a:gd name="connsiteY83" fmla="*/ 1345843 h 1514395"/>
                <a:gd name="connsiteX84" fmla="*/ 757288 w 1344970"/>
                <a:gd name="connsiteY84" fmla="*/ 1177669 h 1514395"/>
                <a:gd name="connsiteX85" fmla="*/ 925461 w 1344970"/>
                <a:gd name="connsiteY85" fmla="*/ 1177669 h 1514395"/>
                <a:gd name="connsiteX86" fmla="*/ 925461 w 1344970"/>
                <a:gd name="connsiteY86" fmla="*/ 1261756 h 1514395"/>
                <a:gd name="connsiteX87" fmla="*/ 1093635 w 1344970"/>
                <a:gd name="connsiteY87" fmla="*/ 1261756 h 1514395"/>
                <a:gd name="connsiteX88" fmla="*/ 1093635 w 1344970"/>
                <a:gd name="connsiteY88" fmla="*/ 1177669 h 1514395"/>
                <a:gd name="connsiteX89" fmla="*/ 1009548 w 1344970"/>
                <a:gd name="connsiteY89" fmla="*/ 1177669 h 1514395"/>
                <a:gd name="connsiteX90" fmla="*/ 1009548 w 1344970"/>
                <a:gd name="connsiteY90" fmla="*/ 1093583 h 1514395"/>
                <a:gd name="connsiteX91" fmla="*/ 1093635 w 1344970"/>
                <a:gd name="connsiteY91" fmla="*/ 1093583 h 1514395"/>
                <a:gd name="connsiteX92" fmla="*/ 1093635 w 1344970"/>
                <a:gd name="connsiteY92" fmla="*/ 925409 h 1514395"/>
                <a:gd name="connsiteX93" fmla="*/ 1177721 w 1344970"/>
                <a:gd name="connsiteY93" fmla="*/ 925409 h 1514395"/>
                <a:gd name="connsiteX94" fmla="*/ 1177721 w 1344970"/>
                <a:gd name="connsiteY94" fmla="*/ 1009496 h 1514395"/>
                <a:gd name="connsiteX95" fmla="*/ 1261808 w 1344970"/>
                <a:gd name="connsiteY95" fmla="*/ 1009496 h 1514395"/>
                <a:gd name="connsiteX96" fmla="*/ 1261808 w 1344970"/>
                <a:gd name="connsiteY96" fmla="*/ 925409 h 1514395"/>
                <a:gd name="connsiteX97" fmla="*/ 1345895 w 1344970"/>
                <a:gd name="connsiteY97" fmla="*/ 925409 h 1514395"/>
                <a:gd name="connsiteX98" fmla="*/ 1345895 w 1344970"/>
                <a:gd name="connsiteY98" fmla="*/ 841322 h 1514395"/>
                <a:gd name="connsiteX99" fmla="*/ 1177721 w 1344970"/>
                <a:gd name="connsiteY99" fmla="*/ 841322 h 1514395"/>
                <a:gd name="connsiteX100" fmla="*/ 1177721 w 1344970"/>
                <a:gd name="connsiteY100" fmla="*/ 589088 h 1514395"/>
                <a:gd name="connsiteX101" fmla="*/ 1261808 w 1344970"/>
                <a:gd name="connsiteY101" fmla="*/ 589088 h 1514395"/>
                <a:gd name="connsiteX102" fmla="*/ 1261808 w 1344970"/>
                <a:gd name="connsiteY102" fmla="*/ 336854 h 1514395"/>
                <a:gd name="connsiteX103" fmla="*/ 1345895 w 1344970"/>
                <a:gd name="connsiteY103" fmla="*/ 336854 h 1514395"/>
                <a:gd name="connsiteX104" fmla="*/ 1345895 w 1344970"/>
                <a:gd name="connsiteY104" fmla="*/ 168681 h 1514395"/>
                <a:gd name="connsiteX105" fmla="*/ 1177721 w 1344970"/>
                <a:gd name="connsiteY105" fmla="*/ 168681 h 1514395"/>
                <a:gd name="connsiteX106" fmla="*/ 1177721 w 1344970"/>
                <a:gd name="connsiteY106" fmla="*/ 84594 h 1514395"/>
                <a:gd name="connsiteX107" fmla="*/ 505054 w 1344970"/>
                <a:gd name="connsiteY107" fmla="*/ 841322 h 1514395"/>
                <a:gd name="connsiteX108" fmla="*/ 420967 w 1344970"/>
                <a:gd name="connsiteY108" fmla="*/ 841322 h 1514395"/>
                <a:gd name="connsiteX109" fmla="*/ 420967 w 1344970"/>
                <a:gd name="connsiteY109" fmla="*/ 757236 h 1514395"/>
                <a:gd name="connsiteX110" fmla="*/ 505054 w 1344970"/>
                <a:gd name="connsiteY110" fmla="*/ 757236 h 1514395"/>
                <a:gd name="connsiteX111" fmla="*/ 505054 w 1344970"/>
                <a:gd name="connsiteY111" fmla="*/ 841322 h 1514395"/>
                <a:gd name="connsiteX112" fmla="*/ 673227 w 1344970"/>
                <a:gd name="connsiteY112" fmla="*/ 1093557 h 1514395"/>
                <a:gd name="connsiteX113" fmla="*/ 673227 w 1344970"/>
                <a:gd name="connsiteY113" fmla="*/ 841322 h 1514395"/>
                <a:gd name="connsiteX114" fmla="*/ 925461 w 1344970"/>
                <a:gd name="connsiteY114" fmla="*/ 841322 h 1514395"/>
                <a:gd name="connsiteX115" fmla="*/ 925461 w 1344970"/>
                <a:gd name="connsiteY115" fmla="*/ 1093557 h 1514395"/>
                <a:gd name="connsiteX116" fmla="*/ 673227 w 1344970"/>
                <a:gd name="connsiteY116" fmla="*/ 1093557 h 151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1344970" h="1514395">
                  <a:moveTo>
                    <a:pt x="1177695" y="84594"/>
                  </a:moveTo>
                  <a:lnTo>
                    <a:pt x="1009522" y="84594"/>
                  </a:lnTo>
                  <a:lnTo>
                    <a:pt x="1009522" y="168681"/>
                  </a:lnTo>
                  <a:lnTo>
                    <a:pt x="1093609" y="168681"/>
                  </a:lnTo>
                  <a:lnTo>
                    <a:pt x="1093609" y="336854"/>
                  </a:lnTo>
                  <a:lnTo>
                    <a:pt x="1177695" y="336854"/>
                  </a:lnTo>
                  <a:lnTo>
                    <a:pt x="1177695" y="505028"/>
                  </a:lnTo>
                  <a:lnTo>
                    <a:pt x="1093609" y="505028"/>
                  </a:lnTo>
                  <a:lnTo>
                    <a:pt x="1093609" y="420941"/>
                  </a:lnTo>
                  <a:lnTo>
                    <a:pt x="1009522" y="420941"/>
                  </a:lnTo>
                  <a:lnTo>
                    <a:pt x="1009522" y="252767"/>
                  </a:lnTo>
                  <a:lnTo>
                    <a:pt x="925435" y="252767"/>
                  </a:lnTo>
                  <a:lnTo>
                    <a:pt x="925435" y="168681"/>
                  </a:lnTo>
                  <a:lnTo>
                    <a:pt x="757262" y="168681"/>
                  </a:lnTo>
                  <a:lnTo>
                    <a:pt x="757262" y="336854"/>
                  </a:lnTo>
                  <a:lnTo>
                    <a:pt x="841348" y="336854"/>
                  </a:lnTo>
                  <a:lnTo>
                    <a:pt x="841348" y="420941"/>
                  </a:lnTo>
                  <a:lnTo>
                    <a:pt x="925435" y="420941"/>
                  </a:lnTo>
                  <a:lnTo>
                    <a:pt x="925435" y="505028"/>
                  </a:lnTo>
                  <a:lnTo>
                    <a:pt x="1009522" y="505028"/>
                  </a:lnTo>
                  <a:lnTo>
                    <a:pt x="1009522" y="589114"/>
                  </a:lnTo>
                  <a:lnTo>
                    <a:pt x="1093609" y="589114"/>
                  </a:lnTo>
                  <a:lnTo>
                    <a:pt x="1093609" y="757288"/>
                  </a:lnTo>
                  <a:lnTo>
                    <a:pt x="673201" y="757288"/>
                  </a:lnTo>
                  <a:lnTo>
                    <a:pt x="673201" y="589114"/>
                  </a:lnTo>
                  <a:lnTo>
                    <a:pt x="757288" y="589114"/>
                  </a:lnTo>
                  <a:lnTo>
                    <a:pt x="757288" y="420941"/>
                  </a:lnTo>
                  <a:lnTo>
                    <a:pt x="673201" y="420941"/>
                  </a:lnTo>
                  <a:lnTo>
                    <a:pt x="673201" y="336854"/>
                  </a:lnTo>
                  <a:lnTo>
                    <a:pt x="589114" y="336854"/>
                  </a:lnTo>
                  <a:lnTo>
                    <a:pt x="589114" y="533"/>
                  </a:lnTo>
                  <a:lnTo>
                    <a:pt x="420941" y="533"/>
                  </a:lnTo>
                  <a:lnTo>
                    <a:pt x="420941" y="84620"/>
                  </a:lnTo>
                  <a:lnTo>
                    <a:pt x="505028" y="84620"/>
                  </a:lnTo>
                  <a:lnTo>
                    <a:pt x="505028" y="252793"/>
                  </a:lnTo>
                  <a:lnTo>
                    <a:pt x="336854" y="252793"/>
                  </a:lnTo>
                  <a:lnTo>
                    <a:pt x="336854" y="168707"/>
                  </a:lnTo>
                  <a:lnTo>
                    <a:pt x="168681" y="168707"/>
                  </a:lnTo>
                  <a:lnTo>
                    <a:pt x="168681" y="84620"/>
                  </a:lnTo>
                  <a:lnTo>
                    <a:pt x="84594" y="84620"/>
                  </a:lnTo>
                  <a:lnTo>
                    <a:pt x="84594" y="252793"/>
                  </a:lnTo>
                  <a:lnTo>
                    <a:pt x="252767" y="252793"/>
                  </a:lnTo>
                  <a:lnTo>
                    <a:pt x="252767" y="420967"/>
                  </a:lnTo>
                  <a:lnTo>
                    <a:pt x="336854" y="420967"/>
                  </a:lnTo>
                  <a:lnTo>
                    <a:pt x="336854" y="336880"/>
                  </a:lnTo>
                  <a:lnTo>
                    <a:pt x="505028" y="336880"/>
                  </a:lnTo>
                  <a:lnTo>
                    <a:pt x="505028" y="420967"/>
                  </a:lnTo>
                  <a:lnTo>
                    <a:pt x="589114" y="420967"/>
                  </a:lnTo>
                  <a:lnTo>
                    <a:pt x="589114" y="673201"/>
                  </a:lnTo>
                  <a:lnTo>
                    <a:pt x="336880" y="673201"/>
                  </a:lnTo>
                  <a:lnTo>
                    <a:pt x="336880" y="589114"/>
                  </a:lnTo>
                  <a:lnTo>
                    <a:pt x="252793" y="589114"/>
                  </a:lnTo>
                  <a:lnTo>
                    <a:pt x="252793" y="420941"/>
                  </a:lnTo>
                  <a:lnTo>
                    <a:pt x="168707" y="420941"/>
                  </a:lnTo>
                  <a:lnTo>
                    <a:pt x="168707" y="336854"/>
                  </a:lnTo>
                  <a:lnTo>
                    <a:pt x="84620" y="336854"/>
                  </a:lnTo>
                  <a:lnTo>
                    <a:pt x="84620" y="589088"/>
                  </a:lnTo>
                  <a:lnTo>
                    <a:pt x="533" y="589088"/>
                  </a:lnTo>
                  <a:lnTo>
                    <a:pt x="533" y="841322"/>
                  </a:lnTo>
                  <a:lnTo>
                    <a:pt x="168707" y="841322"/>
                  </a:lnTo>
                  <a:lnTo>
                    <a:pt x="168707" y="673149"/>
                  </a:lnTo>
                  <a:lnTo>
                    <a:pt x="252793" y="673149"/>
                  </a:lnTo>
                  <a:lnTo>
                    <a:pt x="252793" y="757236"/>
                  </a:lnTo>
                  <a:lnTo>
                    <a:pt x="336880" y="757236"/>
                  </a:lnTo>
                  <a:lnTo>
                    <a:pt x="336880" y="841322"/>
                  </a:lnTo>
                  <a:lnTo>
                    <a:pt x="252793" y="841322"/>
                  </a:lnTo>
                  <a:lnTo>
                    <a:pt x="252793" y="1009496"/>
                  </a:lnTo>
                  <a:lnTo>
                    <a:pt x="336880" y="1009496"/>
                  </a:lnTo>
                  <a:lnTo>
                    <a:pt x="336880" y="925409"/>
                  </a:lnTo>
                  <a:lnTo>
                    <a:pt x="420967" y="925409"/>
                  </a:lnTo>
                  <a:lnTo>
                    <a:pt x="420967" y="1009496"/>
                  </a:lnTo>
                  <a:lnTo>
                    <a:pt x="589140" y="1009496"/>
                  </a:lnTo>
                  <a:lnTo>
                    <a:pt x="589140" y="1177669"/>
                  </a:lnTo>
                  <a:lnTo>
                    <a:pt x="673227" y="1177669"/>
                  </a:lnTo>
                  <a:lnTo>
                    <a:pt x="673227" y="1261756"/>
                  </a:lnTo>
                  <a:lnTo>
                    <a:pt x="589140" y="1261756"/>
                  </a:lnTo>
                  <a:lnTo>
                    <a:pt x="589140" y="1429930"/>
                  </a:lnTo>
                  <a:lnTo>
                    <a:pt x="505054" y="1429930"/>
                  </a:lnTo>
                  <a:lnTo>
                    <a:pt x="505054" y="1345843"/>
                  </a:lnTo>
                  <a:lnTo>
                    <a:pt x="420967" y="1345843"/>
                  </a:lnTo>
                  <a:lnTo>
                    <a:pt x="420967" y="1514016"/>
                  </a:lnTo>
                  <a:lnTo>
                    <a:pt x="673201" y="1514016"/>
                  </a:lnTo>
                  <a:lnTo>
                    <a:pt x="673201" y="1345843"/>
                  </a:lnTo>
                  <a:lnTo>
                    <a:pt x="757288" y="1345843"/>
                  </a:lnTo>
                  <a:lnTo>
                    <a:pt x="757288" y="1177669"/>
                  </a:lnTo>
                  <a:lnTo>
                    <a:pt x="925461" y="1177669"/>
                  </a:lnTo>
                  <a:lnTo>
                    <a:pt x="925461" y="1261756"/>
                  </a:lnTo>
                  <a:lnTo>
                    <a:pt x="1093635" y="1261756"/>
                  </a:lnTo>
                  <a:lnTo>
                    <a:pt x="1093635" y="1177669"/>
                  </a:lnTo>
                  <a:lnTo>
                    <a:pt x="1009548" y="1177669"/>
                  </a:lnTo>
                  <a:lnTo>
                    <a:pt x="1009548" y="1093583"/>
                  </a:lnTo>
                  <a:lnTo>
                    <a:pt x="1093635" y="1093583"/>
                  </a:lnTo>
                  <a:lnTo>
                    <a:pt x="1093635" y="925409"/>
                  </a:lnTo>
                  <a:lnTo>
                    <a:pt x="1177721" y="925409"/>
                  </a:lnTo>
                  <a:lnTo>
                    <a:pt x="1177721" y="1009496"/>
                  </a:lnTo>
                  <a:lnTo>
                    <a:pt x="1261808" y="1009496"/>
                  </a:lnTo>
                  <a:lnTo>
                    <a:pt x="1261808" y="925409"/>
                  </a:lnTo>
                  <a:lnTo>
                    <a:pt x="1345895" y="925409"/>
                  </a:lnTo>
                  <a:lnTo>
                    <a:pt x="1345895" y="841322"/>
                  </a:lnTo>
                  <a:lnTo>
                    <a:pt x="1177721" y="841322"/>
                  </a:lnTo>
                  <a:lnTo>
                    <a:pt x="1177721" y="589088"/>
                  </a:lnTo>
                  <a:lnTo>
                    <a:pt x="1261808" y="589088"/>
                  </a:lnTo>
                  <a:lnTo>
                    <a:pt x="1261808" y="336854"/>
                  </a:lnTo>
                  <a:lnTo>
                    <a:pt x="1345895" y="336854"/>
                  </a:lnTo>
                  <a:lnTo>
                    <a:pt x="1345895" y="168681"/>
                  </a:lnTo>
                  <a:lnTo>
                    <a:pt x="1177721" y="168681"/>
                  </a:lnTo>
                  <a:lnTo>
                    <a:pt x="1177721" y="84594"/>
                  </a:lnTo>
                  <a:close/>
                  <a:moveTo>
                    <a:pt x="505054" y="841322"/>
                  </a:moveTo>
                  <a:lnTo>
                    <a:pt x="420967" y="841322"/>
                  </a:lnTo>
                  <a:lnTo>
                    <a:pt x="420967" y="757236"/>
                  </a:lnTo>
                  <a:lnTo>
                    <a:pt x="505054" y="757236"/>
                  </a:lnTo>
                  <a:lnTo>
                    <a:pt x="505054" y="841322"/>
                  </a:lnTo>
                  <a:close/>
                  <a:moveTo>
                    <a:pt x="673227" y="1093557"/>
                  </a:moveTo>
                  <a:lnTo>
                    <a:pt x="673227" y="841322"/>
                  </a:lnTo>
                  <a:lnTo>
                    <a:pt x="925461" y="841322"/>
                  </a:lnTo>
                  <a:lnTo>
                    <a:pt x="925461" y="1093557"/>
                  </a:lnTo>
                  <a:lnTo>
                    <a:pt x="673227" y="1093557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47" name="Forma Livre: Forma 46">
              <a:extLst>
                <a:ext uri="{FF2B5EF4-FFF2-40B4-BE49-F238E27FC236}">
                  <a16:creationId xmlns:a16="http://schemas.microsoft.com/office/drawing/2014/main" id="{B9676F99-2C83-482F-A007-9D0E89254832}"/>
                </a:ext>
              </a:extLst>
            </p:cNvPr>
            <p:cNvSpPr/>
            <p:nvPr/>
          </p:nvSpPr>
          <p:spPr>
            <a:xfrm>
              <a:off x="2831950" y="12354288"/>
              <a:ext cx="83409" cy="83409"/>
            </a:xfrm>
            <a:custGeom>
              <a:avLst/>
              <a:gdLst>
                <a:gd name="connsiteX0" fmla="*/ 533 w 83409"/>
                <a:gd name="connsiteY0" fmla="*/ 533 h 83409"/>
                <a:gd name="connsiteX1" fmla="*/ 84620 w 83409"/>
                <a:gd name="connsiteY1" fmla="*/ 533 h 83409"/>
                <a:gd name="connsiteX2" fmla="*/ 84620 w 83409"/>
                <a:gd name="connsiteY2" fmla="*/ 84620 h 83409"/>
                <a:gd name="connsiteX3" fmla="*/ 533 w 83409"/>
                <a:gd name="connsiteY3" fmla="*/ 84620 h 8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09" h="83409">
                  <a:moveTo>
                    <a:pt x="533" y="533"/>
                  </a:moveTo>
                  <a:lnTo>
                    <a:pt x="84620" y="533"/>
                  </a:lnTo>
                  <a:lnTo>
                    <a:pt x="84620" y="84620"/>
                  </a:lnTo>
                  <a:lnTo>
                    <a:pt x="533" y="84620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48" name="Forma Livre: Forma 47">
              <a:extLst>
                <a:ext uri="{FF2B5EF4-FFF2-40B4-BE49-F238E27FC236}">
                  <a16:creationId xmlns:a16="http://schemas.microsoft.com/office/drawing/2014/main" id="{437A675A-F470-4DCC-A7B1-F7284A5F8112}"/>
                </a:ext>
              </a:extLst>
            </p:cNvPr>
            <p:cNvSpPr/>
            <p:nvPr/>
          </p:nvSpPr>
          <p:spPr>
            <a:xfrm>
              <a:off x="2747863" y="12438375"/>
              <a:ext cx="83409" cy="83409"/>
            </a:xfrm>
            <a:custGeom>
              <a:avLst/>
              <a:gdLst>
                <a:gd name="connsiteX0" fmla="*/ 533 w 83409"/>
                <a:gd name="connsiteY0" fmla="*/ 533 h 83409"/>
                <a:gd name="connsiteX1" fmla="*/ 84620 w 83409"/>
                <a:gd name="connsiteY1" fmla="*/ 533 h 83409"/>
                <a:gd name="connsiteX2" fmla="*/ 84620 w 83409"/>
                <a:gd name="connsiteY2" fmla="*/ 84620 h 83409"/>
                <a:gd name="connsiteX3" fmla="*/ 533 w 83409"/>
                <a:gd name="connsiteY3" fmla="*/ 84620 h 8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09" h="83409">
                  <a:moveTo>
                    <a:pt x="533" y="533"/>
                  </a:moveTo>
                  <a:lnTo>
                    <a:pt x="84620" y="533"/>
                  </a:lnTo>
                  <a:lnTo>
                    <a:pt x="84620" y="84620"/>
                  </a:lnTo>
                  <a:lnTo>
                    <a:pt x="533" y="84620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49" name="Forma Livre: Forma 48">
              <a:extLst>
                <a:ext uri="{FF2B5EF4-FFF2-40B4-BE49-F238E27FC236}">
                  <a16:creationId xmlns:a16="http://schemas.microsoft.com/office/drawing/2014/main" id="{CFB5FB0F-33EF-46B6-8A2E-D0CFB8CD6231}"/>
                </a:ext>
              </a:extLst>
            </p:cNvPr>
            <p:cNvSpPr/>
            <p:nvPr/>
          </p:nvSpPr>
          <p:spPr>
            <a:xfrm>
              <a:off x="2916037" y="12270201"/>
              <a:ext cx="166818" cy="252834"/>
            </a:xfrm>
            <a:custGeom>
              <a:avLst/>
              <a:gdLst>
                <a:gd name="connsiteX0" fmla="*/ 84620 w 166818"/>
                <a:gd name="connsiteY0" fmla="*/ 533 h 252833"/>
                <a:gd name="connsiteX1" fmla="*/ 84620 w 166818"/>
                <a:gd name="connsiteY1" fmla="*/ 168707 h 252833"/>
                <a:gd name="connsiteX2" fmla="*/ 533 w 166818"/>
                <a:gd name="connsiteY2" fmla="*/ 168707 h 252833"/>
                <a:gd name="connsiteX3" fmla="*/ 533 w 166818"/>
                <a:gd name="connsiteY3" fmla="*/ 252793 h 252833"/>
                <a:gd name="connsiteX4" fmla="*/ 168707 w 166818"/>
                <a:gd name="connsiteY4" fmla="*/ 252793 h 252833"/>
                <a:gd name="connsiteX5" fmla="*/ 168707 w 166818"/>
                <a:gd name="connsiteY5" fmla="*/ 533 h 252833"/>
                <a:gd name="connsiteX6" fmla="*/ 84620 w 166818"/>
                <a:gd name="connsiteY6" fmla="*/ 533 h 25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818" h="252833">
                  <a:moveTo>
                    <a:pt x="84620" y="533"/>
                  </a:moveTo>
                  <a:lnTo>
                    <a:pt x="84620" y="168707"/>
                  </a:lnTo>
                  <a:lnTo>
                    <a:pt x="533" y="168707"/>
                  </a:lnTo>
                  <a:lnTo>
                    <a:pt x="533" y="252793"/>
                  </a:lnTo>
                  <a:lnTo>
                    <a:pt x="168707" y="252793"/>
                  </a:lnTo>
                  <a:lnTo>
                    <a:pt x="168707" y="533"/>
                  </a:lnTo>
                  <a:lnTo>
                    <a:pt x="84620" y="533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50" name="Forma Livre: Forma 49">
              <a:extLst>
                <a:ext uri="{FF2B5EF4-FFF2-40B4-BE49-F238E27FC236}">
                  <a16:creationId xmlns:a16="http://schemas.microsoft.com/office/drawing/2014/main" id="{C7ACA462-21F0-4D58-AA6B-17F95C7BA5A0}"/>
                </a:ext>
              </a:extLst>
            </p:cNvPr>
            <p:cNvSpPr/>
            <p:nvPr/>
          </p:nvSpPr>
          <p:spPr>
            <a:xfrm>
              <a:off x="2495629" y="11849794"/>
              <a:ext cx="83409" cy="83409"/>
            </a:xfrm>
            <a:custGeom>
              <a:avLst/>
              <a:gdLst>
                <a:gd name="connsiteX0" fmla="*/ 533 w 83409"/>
                <a:gd name="connsiteY0" fmla="*/ 533 h 83409"/>
                <a:gd name="connsiteX1" fmla="*/ 84620 w 83409"/>
                <a:gd name="connsiteY1" fmla="*/ 533 h 83409"/>
                <a:gd name="connsiteX2" fmla="*/ 84620 w 83409"/>
                <a:gd name="connsiteY2" fmla="*/ 84620 h 83409"/>
                <a:gd name="connsiteX3" fmla="*/ 533 w 83409"/>
                <a:gd name="connsiteY3" fmla="*/ 84620 h 8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09" h="83409">
                  <a:moveTo>
                    <a:pt x="533" y="533"/>
                  </a:moveTo>
                  <a:lnTo>
                    <a:pt x="84620" y="533"/>
                  </a:lnTo>
                  <a:lnTo>
                    <a:pt x="84620" y="84620"/>
                  </a:lnTo>
                  <a:lnTo>
                    <a:pt x="533" y="84620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51" name="Forma Livre: Forma 50">
              <a:extLst>
                <a:ext uri="{FF2B5EF4-FFF2-40B4-BE49-F238E27FC236}">
                  <a16:creationId xmlns:a16="http://schemas.microsoft.com/office/drawing/2014/main" id="{A78D635F-FAED-45FC-91D7-3F29A273AC76}"/>
                </a:ext>
              </a:extLst>
            </p:cNvPr>
            <p:cNvSpPr/>
            <p:nvPr/>
          </p:nvSpPr>
          <p:spPr>
            <a:xfrm>
              <a:off x="2747863" y="10756744"/>
              <a:ext cx="83409" cy="83409"/>
            </a:xfrm>
            <a:custGeom>
              <a:avLst/>
              <a:gdLst>
                <a:gd name="connsiteX0" fmla="*/ 533 w 83409"/>
                <a:gd name="connsiteY0" fmla="*/ 533 h 83409"/>
                <a:gd name="connsiteX1" fmla="*/ 84620 w 83409"/>
                <a:gd name="connsiteY1" fmla="*/ 533 h 83409"/>
                <a:gd name="connsiteX2" fmla="*/ 84620 w 83409"/>
                <a:gd name="connsiteY2" fmla="*/ 84620 h 83409"/>
                <a:gd name="connsiteX3" fmla="*/ 533 w 83409"/>
                <a:gd name="connsiteY3" fmla="*/ 84620 h 8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09" h="83409">
                  <a:moveTo>
                    <a:pt x="533" y="533"/>
                  </a:moveTo>
                  <a:lnTo>
                    <a:pt x="84620" y="533"/>
                  </a:lnTo>
                  <a:lnTo>
                    <a:pt x="84620" y="84620"/>
                  </a:lnTo>
                  <a:lnTo>
                    <a:pt x="533" y="84620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52" name="Forma Livre: Forma 51">
              <a:extLst>
                <a:ext uri="{FF2B5EF4-FFF2-40B4-BE49-F238E27FC236}">
                  <a16:creationId xmlns:a16="http://schemas.microsoft.com/office/drawing/2014/main" id="{264866A2-8E41-45D2-AAE3-06CE4E5D203E}"/>
                </a:ext>
              </a:extLst>
            </p:cNvPr>
            <p:cNvSpPr/>
            <p:nvPr/>
          </p:nvSpPr>
          <p:spPr>
            <a:xfrm>
              <a:off x="3000123" y="11261239"/>
              <a:ext cx="83409" cy="83409"/>
            </a:xfrm>
            <a:custGeom>
              <a:avLst/>
              <a:gdLst>
                <a:gd name="connsiteX0" fmla="*/ 533 w 83409"/>
                <a:gd name="connsiteY0" fmla="*/ 533 h 83409"/>
                <a:gd name="connsiteX1" fmla="*/ 84620 w 83409"/>
                <a:gd name="connsiteY1" fmla="*/ 533 h 83409"/>
                <a:gd name="connsiteX2" fmla="*/ 84620 w 83409"/>
                <a:gd name="connsiteY2" fmla="*/ 84620 h 83409"/>
                <a:gd name="connsiteX3" fmla="*/ 533 w 83409"/>
                <a:gd name="connsiteY3" fmla="*/ 84620 h 8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09" h="83409">
                  <a:moveTo>
                    <a:pt x="533" y="533"/>
                  </a:moveTo>
                  <a:lnTo>
                    <a:pt x="84620" y="533"/>
                  </a:lnTo>
                  <a:lnTo>
                    <a:pt x="84620" y="84620"/>
                  </a:lnTo>
                  <a:lnTo>
                    <a:pt x="533" y="84620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53" name="Forma Livre: Forma 52">
              <a:extLst>
                <a:ext uri="{FF2B5EF4-FFF2-40B4-BE49-F238E27FC236}">
                  <a16:creationId xmlns:a16="http://schemas.microsoft.com/office/drawing/2014/main" id="{CEFB98AB-294C-406E-BB0D-C0A8C2F55906}"/>
                </a:ext>
              </a:extLst>
            </p:cNvPr>
            <p:cNvSpPr/>
            <p:nvPr/>
          </p:nvSpPr>
          <p:spPr>
            <a:xfrm>
              <a:off x="2831950" y="10840831"/>
              <a:ext cx="83409" cy="83409"/>
            </a:xfrm>
            <a:custGeom>
              <a:avLst/>
              <a:gdLst>
                <a:gd name="connsiteX0" fmla="*/ 533 w 83409"/>
                <a:gd name="connsiteY0" fmla="*/ 533 h 83409"/>
                <a:gd name="connsiteX1" fmla="*/ 84620 w 83409"/>
                <a:gd name="connsiteY1" fmla="*/ 533 h 83409"/>
                <a:gd name="connsiteX2" fmla="*/ 84620 w 83409"/>
                <a:gd name="connsiteY2" fmla="*/ 84620 h 83409"/>
                <a:gd name="connsiteX3" fmla="*/ 533 w 83409"/>
                <a:gd name="connsiteY3" fmla="*/ 84620 h 8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09" h="83409">
                  <a:moveTo>
                    <a:pt x="533" y="533"/>
                  </a:moveTo>
                  <a:lnTo>
                    <a:pt x="84620" y="533"/>
                  </a:lnTo>
                  <a:lnTo>
                    <a:pt x="84620" y="84620"/>
                  </a:lnTo>
                  <a:lnTo>
                    <a:pt x="533" y="84620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54" name="Forma Livre: Forma 53">
              <a:extLst>
                <a:ext uri="{FF2B5EF4-FFF2-40B4-BE49-F238E27FC236}">
                  <a16:creationId xmlns:a16="http://schemas.microsoft.com/office/drawing/2014/main" id="{85B924C5-A461-4932-A577-8FA9A1DE9E14}"/>
                </a:ext>
              </a:extLst>
            </p:cNvPr>
            <p:cNvSpPr/>
            <p:nvPr/>
          </p:nvSpPr>
          <p:spPr>
            <a:xfrm>
              <a:off x="1907048" y="11177152"/>
              <a:ext cx="252834" cy="252834"/>
            </a:xfrm>
            <a:custGeom>
              <a:avLst/>
              <a:gdLst>
                <a:gd name="connsiteX0" fmla="*/ 252793 w 252833"/>
                <a:gd name="connsiteY0" fmla="*/ 168681 h 252833"/>
                <a:gd name="connsiteX1" fmla="*/ 252793 w 252833"/>
                <a:gd name="connsiteY1" fmla="*/ 84620 h 252833"/>
                <a:gd name="connsiteX2" fmla="*/ 84620 w 252833"/>
                <a:gd name="connsiteY2" fmla="*/ 84620 h 252833"/>
                <a:gd name="connsiteX3" fmla="*/ 84620 w 252833"/>
                <a:gd name="connsiteY3" fmla="*/ 533 h 252833"/>
                <a:gd name="connsiteX4" fmla="*/ 533 w 252833"/>
                <a:gd name="connsiteY4" fmla="*/ 533 h 252833"/>
                <a:gd name="connsiteX5" fmla="*/ 533 w 252833"/>
                <a:gd name="connsiteY5" fmla="*/ 252767 h 252833"/>
                <a:gd name="connsiteX6" fmla="*/ 168707 w 252833"/>
                <a:gd name="connsiteY6" fmla="*/ 252767 h 252833"/>
                <a:gd name="connsiteX7" fmla="*/ 168707 w 252833"/>
                <a:gd name="connsiteY7" fmla="*/ 168681 h 252833"/>
                <a:gd name="connsiteX8" fmla="*/ 252793 w 252833"/>
                <a:gd name="connsiteY8" fmla="*/ 168681 h 25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833" h="252833">
                  <a:moveTo>
                    <a:pt x="252793" y="168681"/>
                  </a:moveTo>
                  <a:lnTo>
                    <a:pt x="252793" y="84620"/>
                  </a:lnTo>
                  <a:lnTo>
                    <a:pt x="84620" y="84620"/>
                  </a:lnTo>
                  <a:lnTo>
                    <a:pt x="84620" y="533"/>
                  </a:lnTo>
                  <a:lnTo>
                    <a:pt x="533" y="533"/>
                  </a:lnTo>
                  <a:lnTo>
                    <a:pt x="533" y="252767"/>
                  </a:lnTo>
                  <a:lnTo>
                    <a:pt x="168707" y="252767"/>
                  </a:lnTo>
                  <a:lnTo>
                    <a:pt x="168707" y="168681"/>
                  </a:lnTo>
                  <a:lnTo>
                    <a:pt x="252793" y="168681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55" name="Forma Livre: Forma 54">
              <a:extLst>
                <a:ext uri="{FF2B5EF4-FFF2-40B4-BE49-F238E27FC236}">
                  <a16:creationId xmlns:a16="http://schemas.microsoft.com/office/drawing/2014/main" id="{8BFD3946-9D67-4F00-A425-3D48B735AF9A}"/>
                </a:ext>
              </a:extLst>
            </p:cNvPr>
            <p:cNvSpPr/>
            <p:nvPr/>
          </p:nvSpPr>
          <p:spPr>
            <a:xfrm>
              <a:off x="3504618" y="11681646"/>
              <a:ext cx="83409" cy="166818"/>
            </a:xfrm>
            <a:custGeom>
              <a:avLst/>
              <a:gdLst>
                <a:gd name="connsiteX0" fmla="*/ 533 w 83409"/>
                <a:gd name="connsiteY0" fmla="*/ 533 h 166818"/>
                <a:gd name="connsiteX1" fmla="*/ 84620 w 83409"/>
                <a:gd name="connsiteY1" fmla="*/ 533 h 166818"/>
                <a:gd name="connsiteX2" fmla="*/ 84620 w 83409"/>
                <a:gd name="connsiteY2" fmla="*/ 168707 h 166818"/>
                <a:gd name="connsiteX3" fmla="*/ 533 w 83409"/>
                <a:gd name="connsiteY3" fmla="*/ 168707 h 166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09" h="166818">
                  <a:moveTo>
                    <a:pt x="533" y="533"/>
                  </a:moveTo>
                  <a:lnTo>
                    <a:pt x="84620" y="533"/>
                  </a:lnTo>
                  <a:lnTo>
                    <a:pt x="84620" y="168707"/>
                  </a:lnTo>
                  <a:lnTo>
                    <a:pt x="533" y="168707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56" name="Forma Livre: Forma 55">
              <a:extLst>
                <a:ext uri="{FF2B5EF4-FFF2-40B4-BE49-F238E27FC236}">
                  <a16:creationId xmlns:a16="http://schemas.microsoft.com/office/drawing/2014/main" id="{8A463644-54FF-45E7-9152-F1390300D1C1}"/>
                </a:ext>
              </a:extLst>
            </p:cNvPr>
            <p:cNvSpPr/>
            <p:nvPr/>
          </p:nvSpPr>
          <p:spPr>
            <a:xfrm>
              <a:off x="2663776" y="11429386"/>
              <a:ext cx="83409" cy="83409"/>
            </a:xfrm>
            <a:custGeom>
              <a:avLst/>
              <a:gdLst>
                <a:gd name="connsiteX0" fmla="*/ 533 w 83409"/>
                <a:gd name="connsiteY0" fmla="*/ 533 h 83409"/>
                <a:gd name="connsiteX1" fmla="*/ 84620 w 83409"/>
                <a:gd name="connsiteY1" fmla="*/ 533 h 83409"/>
                <a:gd name="connsiteX2" fmla="*/ 84620 w 83409"/>
                <a:gd name="connsiteY2" fmla="*/ 84620 h 83409"/>
                <a:gd name="connsiteX3" fmla="*/ 533 w 83409"/>
                <a:gd name="connsiteY3" fmla="*/ 84620 h 8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09" h="83409">
                  <a:moveTo>
                    <a:pt x="533" y="533"/>
                  </a:moveTo>
                  <a:lnTo>
                    <a:pt x="84620" y="533"/>
                  </a:lnTo>
                  <a:lnTo>
                    <a:pt x="84620" y="84620"/>
                  </a:lnTo>
                  <a:lnTo>
                    <a:pt x="533" y="84620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57" name="Forma Livre: Forma 56">
              <a:extLst>
                <a:ext uri="{FF2B5EF4-FFF2-40B4-BE49-F238E27FC236}">
                  <a16:creationId xmlns:a16="http://schemas.microsoft.com/office/drawing/2014/main" id="{3A97EE1D-2255-4931-9879-12DBF9BCC62A}"/>
                </a:ext>
              </a:extLst>
            </p:cNvPr>
            <p:cNvSpPr/>
            <p:nvPr/>
          </p:nvSpPr>
          <p:spPr>
            <a:xfrm>
              <a:off x="2916037" y="10756744"/>
              <a:ext cx="83409" cy="83409"/>
            </a:xfrm>
            <a:custGeom>
              <a:avLst/>
              <a:gdLst>
                <a:gd name="connsiteX0" fmla="*/ 533 w 83409"/>
                <a:gd name="connsiteY0" fmla="*/ 533 h 83409"/>
                <a:gd name="connsiteX1" fmla="*/ 84620 w 83409"/>
                <a:gd name="connsiteY1" fmla="*/ 533 h 83409"/>
                <a:gd name="connsiteX2" fmla="*/ 84620 w 83409"/>
                <a:gd name="connsiteY2" fmla="*/ 84620 h 83409"/>
                <a:gd name="connsiteX3" fmla="*/ 533 w 83409"/>
                <a:gd name="connsiteY3" fmla="*/ 84620 h 8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09" h="83409">
                  <a:moveTo>
                    <a:pt x="533" y="533"/>
                  </a:moveTo>
                  <a:lnTo>
                    <a:pt x="84620" y="533"/>
                  </a:lnTo>
                  <a:lnTo>
                    <a:pt x="84620" y="84620"/>
                  </a:lnTo>
                  <a:lnTo>
                    <a:pt x="533" y="84620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79" name="Forma Livre: Forma 78">
              <a:extLst>
                <a:ext uri="{FF2B5EF4-FFF2-40B4-BE49-F238E27FC236}">
                  <a16:creationId xmlns:a16="http://schemas.microsoft.com/office/drawing/2014/main" id="{4AF8F89D-45F0-4B0F-BD27-92FED0FDEC93}"/>
                </a:ext>
              </a:extLst>
            </p:cNvPr>
            <p:cNvSpPr/>
            <p:nvPr/>
          </p:nvSpPr>
          <p:spPr>
            <a:xfrm>
              <a:off x="2579716" y="11597560"/>
              <a:ext cx="83409" cy="83409"/>
            </a:xfrm>
            <a:custGeom>
              <a:avLst/>
              <a:gdLst>
                <a:gd name="connsiteX0" fmla="*/ 533 w 83409"/>
                <a:gd name="connsiteY0" fmla="*/ 533 h 83409"/>
                <a:gd name="connsiteX1" fmla="*/ 84620 w 83409"/>
                <a:gd name="connsiteY1" fmla="*/ 533 h 83409"/>
                <a:gd name="connsiteX2" fmla="*/ 84620 w 83409"/>
                <a:gd name="connsiteY2" fmla="*/ 84620 h 83409"/>
                <a:gd name="connsiteX3" fmla="*/ 533 w 83409"/>
                <a:gd name="connsiteY3" fmla="*/ 84620 h 8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09" h="83409">
                  <a:moveTo>
                    <a:pt x="533" y="533"/>
                  </a:moveTo>
                  <a:lnTo>
                    <a:pt x="84620" y="533"/>
                  </a:lnTo>
                  <a:lnTo>
                    <a:pt x="84620" y="84620"/>
                  </a:lnTo>
                  <a:lnTo>
                    <a:pt x="533" y="84620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81" name="Forma Livre: Forma 80">
              <a:extLst>
                <a:ext uri="{FF2B5EF4-FFF2-40B4-BE49-F238E27FC236}">
                  <a16:creationId xmlns:a16="http://schemas.microsoft.com/office/drawing/2014/main" id="{F1FED115-4668-4660-A685-9FB916E277FE}"/>
                </a:ext>
              </a:extLst>
            </p:cNvPr>
            <p:cNvSpPr/>
            <p:nvPr/>
          </p:nvSpPr>
          <p:spPr>
            <a:xfrm>
              <a:off x="3000123" y="10252250"/>
              <a:ext cx="336243" cy="589076"/>
            </a:xfrm>
            <a:custGeom>
              <a:avLst/>
              <a:gdLst>
                <a:gd name="connsiteX0" fmla="*/ 84620 w 336242"/>
                <a:gd name="connsiteY0" fmla="*/ 252767 h 589076"/>
                <a:gd name="connsiteX1" fmla="*/ 533 w 336242"/>
                <a:gd name="connsiteY1" fmla="*/ 252767 h 589076"/>
                <a:gd name="connsiteX2" fmla="*/ 533 w 336242"/>
                <a:gd name="connsiteY2" fmla="*/ 336854 h 589076"/>
                <a:gd name="connsiteX3" fmla="*/ 168681 w 336242"/>
                <a:gd name="connsiteY3" fmla="*/ 336854 h 589076"/>
                <a:gd name="connsiteX4" fmla="*/ 168681 w 336242"/>
                <a:gd name="connsiteY4" fmla="*/ 420941 h 589076"/>
                <a:gd name="connsiteX5" fmla="*/ 533 w 336242"/>
                <a:gd name="connsiteY5" fmla="*/ 420941 h 589076"/>
                <a:gd name="connsiteX6" fmla="*/ 533 w 336242"/>
                <a:gd name="connsiteY6" fmla="*/ 505028 h 589076"/>
                <a:gd name="connsiteX7" fmla="*/ 84620 w 336242"/>
                <a:gd name="connsiteY7" fmla="*/ 505028 h 589076"/>
                <a:gd name="connsiteX8" fmla="*/ 84620 w 336242"/>
                <a:gd name="connsiteY8" fmla="*/ 589114 h 589076"/>
                <a:gd name="connsiteX9" fmla="*/ 168681 w 336242"/>
                <a:gd name="connsiteY9" fmla="*/ 589114 h 589076"/>
                <a:gd name="connsiteX10" fmla="*/ 168681 w 336242"/>
                <a:gd name="connsiteY10" fmla="*/ 505028 h 589076"/>
                <a:gd name="connsiteX11" fmla="*/ 252767 w 336242"/>
                <a:gd name="connsiteY11" fmla="*/ 505028 h 589076"/>
                <a:gd name="connsiteX12" fmla="*/ 252767 w 336242"/>
                <a:gd name="connsiteY12" fmla="*/ 168707 h 589076"/>
                <a:gd name="connsiteX13" fmla="*/ 168681 w 336242"/>
                <a:gd name="connsiteY13" fmla="*/ 168707 h 589076"/>
                <a:gd name="connsiteX14" fmla="*/ 168681 w 336242"/>
                <a:gd name="connsiteY14" fmla="*/ 84620 h 589076"/>
                <a:gd name="connsiteX15" fmla="*/ 252767 w 336242"/>
                <a:gd name="connsiteY15" fmla="*/ 84620 h 589076"/>
                <a:gd name="connsiteX16" fmla="*/ 252767 w 336242"/>
                <a:gd name="connsiteY16" fmla="*/ 168707 h 589076"/>
                <a:gd name="connsiteX17" fmla="*/ 336854 w 336242"/>
                <a:gd name="connsiteY17" fmla="*/ 168707 h 589076"/>
                <a:gd name="connsiteX18" fmla="*/ 336854 w 336242"/>
                <a:gd name="connsiteY18" fmla="*/ 533 h 589076"/>
                <a:gd name="connsiteX19" fmla="*/ 533 w 336242"/>
                <a:gd name="connsiteY19" fmla="*/ 533 h 589076"/>
                <a:gd name="connsiteX20" fmla="*/ 533 w 336242"/>
                <a:gd name="connsiteY20" fmla="*/ 84620 h 589076"/>
                <a:gd name="connsiteX21" fmla="*/ 84620 w 336242"/>
                <a:gd name="connsiteY21" fmla="*/ 84620 h 589076"/>
                <a:gd name="connsiteX22" fmla="*/ 84620 w 336242"/>
                <a:gd name="connsiteY22" fmla="*/ 252767 h 58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36242" h="589076">
                  <a:moveTo>
                    <a:pt x="84620" y="252767"/>
                  </a:moveTo>
                  <a:lnTo>
                    <a:pt x="533" y="252767"/>
                  </a:lnTo>
                  <a:lnTo>
                    <a:pt x="533" y="336854"/>
                  </a:lnTo>
                  <a:lnTo>
                    <a:pt x="168681" y="336854"/>
                  </a:lnTo>
                  <a:lnTo>
                    <a:pt x="168681" y="420941"/>
                  </a:lnTo>
                  <a:lnTo>
                    <a:pt x="533" y="420941"/>
                  </a:lnTo>
                  <a:lnTo>
                    <a:pt x="533" y="505028"/>
                  </a:lnTo>
                  <a:lnTo>
                    <a:pt x="84620" y="505028"/>
                  </a:lnTo>
                  <a:lnTo>
                    <a:pt x="84620" y="589114"/>
                  </a:lnTo>
                  <a:lnTo>
                    <a:pt x="168681" y="589114"/>
                  </a:lnTo>
                  <a:lnTo>
                    <a:pt x="168681" y="505028"/>
                  </a:lnTo>
                  <a:lnTo>
                    <a:pt x="252767" y="505028"/>
                  </a:lnTo>
                  <a:lnTo>
                    <a:pt x="252767" y="168707"/>
                  </a:lnTo>
                  <a:lnTo>
                    <a:pt x="168681" y="168707"/>
                  </a:lnTo>
                  <a:lnTo>
                    <a:pt x="168681" y="84620"/>
                  </a:lnTo>
                  <a:lnTo>
                    <a:pt x="252767" y="84620"/>
                  </a:lnTo>
                  <a:lnTo>
                    <a:pt x="252767" y="168707"/>
                  </a:lnTo>
                  <a:lnTo>
                    <a:pt x="336854" y="168707"/>
                  </a:lnTo>
                  <a:lnTo>
                    <a:pt x="336854" y="533"/>
                  </a:lnTo>
                  <a:lnTo>
                    <a:pt x="533" y="533"/>
                  </a:lnTo>
                  <a:lnTo>
                    <a:pt x="533" y="84620"/>
                  </a:lnTo>
                  <a:lnTo>
                    <a:pt x="84620" y="84620"/>
                  </a:lnTo>
                  <a:lnTo>
                    <a:pt x="84620" y="252767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82" name="Forma Livre: Forma 81">
              <a:extLst>
                <a:ext uri="{FF2B5EF4-FFF2-40B4-BE49-F238E27FC236}">
                  <a16:creationId xmlns:a16="http://schemas.microsoft.com/office/drawing/2014/main" id="{E4685BCD-828C-4CC8-9913-2CAB81E15496}"/>
                </a:ext>
              </a:extLst>
            </p:cNvPr>
            <p:cNvSpPr/>
            <p:nvPr/>
          </p:nvSpPr>
          <p:spPr>
            <a:xfrm>
              <a:off x="2663776" y="10672657"/>
              <a:ext cx="83409" cy="83409"/>
            </a:xfrm>
            <a:custGeom>
              <a:avLst/>
              <a:gdLst>
                <a:gd name="connsiteX0" fmla="*/ 533 w 83409"/>
                <a:gd name="connsiteY0" fmla="*/ 533 h 83409"/>
                <a:gd name="connsiteX1" fmla="*/ 84620 w 83409"/>
                <a:gd name="connsiteY1" fmla="*/ 533 h 83409"/>
                <a:gd name="connsiteX2" fmla="*/ 84620 w 83409"/>
                <a:gd name="connsiteY2" fmla="*/ 84620 h 83409"/>
                <a:gd name="connsiteX3" fmla="*/ 533 w 83409"/>
                <a:gd name="connsiteY3" fmla="*/ 84620 h 8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09" h="83409">
                  <a:moveTo>
                    <a:pt x="533" y="533"/>
                  </a:moveTo>
                  <a:lnTo>
                    <a:pt x="84620" y="533"/>
                  </a:lnTo>
                  <a:lnTo>
                    <a:pt x="84620" y="84620"/>
                  </a:lnTo>
                  <a:lnTo>
                    <a:pt x="533" y="84620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83" name="Forma Livre: Forma 82">
              <a:extLst>
                <a:ext uri="{FF2B5EF4-FFF2-40B4-BE49-F238E27FC236}">
                  <a16:creationId xmlns:a16="http://schemas.microsoft.com/office/drawing/2014/main" id="{E20DDB44-EF91-43D8-823A-3FF7FE467BEA}"/>
                </a:ext>
              </a:extLst>
            </p:cNvPr>
            <p:cNvSpPr/>
            <p:nvPr/>
          </p:nvSpPr>
          <p:spPr>
            <a:xfrm>
              <a:off x="2831950" y="10420423"/>
              <a:ext cx="83409" cy="83409"/>
            </a:xfrm>
            <a:custGeom>
              <a:avLst/>
              <a:gdLst>
                <a:gd name="connsiteX0" fmla="*/ 533 w 83409"/>
                <a:gd name="connsiteY0" fmla="*/ 533 h 83409"/>
                <a:gd name="connsiteX1" fmla="*/ 84620 w 83409"/>
                <a:gd name="connsiteY1" fmla="*/ 533 h 83409"/>
                <a:gd name="connsiteX2" fmla="*/ 84620 w 83409"/>
                <a:gd name="connsiteY2" fmla="*/ 84620 h 83409"/>
                <a:gd name="connsiteX3" fmla="*/ 533 w 83409"/>
                <a:gd name="connsiteY3" fmla="*/ 84620 h 8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09" h="83409">
                  <a:moveTo>
                    <a:pt x="533" y="533"/>
                  </a:moveTo>
                  <a:lnTo>
                    <a:pt x="84620" y="533"/>
                  </a:lnTo>
                  <a:lnTo>
                    <a:pt x="84620" y="84620"/>
                  </a:lnTo>
                  <a:lnTo>
                    <a:pt x="533" y="84620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84" name="Forma Livre: Forma 83">
              <a:extLst>
                <a:ext uri="{FF2B5EF4-FFF2-40B4-BE49-F238E27FC236}">
                  <a16:creationId xmlns:a16="http://schemas.microsoft.com/office/drawing/2014/main" id="{D79C69E4-5315-4596-9CF4-20782D46F467}"/>
                </a:ext>
              </a:extLst>
            </p:cNvPr>
            <p:cNvSpPr/>
            <p:nvPr/>
          </p:nvSpPr>
          <p:spPr>
            <a:xfrm>
              <a:off x="2916037" y="10336337"/>
              <a:ext cx="83409" cy="83409"/>
            </a:xfrm>
            <a:custGeom>
              <a:avLst/>
              <a:gdLst>
                <a:gd name="connsiteX0" fmla="*/ 533 w 83409"/>
                <a:gd name="connsiteY0" fmla="*/ 533 h 83409"/>
                <a:gd name="connsiteX1" fmla="*/ 84620 w 83409"/>
                <a:gd name="connsiteY1" fmla="*/ 533 h 83409"/>
                <a:gd name="connsiteX2" fmla="*/ 84620 w 83409"/>
                <a:gd name="connsiteY2" fmla="*/ 84620 h 83409"/>
                <a:gd name="connsiteX3" fmla="*/ 533 w 83409"/>
                <a:gd name="connsiteY3" fmla="*/ 84620 h 8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09" h="83409">
                  <a:moveTo>
                    <a:pt x="533" y="533"/>
                  </a:moveTo>
                  <a:lnTo>
                    <a:pt x="84620" y="533"/>
                  </a:lnTo>
                  <a:lnTo>
                    <a:pt x="84620" y="84620"/>
                  </a:lnTo>
                  <a:lnTo>
                    <a:pt x="533" y="84620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85" name="Forma Livre: Forma 84">
              <a:extLst>
                <a:ext uri="{FF2B5EF4-FFF2-40B4-BE49-F238E27FC236}">
                  <a16:creationId xmlns:a16="http://schemas.microsoft.com/office/drawing/2014/main" id="{93D97CF9-E66D-4FE9-A90C-0DE91E5F7681}"/>
                </a:ext>
              </a:extLst>
            </p:cNvPr>
            <p:cNvSpPr/>
            <p:nvPr/>
          </p:nvSpPr>
          <p:spPr>
            <a:xfrm>
              <a:off x="2075169" y="10504484"/>
              <a:ext cx="755894" cy="839304"/>
            </a:xfrm>
            <a:custGeom>
              <a:avLst/>
              <a:gdLst>
                <a:gd name="connsiteX0" fmla="*/ 168733 w 755894"/>
                <a:gd name="connsiteY0" fmla="*/ 673201 h 839303"/>
                <a:gd name="connsiteX1" fmla="*/ 252819 w 755894"/>
                <a:gd name="connsiteY1" fmla="*/ 673201 h 839303"/>
                <a:gd name="connsiteX2" fmla="*/ 252819 w 755894"/>
                <a:gd name="connsiteY2" fmla="*/ 841375 h 839303"/>
                <a:gd name="connsiteX3" fmla="*/ 420993 w 755894"/>
                <a:gd name="connsiteY3" fmla="*/ 841375 h 839303"/>
                <a:gd name="connsiteX4" fmla="*/ 420993 w 755894"/>
                <a:gd name="connsiteY4" fmla="*/ 673201 h 839303"/>
                <a:gd name="connsiteX5" fmla="*/ 673227 w 755894"/>
                <a:gd name="connsiteY5" fmla="*/ 673201 h 839303"/>
                <a:gd name="connsiteX6" fmla="*/ 673227 w 755894"/>
                <a:gd name="connsiteY6" fmla="*/ 589114 h 839303"/>
                <a:gd name="connsiteX7" fmla="*/ 757314 w 755894"/>
                <a:gd name="connsiteY7" fmla="*/ 589114 h 839303"/>
                <a:gd name="connsiteX8" fmla="*/ 757314 w 755894"/>
                <a:gd name="connsiteY8" fmla="*/ 505028 h 839303"/>
                <a:gd name="connsiteX9" fmla="*/ 673227 w 755894"/>
                <a:gd name="connsiteY9" fmla="*/ 505028 h 839303"/>
                <a:gd name="connsiteX10" fmla="*/ 673227 w 755894"/>
                <a:gd name="connsiteY10" fmla="*/ 420941 h 839303"/>
                <a:gd name="connsiteX11" fmla="*/ 589140 w 755894"/>
                <a:gd name="connsiteY11" fmla="*/ 420941 h 839303"/>
                <a:gd name="connsiteX12" fmla="*/ 589140 w 755894"/>
                <a:gd name="connsiteY12" fmla="*/ 252767 h 839303"/>
                <a:gd name="connsiteX13" fmla="*/ 505054 w 755894"/>
                <a:gd name="connsiteY13" fmla="*/ 252767 h 839303"/>
                <a:gd name="connsiteX14" fmla="*/ 505054 w 755894"/>
                <a:gd name="connsiteY14" fmla="*/ 420941 h 839303"/>
                <a:gd name="connsiteX15" fmla="*/ 420967 w 755894"/>
                <a:gd name="connsiteY15" fmla="*/ 420941 h 839303"/>
                <a:gd name="connsiteX16" fmla="*/ 420967 w 755894"/>
                <a:gd name="connsiteY16" fmla="*/ 252767 h 839303"/>
                <a:gd name="connsiteX17" fmla="*/ 505054 w 755894"/>
                <a:gd name="connsiteY17" fmla="*/ 252767 h 839303"/>
                <a:gd name="connsiteX18" fmla="*/ 505054 w 755894"/>
                <a:gd name="connsiteY18" fmla="*/ 168681 h 839303"/>
                <a:gd name="connsiteX19" fmla="*/ 589140 w 755894"/>
                <a:gd name="connsiteY19" fmla="*/ 168681 h 839303"/>
                <a:gd name="connsiteX20" fmla="*/ 589140 w 755894"/>
                <a:gd name="connsiteY20" fmla="*/ 533 h 839303"/>
                <a:gd name="connsiteX21" fmla="*/ 505054 w 755894"/>
                <a:gd name="connsiteY21" fmla="*/ 533 h 839303"/>
                <a:gd name="connsiteX22" fmla="*/ 505054 w 755894"/>
                <a:gd name="connsiteY22" fmla="*/ 84620 h 839303"/>
                <a:gd name="connsiteX23" fmla="*/ 420967 w 755894"/>
                <a:gd name="connsiteY23" fmla="*/ 84620 h 839303"/>
                <a:gd name="connsiteX24" fmla="*/ 420967 w 755894"/>
                <a:gd name="connsiteY24" fmla="*/ 168707 h 839303"/>
                <a:gd name="connsiteX25" fmla="*/ 336880 w 755894"/>
                <a:gd name="connsiteY25" fmla="*/ 168707 h 839303"/>
                <a:gd name="connsiteX26" fmla="*/ 336880 w 755894"/>
                <a:gd name="connsiteY26" fmla="*/ 589114 h 839303"/>
                <a:gd name="connsiteX27" fmla="*/ 252793 w 755894"/>
                <a:gd name="connsiteY27" fmla="*/ 589114 h 839303"/>
                <a:gd name="connsiteX28" fmla="*/ 252793 w 755894"/>
                <a:gd name="connsiteY28" fmla="*/ 420941 h 839303"/>
                <a:gd name="connsiteX29" fmla="*/ 168707 w 755894"/>
                <a:gd name="connsiteY29" fmla="*/ 420941 h 839303"/>
                <a:gd name="connsiteX30" fmla="*/ 168707 w 755894"/>
                <a:gd name="connsiteY30" fmla="*/ 589114 h 839303"/>
                <a:gd name="connsiteX31" fmla="*/ 533 w 755894"/>
                <a:gd name="connsiteY31" fmla="*/ 589114 h 839303"/>
                <a:gd name="connsiteX32" fmla="*/ 533 w 755894"/>
                <a:gd name="connsiteY32" fmla="*/ 673201 h 839303"/>
                <a:gd name="connsiteX33" fmla="*/ 84620 w 755894"/>
                <a:gd name="connsiteY33" fmla="*/ 673201 h 839303"/>
                <a:gd name="connsiteX34" fmla="*/ 84620 w 755894"/>
                <a:gd name="connsiteY34" fmla="*/ 757288 h 839303"/>
                <a:gd name="connsiteX35" fmla="*/ 168707 w 755894"/>
                <a:gd name="connsiteY35" fmla="*/ 757288 h 839303"/>
                <a:gd name="connsiteX36" fmla="*/ 168707 w 755894"/>
                <a:gd name="connsiteY36" fmla="*/ 673201 h 839303"/>
                <a:gd name="connsiteX37" fmla="*/ 420967 w 755894"/>
                <a:gd name="connsiteY37" fmla="*/ 505028 h 839303"/>
                <a:gd name="connsiteX38" fmla="*/ 505054 w 755894"/>
                <a:gd name="connsiteY38" fmla="*/ 505028 h 839303"/>
                <a:gd name="connsiteX39" fmla="*/ 505054 w 755894"/>
                <a:gd name="connsiteY39" fmla="*/ 589114 h 839303"/>
                <a:gd name="connsiteX40" fmla="*/ 420967 w 755894"/>
                <a:gd name="connsiteY40" fmla="*/ 589114 h 839303"/>
                <a:gd name="connsiteX41" fmla="*/ 420967 w 755894"/>
                <a:gd name="connsiteY41" fmla="*/ 505028 h 83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55894" h="839303">
                  <a:moveTo>
                    <a:pt x="168733" y="673201"/>
                  </a:moveTo>
                  <a:lnTo>
                    <a:pt x="252819" y="673201"/>
                  </a:lnTo>
                  <a:lnTo>
                    <a:pt x="252819" y="841375"/>
                  </a:lnTo>
                  <a:lnTo>
                    <a:pt x="420993" y="841375"/>
                  </a:lnTo>
                  <a:lnTo>
                    <a:pt x="420993" y="673201"/>
                  </a:lnTo>
                  <a:lnTo>
                    <a:pt x="673227" y="673201"/>
                  </a:lnTo>
                  <a:lnTo>
                    <a:pt x="673227" y="589114"/>
                  </a:lnTo>
                  <a:lnTo>
                    <a:pt x="757314" y="589114"/>
                  </a:lnTo>
                  <a:lnTo>
                    <a:pt x="757314" y="505028"/>
                  </a:lnTo>
                  <a:lnTo>
                    <a:pt x="673227" y="505028"/>
                  </a:lnTo>
                  <a:lnTo>
                    <a:pt x="673227" y="420941"/>
                  </a:lnTo>
                  <a:lnTo>
                    <a:pt x="589140" y="420941"/>
                  </a:lnTo>
                  <a:lnTo>
                    <a:pt x="589140" y="252767"/>
                  </a:lnTo>
                  <a:lnTo>
                    <a:pt x="505054" y="252767"/>
                  </a:lnTo>
                  <a:lnTo>
                    <a:pt x="505054" y="420941"/>
                  </a:lnTo>
                  <a:lnTo>
                    <a:pt x="420967" y="420941"/>
                  </a:lnTo>
                  <a:lnTo>
                    <a:pt x="420967" y="252767"/>
                  </a:lnTo>
                  <a:lnTo>
                    <a:pt x="505054" y="252767"/>
                  </a:lnTo>
                  <a:lnTo>
                    <a:pt x="505054" y="168681"/>
                  </a:lnTo>
                  <a:lnTo>
                    <a:pt x="589140" y="168681"/>
                  </a:lnTo>
                  <a:lnTo>
                    <a:pt x="589140" y="533"/>
                  </a:lnTo>
                  <a:lnTo>
                    <a:pt x="505054" y="533"/>
                  </a:lnTo>
                  <a:lnTo>
                    <a:pt x="505054" y="84620"/>
                  </a:lnTo>
                  <a:lnTo>
                    <a:pt x="420967" y="84620"/>
                  </a:lnTo>
                  <a:lnTo>
                    <a:pt x="420967" y="168707"/>
                  </a:lnTo>
                  <a:lnTo>
                    <a:pt x="336880" y="168707"/>
                  </a:lnTo>
                  <a:lnTo>
                    <a:pt x="336880" y="589114"/>
                  </a:lnTo>
                  <a:lnTo>
                    <a:pt x="252793" y="589114"/>
                  </a:lnTo>
                  <a:lnTo>
                    <a:pt x="252793" y="420941"/>
                  </a:lnTo>
                  <a:lnTo>
                    <a:pt x="168707" y="420941"/>
                  </a:lnTo>
                  <a:lnTo>
                    <a:pt x="168707" y="589114"/>
                  </a:lnTo>
                  <a:lnTo>
                    <a:pt x="533" y="589114"/>
                  </a:lnTo>
                  <a:lnTo>
                    <a:pt x="533" y="673201"/>
                  </a:lnTo>
                  <a:lnTo>
                    <a:pt x="84620" y="673201"/>
                  </a:lnTo>
                  <a:lnTo>
                    <a:pt x="84620" y="757288"/>
                  </a:lnTo>
                  <a:lnTo>
                    <a:pt x="168707" y="757288"/>
                  </a:lnTo>
                  <a:lnTo>
                    <a:pt x="168707" y="673201"/>
                  </a:lnTo>
                  <a:close/>
                  <a:moveTo>
                    <a:pt x="420967" y="505028"/>
                  </a:moveTo>
                  <a:lnTo>
                    <a:pt x="505054" y="505028"/>
                  </a:lnTo>
                  <a:lnTo>
                    <a:pt x="505054" y="589114"/>
                  </a:lnTo>
                  <a:lnTo>
                    <a:pt x="420967" y="589114"/>
                  </a:lnTo>
                  <a:lnTo>
                    <a:pt x="420967" y="505028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86" name="Forma Livre: Forma 85">
              <a:extLst>
                <a:ext uri="{FF2B5EF4-FFF2-40B4-BE49-F238E27FC236}">
                  <a16:creationId xmlns:a16="http://schemas.microsoft.com/office/drawing/2014/main" id="{2F5A5FE4-3617-4258-BF54-8001E13B3D76}"/>
                </a:ext>
              </a:extLst>
            </p:cNvPr>
            <p:cNvSpPr/>
            <p:nvPr/>
          </p:nvSpPr>
          <p:spPr>
            <a:xfrm>
              <a:off x="2916037" y="10840831"/>
              <a:ext cx="925319" cy="419652"/>
            </a:xfrm>
            <a:custGeom>
              <a:avLst/>
              <a:gdLst>
                <a:gd name="connsiteX0" fmla="*/ 84620 w 925319"/>
                <a:gd name="connsiteY0" fmla="*/ 84594 h 419651"/>
                <a:gd name="connsiteX1" fmla="*/ 533 w 925319"/>
                <a:gd name="connsiteY1" fmla="*/ 84594 h 419651"/>
                <a:gd name="connsiteX2" fmla="*/ 533 w 925319"/>
                <a:gd name="connsiteY2" fmla="*/ 420941 h 419651"/>
                <a:gd name="connsiteX3" fmla="*/ 84620 w 925319"/>
                <a:gd name="connsiteY3" fmla="*/ 420941 h 419651"/>
                <a:gd name="connsiteX4" fmla="*/ 84620 w 925319"/>
                <a:gd name="connsiteY4" fmla="*/ 168681 h 419651"/>
                <a:gd name="connsiteX5" fmla="*/ 168707 w 925319"/>
                <a:gd name="connsiteY5" fmla="*/ 168681 h 419651"/>
                <a:gd name="connsiteX6" fmla="*/ 168707 w 925319"/>
                <a:gd name="connsiteY6" fmla="*/ 252767 h 419651"/>
                <a:gd name="connsiteX7" fmla="*/ 420941 w 925319"/>
                <a:gd name="connsiteY7" fmla="*/ 252767 h 419651"/>
                <a:gd name="connsiteX8" fmla="*/ 420941 w 925319"/>
                <a:gd name="connsiteY8" fmla="*/ 420941 h 419651"/>
                <a:gd name="connsiteX9" fmla="*/ 757262 w 925319"/>
                <a:gd name="connsiteY9" fmla="*/ 420941 h 419651"/>
                <a:gd name="connsiteX10" fmla="*/ 757262 w 925319"/>
                <a:gd name="connsiteY10" fmla="*/ 168681 h 419651"/>
                <a:gd name="connsiteX11" fmla="*/ 925435 w 925319"/>
                <a:gd name="connsiteY11" fmla="*/ 168681 h 419651"/>
                <a:gd name="connsiteX12" fmla="*/ 925435 w 925319"/>
                <a:gd name="connsiteY12" fmla="*/ 84594 h 419651"/>
                <a:gd name="connsiteX13" fmla="*/ 673175 w 925319"/>
                <a:gd name="connsiteY13" fmla="*/ 84594 h 419651"/>
                <a:gd name="connsiteX14" fmla="*/ 673175 w 925319"/>
                <a:gd name="connsiteY14" fmla="*/ 168681 h 419651"/>
                <a:gd name="connsiteX15" fmla="*/ 505028 w 925319"/>
                <a:gd name="connsiteY15" fmla="*/ 168681 h 419651"/>
                <a:gd name="connsiteX16" fmla="*/ 505028 w 925319"/>
                <a:gd name="connsiteY16" fmla="*/ 84594 h 419651"/>
                <a:gd name="connsiteX17" fmla="*/ 420941 w 925319"/>
                <a:gd name="connsiteY17" fmla="*/ 84594 h 419651"/>
                <a:gd name="connsiteX18" fmla="*/ 420941 w 925319"/>
                <a:gd name="connsiteY18" fmla="*/ 168681 h 419651"/>
                <a:gd name="connsiteX19" fmla="*/ 252767 w 925319"/>
                <a:gd name="connsiteY19" fmla="*/ 168681 h 419651"/>
                <a:gd name="connsiteX20" fmla="*/ 252767 w 925319"/>
                <a:gd name="connsiteY20" fmla="*/ 84594 h 419651"/>
                <a:gd name="connsiteX21" fmla="*/ 168707 w 925319"/>
                <a:gd name="connsiteY21" fmla="*/ 84594 h 419651"/>
                <a:gd name="connsiteX22" fmla="*/ 168707 w 925319"/>
                <a:gd name="connsiteY22" fmla="*/ 533 h 419651"/>
                <a:gd name="connsiteX23" fmla="*/ 84620 w 925319"/>
                <a:gd name="connsiteY23" fmla="*/ 533 h 419651"/>
                <a:gd name="connsiteX24" fmla="*/ 84620 w 925319"/>
                <a:gd name="connsiteY24" fmla="*/ 84594 h 419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25319" h="419651">
                  <a:moveTo>
                    <a:pt x="84620" y="84594"/>
                  </a:moveTo>
                  <a:lnTo>
                    <a:pt x="533" y="84594"/>
                  </a:lnTo>
                  <a:lnTo>
                    <a:pt x="533" y="420941"/>
                  </a:lnTo>
                  <a:lnTo>
                    <a:pt x="84620" y="420941"/>
                  </a:lnTo>
                  <a:lnTo>
                    <a:pt x="84620" y="168681"/>
                  </a:lnTo>
                  <a:lnTo>
                    <a:pt x="168707" y="168681"/>
                  </a:lnTo>
                  <a:lnTo>
                    <a:pt x="168707" y="252767"/>
                  </a:lnTo>
                  <a:lnTo>
                    <a:pt x="420941" y="252767"/>
                  </a:lnTo>
                  <a:lnTo>
                    <a:pt x="420941" y="420941"/>
                  </a:lnTo>
                  <a:lnTo>
                    <a:pt x="757262" y="420941"/>
                  </a:lnTo>
                  <a:lnTo>
                    <a:pt x="757262" y="168681"/>
                  </a:lnTo>
                  <a:lnTo>
                    <a:pt x="925435" y="168681"/>
                  </a:lnTo>
                  <a:lnTo>
                    <a:pt x="925435" y="84594"/>
                  </a:lnTo>
                  <a:lnTo>
                    <a:pt x="673175" y="84594"/>
                  </a:lnTo>
                  <a:lnTo>
                    <a:pt x="673175" y="168681"/>
                  </a:lnTo>
                  <a:lnTo>
                    <a:pt x="505028" y="168681"/>
                  </a:lnTo>
                  <a:lnTo>
                    <a:pt x="505028" y="84594"/>
                  </a:lnTo>
                  <a:lnTo>
                    <a:pt x="420941" y="84594"/>
                  </a:lnTo>
                  <a:lnTo>
                    <a:pt x="420941" y="168681"/>
                  </a:lnTo>
                  <a:lnTo>
                    <a:pt x="252767" y="168681"/>
                  </a:lnTo>
                  <a:lnTo>
                    <a:pt x="252767" y="84594"/>
                  </a:lnTo>
                  <a:lnTo>
                    <a:pt x="168707" y="84594"/>
                  </a:lnTo>
                  <a:lnTo>
                    <a:pt x="168707" y="533"/>
                  </a:lnTo>
                  <a:lnTo>
                    <a:pt x="84620" y="533"/>
                  </a:lnTo>
                  <a:lnTo>
                    <a:pt x="84620" y="84594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87" name="Forma Livre: Forma 86">
              <a:extLst>
                <a:ext uri="{FF2B5EF4-FFF2-40B4-BE49-F238E27FC236}">
                  <a16:creationId xmlns:a16="http://schemas.microsoft.com/office/drawing/2014/main" id="{6B2BC70D-4C97-4B58-AD19-09967A0693E3}"/>
                </a:ext>
              </a:extLst>
            </p:cNvPr>
            <p:cNvSpPr/>
            <p:nvPr/>
          </p:nvSpPr>
          <p:spPr>
            <a:xfrm>
              <a:off x="1738900" y="10420423"/>
              <a:ext cx="252834" cy="252834"/>
            </a:xfrm>
            <a:custGeom>
              <a:avLst/>
              <a:gdLst>
                <a:gd name="connsiteX0" fmla="*/ 533 w 252833"/>
                <a:gd name="connsiteY0" fmla="*/ 533 h 252833"/>
                <a:gd name="connsiteX1" fmla="*/ 252767 w 252833"/>
                <a:gd name="connsiteY1" fmla="*/ 533 h 252833"/>
                <a:gd name="connsiteX2" fmla="*/ 252767 w 252833"/>
                <a:gd name="connsiteY2" fmla="*/ 252767 h 252833"/>
                <a:gd name="connsiteX3" fmla="*/ 533 w 252833"/>
                <a:gd name="connsiteY3" fmla="*/ 252767 h 25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833" h="252833">
                  <a:moveTo>
                    <a:pt x="533" y="533"/>
                  </a:moveTo>
                  <a:lnTo>
                    <a:pt x="252767" y="533"/>
                  </a:lnTo>
                  <a:lnTo>
                    <a:pt x="252767" y="252767"/>
                  </a:lnTo>
                  <a:lnTo>
                    <a:pt x="533" y="252767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88" name="Forma Livre: Forma 87">
              <a:extLst>
                <a:ext uri="{FF2B5EF4-FFF2-40B4-BE49-F238E27FC236}">
                  <a16:creationId xmlns:a16="http://schemas.microsoft.com/office/drawing/2014/main" id="{5A4A37A4-BDC9-49A9-9D94-925EE28B9F4B}"/>
                </a:ext>
              </a:extLst>
            </p:cNvPr>
            <p:cNvSpPr/>
            <p:nvPr/>
          </p:nvSpPr>
          <p:spPr>
            <a:xfrm>
              <a:off x="3588678" y="10420423"/>
              <a:ext cx="252834" cy="252834"/>
            </a:xfrm>
            <a:custGeom>
              <a:avLst/>
              <a:gdLst>
                <a:gd name="connsiteX0" fmla="*/ 533 w 252833"/>
                <a:gd name="connsiteY0" fmla="*/ 533 h 252833"/>
                <a:gd name="connsiteX1" fmla="*/ 252767 w 252833"/>
                <a:gd name="connsiteY1" fmla="*/ 533 h 252833"/>
                <a:gd name="connsiteX2" fmla="*/ 252767 w 252833"/>
                <a:gd name="connsiteY2" fmla="*/ 252767 h 252833"/>
                <a:gd name="connsiteX3" fmla="*/ 533 w 252833"/>
                <a:gd name="connsiteY3" fmla="*/ 252767 h 25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833" h="252833">
                  <a:moveTo>
                    <a:pt x="533" y="533"/>
                  </a:moveTo>
                  <a:lnTo>
                    <a:pt x="252767" y="533"/>
                  </a:lnTo>
                  <a:lnTo>
                    <a:pt x="252767" y="252767"/>
                  </a:lnTo>
                  <a:lnTo>
                    <a:pt x="533" y="252767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89" name="Forma Livre: Forma 88">
              <a:extLst>
                <a:ext uri="{FF2B5EF4-FFF2-40B4-BE49-F238E27FC236}">
                  <a16:creationId xmlns:a16="http://schemas.microsoft.com/office/drawing/2014/main" id="{CDE30524-60C3-46B3-8AA9-9975C6BF680C}"/>
                </a:ext>
              </a:extLst>
            </p:cNvPr>
            <p:cNvSpPr/>
            <p:nvPr/>
          </p:nvSpPr>
          <p:spPr>
            <a:xfrm>
              <a:off x="3420531" y="10252250"/>
              <a:ext cx="589076" cy="589076"/>
            </a:xfrm>
            <a:custGeom>
              <a:avLst/>
              <a:gdLst>
                <a:gd name="connsiteX0" fmla="*/ 533 w 589076"/>
                <a:gd name="connsiteY0" fmla="*/ 533 h 589076"/>
                <a:gd name="connsiteX1" fmla="*/ 533 w 589076"/>
                <a:gd name="connsiteY1" fmla="*/ 589114 h 589076"/>
                <a:gd name="connsiteX2" fmla="*/ 589114 w 589076"/>
                <a:gd name="connsiteY2" fmla="*/ 589114 h 589076"/>
                <a:gd name="connsiteX3" fmla="*/ 589114 w 589076"/>
                <a:gd name="connsiteY3" fmla="*/ 533 h 589076"/>
                <a:gd name="connsiteX4" fmla="*/ 533 w 589076"/>
                <a:gd name="connsiteY4" fmla="*/ 533 h 589076"/>
                <a:gd name="connsiteX5" fmla="*/ 505028 w 589076"/>
                <a:gd name="connsiteY5" fmla="*/ 505028 h 589076"/>
                <a:gd name="connsiteX6" fmla="*/ 84620 w 589076"/>
                <a:gd name="connsiteY6" fmla="*/ 505028 h 589076"/>
                <a:gd name="connsiteX7" fmla="*/ 84620 w 589076"/>
                <a:gd name="connsiteY7" fmla="*/ 84620 h 589076"/>
                <a:gd name="connsiteX8" fmla="*/ 505028 w 589076"/>
                <a:gd name="connsiteY8" fmla="*/ 84620 h 589076"/>
                <a:gd name="connsiteX9" fmla="*/ 505028 w 589076"/>
                <a:gd name="connsiteY9" fmla="*/ 505028 h 58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9076" h="589076">
                  <a:moveTo>
                    <a:pt x="533" y="533"/>
                  </a:moveTo>
                  <a:lnTo>
                    <a:pt x="533" y="589114"/>
                  </a:lnTo>
                  <a:lnTo>
                    <a:pt x="589114" y="589114"/>
                  </a:lnTo>
                  <a:lnTo>
                    <a:pt x="589114" y="533"/>
                  </a:lnTo>
                  <a:lnTo>
                    <a:pt x="533" y="533"/>
                  </a:lnTo>
                  <a:close/>
                  <a:moveTo>
                    <a:pt x="505028" y="505028"/>
                  </a:moveTo>
                  <a:lnTo>
                    <a:pt x="84620" y="505028"/>
                  </a:lnTo>
                  <a:lnTo>
                    <a:pt x="84620" y="84620"/>
                  </a:lnTo>
                  <a:lnTo>
                    <a:pt x="505028" y="84620"/>
                  </a:lnTo>
                  <a:lnTo>
                    <a:pt x="505028" y="505028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90" name="Forma Livre: Forma 89">
              <a:extLst>
                <a:ext uri="{FF2B5EF4-FFF2-40B4-BE49-F238E27FC236}">
                  <a16:creationId xmlns:a16="http://schemas.microsoft.com/office/drawing/2014/main" id="{5869E6EE-EC28-4BC9-A0AC-86E9ABD43645}"/>
                </a:ext>
              </a:extLst>
            </p:cNvPr>
            <p:cNvSpPr/>
            <p:nvPr/>
          </p:nvSpPr>
          <p:spPr>
            <a:xfrm>
              <a:off x="3420531" y="12102054"/>
              <a:ext cx="83409" cy="83409"/>
            </a:xfrm>
            <a:custGeom>
              <a:avLst/>
              <a:gdLst>
                <a:gd name="connsiteX0" fmla="*/ 533 w 83409"/>
                <a:gd name="connsiteY0" fmla="*/ 533 h 83409"/>
                <a:gd name="connsiteX1" fmla="*/ 84620 w 83409"/>
                <a:gd name="connsiteY1" fmla="*/ 533 h 83409"/>
                <a:gd name="connsiteX2" fmla="*/ 84620 w 83409"/>
                <a:gd name="connsiteY2" fmla="*/ 84620 h 83409"/>
                <a:gd name="connsiteX3" fmla="*/ 533 w 83409"/>
                <a:gd name="connsiteY3" fmla="*/ 84620 h 8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09" h="83409">
                  <a:moveTo>
                    <a:pt x="533" y="533"/>
                  </a:moveTo>
                  <a:lnTo>
                    <a:pt x="84620" y="533"/>
                  </a:lnTo>
                  <a:lnTo>
                    <a:pt x="84620" y="84620"/>
                  </a:lnTo>
                  <a:lnTo>
                    <a:pt x="533" y="84620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91" name="Forma Livre: Forma 90">
              <a:extLst>
                <a:ext uri="{FF2B5EF4-FFF2-40B4-BE49-F238E27FC236}">
                  <a16:creationId xmlns:a16="http://schemas.microsoft.com/office/drawing/2014/main" id="{526FA9EF-20AF-400E-A4B3-EC9A04DCCCF6}"/>
                </a:ext>
              </a:extLst>
            </p:cNvPr>
            <p:cNvSpPr/>
            <p:nvPr/>
          </p:nvSpPr>
          <p:spPr>
            <a:xfrm>
              <a:off x="1738900" y="12270201"/>
              <a:ext cx="252834" cy="252834"/>
            </a:xfrm>
            <a:custGeom>
              <a:avLst/>
              <a:gdLst>
                <a:gd name="connsiteX0" fmla="*/ 533 w 252833"/>
                <a:gd name="connsiteY0" fmla="*/ 533 h 252833"/>
                <a:gd name="connsiteX1" fmla="*/ 252767 w 252833"/>
                <a:gd name="connsiteY1" fmla="*/ 533 h 252833"/>
                <a:gd name="connsiteX2" fmla="*/ 252767 w 252833"/>
                <a:gd name="connsiteY2" fmla="*/ 252767 h 252833"/>
                <a:gd name="connsiteX3" fmla="*/ 533 w 252833"/>
                <a:gd name="connsiteY3" fmla="*/ 252767 h 25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833" h="252833">
                  <a:moveTo>
                    <a:pt x="533" y="533"/>
                  </a:moveTo>
                  <a:lnTo>
                    <a:pt x="252767" y="533"/>
                  </a:lnTo>
                  <a:lnTo>
                    <a:pt x="252767" y="252767"/>
                  </a:lnTo>
                  <a:lnTo>
                    <a:pt x="533" y="252767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92" name="Forma Livre: Forma 91">
              <a:extLst>
                <a:ext uri="{FF2B5EF4-FFF2-40B4-BE49-F238E27FC236}">
                  <a16:creationId xmlns:a16="http://schemas.microsoft.com/office/drawing/2014/main" id="{3BBB0C4A-D080-4044-A1D9-FE7EFA1869A1}"/>
                </a:ext>
              </a:extLst>
            </p:cNvPr>
            <p:cNvSpPr/>
            <p:nvPr/>
          </p:nvSpPr>
          <p:spPr>
            <a:xfrm>
              <a:off x="1570727" y="10252250"/>
              <a:ext cx="589076" cy="589076"/>
            </a:xfrm>
            <a:custGeom>
              <a:avLst/>
              <a:gdLst>
                <a:gd name="connsiteX0" fmla="*/ 589114 w 589076"/>
                <a:gd name="connsiteY0" fmla="*/ 533 h 589076"/>
                <a:gd name="connsiteX1" fmla="*/ 533 w 589076"/>
                <a:gd name="connsiteY1" fmla="*/ 533 h 589076"/>
                <a:gd name="connsiteX2" fmla="*/ 533 w 589076"/>
                <a:gd name="connsiteY2" fmla="*/ 589114 h 589076"/>
                <a:gd name="connsiteX3" fmla="*/ 589114 w 589076"/>
                <a:gd name="connsiteY3" fmla="*/ 589114 h 589076"/>
                <a:gd name="connsiteX4" fmla="*/ 589114 w 589076"/>
                <a:gd name="connsiteY4" fmla="*/ 533 h 589076"/>
                <a:gd name="connsiteX5" fmla="*/ 505028 w 589076"/>
                <a:gd name="connsiteY5" fmla="*/ 505028 h 589076"/>
                <a:gd name="connsiteX6" fmla="*/ 84620 w 589076"/>
                <a:gd name="connsiteY6" fmla="*/ 505028 h 589076"/>
                <a:gd name="connsiteX7" fmla="*/ 84620 w 589076"/>
                <a:gd name="connsiteY7" fmla="*/ 84620 h 589076"/>
                <a:gd name="connsiteX8" fmla="*/ 505028 w 589076"/>
                <a:gd name="connsiteY8" fmla="*/ 84620 h 589076"/>
                <a:gd name="connsiteX9" fmla="*/ 505028 w 589076"/>
                <a:gd name="connsiteY9" fmla="*/ 505028 h 58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9076" h="589076">
                  <a:moveTo>
                    <a:pt x="589114" y="533"/>
                  </a:moveTo>
                  <a:lnTo>
                    <a:pt x="533" y="533"/>
                  </a:lnTo>
                  <a:lnTo>
                    <a:pt x="533" y="589114"/>
                  </a:lnTo>
                  <a:lnTo>
                    <a:pt x="589114" y="589114"/>
                  </a:lnTo>
                  <a:lnTo>
                    <a:pt x="589114" y="533"/>
                  </a:lnTo>
                  <a:close/>
                  <a:moveTo>
                    <a:pt x="505028" y="505028"/>
                  </a:moveTo>
                  <a:lnTo>
                    <a:pt x="84620" y="505028"/>
                  </a:lnTo>
                  <a:lnTo>
                    <a:pt x="84620" y="84620"/>
                  </a:lnTo>
                  <a:lnTo>
                    <a:pt x="505028" y="84620"/>
                  </a:lnTo>
                  <a:lnTo>
                    <a:pt x="505028" y="505028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93" name="Forma Livre: Forma 92">
              <a:extLst>
                <a:ext uri="{FF2B5EF4-FFF2-40B4-BE49-F238E27FC236}">
                  <a16:creationId xmlns:a16="http://schemas.microsoft.com/office/drawing/2014/main" id="{C1DBF304-D7C1-43BB-B11D-C4342FF283AE}"/>
                </a:ext>
              </a:extLst>
            </p:cNvPr>
            <p:cNvSpPr/>
            <p:nvPr/>
          </p:nvSpPr>
          <p:spPr>
            <a:xfrm>
              <a:off x="1570727" y="12102028"/>
              <a:ext cx="589076" cy="589076"/>
            </a:xfrm>
            <a:custGeom>
              <a:avLst/>
              <a:gdLst>
                <a:gd name="connsiteX0" fmla="*/ 533 w 589076"/>
                <a:gd name="connsiteY0" fmla="*/ 589114 h 589076"/>
                <a:gd name="connsiteX1" fmla="*/ 589114 w 589076"/>
                <a:gd name="connsiteY1" fmla="*/ 589114 h 589076"/>
                <a:gd name="connsiteX2" fmla="*/ 589114 w 589076"/>
                <a:gd name="connsiteY2" fmla="*/ 533 h 589076"/>
                <a:gd name="connsiteX3" fmla="*/ 533 w 589076"/>
                <a:gd name="connsiteY3" fmla="*/ 533 h 589076"/>
                <a:gd name="connsiteX4" fmla="*/ 533 w 589076"/>
                <a:gd name="connsiteY4" fmla="*/ 589114 h 589076"/>
                <a:gd name="connsiteX5" fmla="*/ 84620 w 589076"/>
                <a:gd name="connsiteY5" fmla="*/ 84620 h 589076"/>
                <a:gd name="connsiteX6" fmla="*/ 505028 w 589076"/>
                <a:gd name="connsiteY6" fmla="*/ 84620 h 589076"/>
                <a:gd name="connsiteX7" fmla="*/ 505028 w 589076"/>
                <a:gd name="connsiteY7" fmla="*/ 505028 h 589076"/>
                <a:gd name="connsiteX8" fmla="*/ 84620 w 589076"/>
                <a:gd name="connsiteY8" fmla="*/ 505028 h 589076"/>
                <a:gd name="connsiteX9" fmla="*/ 84620 w 589076"/>
                <a:gd name="connsiteY9" fmla="*/ 84620 h 58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9076" h="589076">
                  <a:moveTo>
                    <a:pt x="533" y="589114"/>
                  </a:moveTo>
                  <a:lnTo>
                    <a:pt x="589114" y="589114"/>
                  </a:lnTo>
                  <a:lnTo>
                    <a:pt x="589114" y="533"/>
                  </a:lnTo>
                  <a:lnTo>
                    <a:pt x="533" y="533"/>
                  </a:lnTo>
                  <a:lnTo>
                    <a:pt x="533" y="589114"/>
                  </a:lnTo>
                  <a:close/>
                  <a:moveTo>
                    <a:pt x="84620" y="84620"/>
                  </a:moveTo>
                  <a:lnTo>
                    <a:pt x="505028" y="84620"/>
                  </a:lnTo>
                  <a:lnTo>
                    <a:pt x="505028" y="505028"/>
                  </a:lnTo>
                  <a:lnTo>
                    <a:pt x="84620" y="505028"/>
                  </a:lnTo>
                  <a:lnTo>
                    <a:pt x="84620" y="84620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</p:grpSp>
      <p:sp>
        <p:nvSpPr>
          <p:cNvPr id="94" name="CaixaDeTexto 93">
            <a:extLst>
              <a:ext uri="{FF2B5EF4-FFF2-40B4-BE49-F238E27FC236}">
                <a16:creationId xmlns:a16="http://schemas.microsoft.com/office/drawing/2014/main" id="{A39A9936-148D-44E9-B70F-4B260CEE949C}"/>
              </a:ext>
            </a:extLst>
          </p:cNvPr>
          <p:cNvSpPr txBox="1"/>
          <p:nvPr userDrawn="1"/>
        </p:nvSpPr>
        <p:spPr>
          <a:xfrm>
            <a:off x="797962" y="4359272"/>
            <a:ext cx="2057266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pt-BR" sz="1600" b="1" i="0" u="none" strike="noStrike" cap="none" spc="75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Arial"/>
                <a:cs typeface="Arial"/>
                <a:sym typeface="Arial"/>
              </a:rPr>
              <a:t>mattosfilho.com.br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spc="75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95" name="CaixaDeTexto 94">
            <a:extLst>
              <a:ext uri="{FF2B5EF4-FFF2-40B4-BE49-F238E27FC236}">
                <a16:creationId xmlns:a16="http://schemas.microsoft.com/office/drawing/2014/main" id="{F335FFE5-7ED6-45B6-857B-826AADB78EB2}"/>
              </a:ext>
            </a:extLst>
          </p:cNvPr>
          <p:cNvSpPr txBox="1"/>
          <p:nvPr userDrawn="1"/>
        </p:nvSpPr>
        <p:spPr>
          <a:xfrm>
            <a:off x="797962" y="6041169"/>
            <a:ext cx="2637870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pt-BR" sz="1400" b="1" i="0" u="none" strike="noStrike" cap="none" spc="75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Arial"/>
                <a:cs typeface="Arial"/>
                <a:sym typeface="Arial"/>
              </a:rPr>
              <a:t>mattosfilho.com.br/</a:t>
            </a:r>
            <a:r>
              <a:rPr kumimoji="0" lang="pt-BR" sz="1400" b="1" i="0" u="none" strike="noStrike" cap="none" spc="75" normalizeH="0" baseline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Arial"/>
                <a:cs typeface="Arial"/>
                <a:sym typeface="Arial"/>
              </a:rPr>
              <a:t>unico</a:t>
            </a:r>
            <a:endParaRPr kumimoji="0" lang="pt-BR" sz="1400" b="1" i="0" u="none" strike="noStrike" cap="none" spc="75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Arial"/>
              <a:cs typeface="Arial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400" b="1" i="0" u="none" strike="noStrike" cap="none" spc="75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67577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lide de encerramento - inglês">
    <p:bg>
      <p:bgPr>
        <a:solidFill>
          <a:srgbClr val="EC7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>
            <a:extLst>
              <a:ext uri="{FF2B5EF4-FFF2-40B4-BE49-F238E27FC236}">
                <a16:creationId xmlns:a16="http://schemas.microsoft.com/office/drawing/2014/main" id="{FE50CB5D-4AF9-4CE6-87F0-C9A4DF77FA7D}"/>
              </a:ext>
            </a:extLst>
          </p:cNvPr>
          <p:cNvSpPr/>
          <p:nvPr userDrawn="1"/>
        </p:nvSpPr>
        <p:spPr>
          <a:xfrm>
            <a:off x="8536675" y="0"/>
            <a:ext cx="3656913" cy="6858000"/>
          </a:xfrm>
          <a:prstGeom prst="rect">
            <a:avLst/>
          </a:prstGeom>
          <a:solidFill>
            <a:srgbClr val="3F0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Triângulo isósceles 28">
            <a:extLst>
              <a:ext uri="{FF2B5EF4-FFF2-40B4-BE49-F238E27FC236}">
                <a16:creationId xmlns:a16="http://schemas.microsoft.com/office/drawing/2014/main" id="{BC837605-ECFB-40B1-9D27-BD871E780244}"/>
              </a:ext>
            </a:extLst>
          </p:cNvPr>
          <p:cNvSpPr/>
          <p:nvPr userDrawn="1"/>
        </p:nvSpPr>
        <p:spPr>
          <a:xfrm rot="10800000">
            <a:off x="5396655" y="0"/>
            <a:ext cx="6272830" cy="567942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Triângulo isósceles 29">
            <a:extLst>
              <a:ext uri="{FF2B5EF4-FFF2-40B4-BE49-F238E27FC236}">
                <a16:creationId xmlns:a16="http://schemas.microsoft.com/office/drawing/2014/main" id="{959C8E0C-D789-4A24-B885-045BBE845266}"/>
              </a:ext>
            </a:extLst>
          </p:cNvPr>
          <p:cNvSpPr/>
          <p:nvPr userDrawn="1"/>
        </p:nvSpPr>
        <p:spPr>
          <a:xfrm>
            <a:off x="7868105" y="5679427"/>
            <a:ext cx="1329930" cy="1178573"/>
          </a:xfrm>
          <a:prstGeom prst="triangle">
            <a:avLst/>
          </a:prstGeom>
          <a:solidFill>
            <a:srgbClr val="6828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Circle">
            <a:extLst>
              <a:ext uri="{FF2B5EF4-FFF2-40B4-BE49-F238E27FC236}">
                <a16:creationId xmlns:a16="http://schemas.microsoft.com/office/drawing/2014/main" id="{C75F9C05-EAC4-CC41-BE3F-D0D86B3CBB33}"/>
              </a:ext>
            </a:extLst>
          </p:cNvPr>
          <p:cNvSpPr/>
          <p:nvPr userDrawn="1"/>
        </p:nvSpPr>
        <p:spPr>
          <a:xfrm>
            <a:off x="6668023" y="-30913"/>
            <a:ext cx="3721392" cy="3720908"/>
          </a:xfrm>
          <a:prstGeom prst="ellipse">
            <a:avLst/>
          </a:prstGeom>
          <a:solidFill>
            <a:srgbClr val="FFA500"/>
          </a:solidFill>
          <a:ln w="12700">
            <a:miter lim="400000"/>
          </a:ln>
        </p:spPr>
        <p:txBody>
          <a:bodyPr tIns="45720" bIns="45720" anchor="ctr"/>
          <a:lstStyle/>
          <a:p>
            <a:pPr>
              <a:defRPr sz="3200"/>
            </a:pPr>
            <a:endParaRPr sz="1600">
              <a:latin typeface="+mj-lt"/>
            </a:endParaRPr>
          </a:p>
        </p:txBody>
      </p:sp>
      <p:sp>
        <p:nvSpPr>
          <p:cNvPr id="60" name="Obrigad_!">
            <a:extLst>
              <a:ext uri="{FF2B5EF4-FFF2-40B4-BE49-F238E27FC236}">
                <a16:creationId xmlns:a16="http://schemas.microsoft.com/office/drawing/2014/main" id="{E300AD74-8771-6C45-8AA0-D5716BF11C99}"/>
              </a:ext>
            </a:extLst>
          </p:cNvPr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7241973" y="1578716"/>
            <a:ext cx="2605200" cy="59093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 defTabSz="914400">
              <a:lnSpc>
                <a:spcPct val="90000"/>
              </a:lnSpc>
              <a:buNone/>
              <a:defRPr sz="3600" b="1">
                <a:solidFill>
                  <a:srgbClr val="3F0B65"/>
                </a:solidFill>
                <a:latin typeface="+mj-lt"/>
                <a:ea typeface="+mn-ea"/>
                <a:cs typeface="+mn-cs"/>
                <a:sym typeface="Verdana"/>
              </a:defRPr>
            </a:lvl1pPr>
          </a:lstStyle>
          <a:p>
            <a:r>
              <a:rPr lang="pt-BR" err="1"/>
              <a:t>Thank</a:t>
            </a:r>
            <a:r>
              <a:rPr lang="pt-BR"/>
              <a:t> </a:t>
            </a:r>
            <a:r>
              <a:rPr lang="pt-BR" err="1"/>
              <a:t>you</a:t>
            </a:r>
            <a:r>
              <a:rPr lang="pt-BR"/>
              <a:t>!</a:t>
            </a:r>
            <a:endParaRPr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3AB7DE48-694A-42A0-BD73-A565762B1573}"/>
              </a:ext>
            </a:extLst>
          </p:cNvPr>
          <p:cNvSpPr txBox="1"/>
          <p:nvPr userDrawn="1"/>
        </p:nvSpPr>
        <p:spPr>
          <a:xfrm>
            <a:off x="10161161" y="4910118"/>
            <a:ext cx="1257762" cy="16158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pt-BR" sz="1000" b="0" i="0" u="none" strike="noStrike" cap="none" spc="10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Arial"/>
                <a:cs typeface="Arial"/>
                <a:sym typeface="Arial"/>
              </a:rPr>
              <a:t>SÃO PAULO        CAMPINAS       RIO DE JANEIRO       BRASÍLIA       NEW YORK</a:t>
            </a:r>
            <a:br>
              <a:rPr kumimoji="0" lang="pt-BR" sz="1000" b="0" i="0" u="none" strike="noStrike" cap="none" spc="10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Arial"/>
                <a:cs typeface="Arial"/>
                <a:sym typeface="Arial"/>
              </a:rPr>
            </a:br>
            <a:r>
              <a:rPr kumimoji="0" lang="pt-BR" sz="1000" b="0" i="0" u="none" strike="noStrike" cap="none" spc="10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Arial"/>
                <a:cs typeface="Arial"/>
                <a:sym typeface="Arial"/>
              </a:rPr>
              <a:t>LONDON</a:t>
            </a:r>
          </a:p>
          <a:p>
            <a:pPr marL="0" marR="0" indent="0" algn="r" defTabSz="914400" rtl="0" fontAlgn="auto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000" b="0" i="0" u="none" strike="noStrike" cap="none" spc="10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94" name="CaixaDeTexto 93">
            <a:extLst>
              <a:ext uri="{FF2B5EF4-FFF2-40B4-BE49-F238E27FC236}">
                <a16:creationId xmlns:a16="http://schemas.microsoft.com/office/drawing/2014/main" id="{A39A9936-148D-44E9-B70F-4B260CEE949C}"/>
              </a:ext>
            </a:extLst>
          </p:cNvPr>
          <p:cNvSpPr txBox="1"/>
          <p:nvPr userDrawn="1"/>
        </p:nvSpPr>
        <p:spPr>
          <a:xfrm>
            <a:off x="797961" y="4359272"/>
            <a:ext cx="2666225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pt-BR" sz="1600" b="1" i="0" u="none" strike="noStrike" cap="none" spc="75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Arial"/>
                <a:cs typeface="Arial"/>
                <a:sym typeface="Arial"/>
              </a:rPr>
              <a:t>mattosfilho.com.br/</a:t>
            </a:r>
            <a:r>
              <a:rPr kumimoji="0" lang="pt-BR" sz="1600" b="1" i="0" u="none" strike="noStrike" cap="none" spc="75" normalizeH="0" baseline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Arial"/>
                <a:cs typeface="Arial"/>
                <a:sym typeface="Arial"/>
              </a:rPr>
              <a:t>en</a:t>
            </a:r>
            <a:endParaRPr kumimoji="0" lang="pt-BR" sz="1600" b="1" i="0" u="none" strike="noStrike" cap="none" spc="75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Arial"/>
              <a:cs typeface="Arial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spc="75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95" name="CaixaDeTexto 94">
            <a:extLst>
              <a:ext uri="{FF2B5EF4-FFF2-40B4-BE49-F238E27FC236}">
                <a16:creationId xmlns:a16="http://schemas.microsoft.com/office/drawing/2014/main" id="{F335FFE5-7ED6-45B6-857B-826AADB78EB2}"/>
              </a:ext>
            </a:extLst>
          </p:cNvPr>
          <p:cNvSpPr txBox="1"/>
          <p:nvPr userDrawn="1"/>
        </p:nvSpPr>
        <p:spPr>
          <a:xfrm>
            <a:off x="797962" y="6041169"/>
            <a:ext cx="3026786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pt-BR" sz="1400" b="1" i="0" u="none" strike="noStrike" cap="none" spc="75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Arial"/>
                <a:cs typeface="Arial"/>
                <a:sym typeface="Arial"/>
              </a:rPr>
              <a:t>mattosfilho.com.br/en/</a:t>
            </a:r>
            <a:r>
              <a:rPr kumimoji="0" lang="pt-BR" sz="1400" b="1" i="0" u="none" strike="noStrike" cap="none" spc="75" normalizeH="0" baseline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Arial"/>
                <a:cs typeface="Arial"/>
                <a:sym typeface="Arial"/>
              </a:rPr>
              <a:t>unico</a:t>
            </a:r>
            <a:endParaRPr kumimoji="0" lang="pt-BR" sz="1400" b="1" i="0" u="none" strike="noStrike" cap="none" spc="75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100" name="Gráfico 99">
            <a:extLst>
              <a:ext uri="{FF2B5EF4-FFF2-40B4-BE49-F238E27FC236}">
                <a16:creationId xmlns:a16="http://schemas.microsoft.com/office/drawing/2014/main" id="{2F772B8D-D210-42C5-9740-03DC986453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8330" y="5322909"/>
            <a:ext cx="2454595" cy="522547"/>
          </a:xfrm>
          <a:prstGeom prst="rect">
            <a:avLst/>
          </a:prstGeom>
        </p:spPr>
      </p:pic>
      <p:grpSp>
        <p:nvGrpSpPr>
          <p:cNvPr id="4" name="Gráfico 2">
            <a:extLst>
              <a:ext uri="{FF2B5EF4-FFF2-40B4-BE49-F238E27FC236}">
                <a16:creationId xmlns:a16="http://schemas.microsoft.com/office/drawing/2014/main" id="{034C9C61-6CD7-41FD-ABB9-5AC8AA032665}"/>
              </a:ext>
            </a:extLst>
          </p:cNvPr>
          <p:cNvGrpSpPr/>
          <p:nvPr/>
        </p:nvGrpSpPr>
        <p:grpSpPr>
          <a:xfrm>
            <a:off x="3464187" y="4410072"/>
            <a:ext cx="2447928" cy="2447928"/>
            <a:chOff x="-1185817" y="-3853611"/>
            <a:chExt cx="13937226" cy="13937226"/>
          </a:xfrm>
          <a:solidFill>
            <a:srgbClr val="3F0B65"/>
          </a:solidFill>
        </p:grpSpPr>
        <p:sp>
          <p:nvSpPr>
            <p:cNvPr id="6" name="Forma Livre: Forma 5">
              <a:extLst>
                <a:ext uri="{FF2B5EF4-FFF2-40B4-BE49-F238E27FC236}">
                  <a16:creationId xmlns:a16="http://schemas.microsoft.com/office/drawing/2014/main" id="{4FD475DE-AC8E-45F4-91A4-407F115B139F}"/>
                </a:ext>
              </a:extLst>
            </p:cNvPr>
            <p:cNvSpPr/>
            <p:nvPr/>
          </p:nvSpPr>
          <p:spPr>
            <a:xfrm>
              <a:off x="-1185817" y="-3853611"/>
              <a:ext cx="13937226" cy="13937226"/>
            </a:xfrm>
            <a:custGeom>
              <a:avLst/>
              <a:gdLst>
                <a:gd name="connsiteX0" fmla="*/ 5623418 w 13937225"/>
                <a:gd name="connsiteY0" fmla="*/ 3853611 h 13937225"/>
                <a:gd name="connsiteX1" fmla="*/ 5844643 w 13937225"/>
                <a:gd name="connsiteY1" fmla="*/ 3853611 h 13937225"/>
                <a:gd name="connsiteX2" fmla="*/ 5844643 w 13937225"/>
                <a:gd name="connsiteY2" fmla="*/ 4074837 h 13937225"/>
                <a:gd name="connsiteX3" fmla="*/ 5623418 w 13937225"/>
                <a:gd name="connsiteY3" fmla="*/ 4074837 h 13937225"/>
                <a:gd name="connsiteX4" fmla="*/ 6065869 w 13937225"/>
                <a:gd name="connsiteY4" fmla="*/ 3853611 h 13937225"/>
                <a:gd name="connsiteX5" fmla="*/ 6287095 w 13937225"/>
                <a:gd name="connsiteY5" fmla="*/ 3853611 h 13937225"/>
                <a:gd name="connsiteX6" fmla="*/ 6287095 w 13937225"/>
                <a:gd name="connsiteY6" fmla="*/ 4074837 h 13937225"/>
                <a:gd name="connsiteX7" fmla="*/ 6508321 w 13937225"/>
                <a:gd name="connsiteY7" fmla="*/ 4074837 h 13937225"/>
                <a:gd name="connsiteX8" fmla="*/ 6508321 w 13937225"/>
                <a:gd name="connsiteY8" fmla="*/ 3853611 h 13937225"/>
                <a:gd name="connsiteX9" fmla="*/ 6950772 w 13937225"/>
                <a:gd name="connsiteY9" fmla="*/ 3853611 h 13937225"/>
                <a:gd name="connsiteX10" fmla="*/ 6950772 w 13937225"/>
                <a:gd name="connsiteY10" fmla="*/ 4074837 h 13937225"/>
                <a:gd name="connsiteX11" fmla="*/ 6729547 w 13937225"/>
                <a:gd name="connsiteY11" fmla="*/ 4074837 h 13937225"/>
                <a:gd name="connsiteX12" fmla="*/ 6729547 w 13937225"/>
                <a:gd name="connsiteY12" fmla="*/ 4296063 h 13937225"/>
                <a:gd name="connsiteX13" fmla="*/ 6287095 w 13937225"/>
                <a:gd name="connsiteY13" fmla="*/ 4296063 h 13937225"/>
                <a:gd name="connsiteX14" fmla="*/ 6287095 w 13937225"/>
                <a:gd name="connsiteY14" fmla="*/ 4738514 h 13937225"/>
                <a:gd name="connsiteX15" fmla="*/ 5844643 w 13937225"/>
                <a:gd name="connsiteY15" fmla="*/ 4738514 h 13937225"/>
                <a:gd name="connsiteX16" fmla="*/ 5844643 w 13937225"/>
                <a:gd name="connsiteY16" fmla="*/ 4959740 h 13937225"/>
                <a:gd name="connsiteX17" fmla="*/ 5623418 w 13937225"/>
                <a:gd name="connsiteY17" fmla="*/ 4959740 h 13937225"/>
                <a:gd name="connsiteX18" fmla="*/ 5623418 w 13937225"/>
                <a:gd name="connsiteY18" fmla="*/ 4296063 h 13937225"/>
                <a:gd name="connsiteX19" fmla="*/ 5844643 w 13937225"/>
                <a:gd name="connsiteY19" fmla="*/ 4296063 h 13937225"/>
                <a:gd name="connsiteX20" fmla="*/ 5844643 w 13937225"/>
                <a:gd name="connsiteY20" fmla="*/ 4074837 h 13937225"/>
                <a:gd name="connsiteX21" fmla="*/ 6065869 w 13937225"/>
                <a:gd name="connsiteY21" fmla="*/ 4074837 h 13937225"/>
                <a:gd name="connsiteX22" fmla="*/ 7393224 w 13937225"/>
                <a:gd name="connsiteY22" fmla="*/ 3853611 h 13937225"/>
                <a:gd name="connsiteX23" fmla="*/ 8499353 w 13937225"/>
                <a:gd name="connsiteY23" fmla="*/ 3853611 h 13937225"/>
                <a:gd name="connsiteX24" fmla="*/ 8499353 w 13937225"/>
                <a:gd name="connsiteY24" fmla="*/ 4296063 h 13937225"/>
                <a:gd name="connsiteX25" fmla="*/ 8278127 w 13937225"/>
                <a:gd name="connsiteY25" fmla="*/ 4296063 h 13937225"/>
                <a:gd name="connsiteX26" fmla="*/ 8278127 w 13937225"/>
                <a:gd name="connsiteY26" fmla="*/ 4074837 h 13937225"/>
                <a:gd name="connsiteX27" fmla="*/ 8056902 w 13937225"/>
                <a:gd name="connsiteY27" fmla="*/ 4074837 h 13937225"/>
                <a:gd name="connsiteX28" fmla="*/ 8056902 w 13937225"/>
                <a:gd name="connsiteY28" fmla="*/ 4296063 h 13937225"/>
                <a:gd name="connsiteX29" fmla="*/ 8278127 w 13937225"/>
                <a:gd name="connsiteY29" fmla="*/ 4296063 h 13937225"/>
                <a:gd name="connsiteX30" fmla="*/ 8278127 w 13937225"/>
                <a:gd name="connsiteY30" fmla="*/ 5180966 h 13937225"/>
                <a:gd name="connsiteX31" fmla="*/ 8056902 w 13937225"/>
                <a:gd name="connsiteY31" fmla="*/ 5180966 h 13937225"/>
                <a:gd name="connsiteX32" fmla="*/ 8056902 w 13937225"/>
                <a:gd name="connsiteY32" fmla="*/ 5402192 h 13937225"/>
                <a:gd name="connsiteX33" fmla="*/ 7835676 w 13937225"/>
                <a:gd name="connsiteY33" fmla="*/ 5402192 h 13937225"/>
                <a:gd name="connsiteX34" fmla="*/ 7835676 w 13937225"/>
                <a:gd name="connsiteY34" fmla="*/ 5180966 h 13937225"/>
                <a:gd name="connsiteX35" fmla="*/ 7614450 w 13937225"/>
                <a:gd name="connsiteY35" fmla="*/ 5180966 h 13937225"/>
                <a:gd name="connsiteX36" fmla="*/ 7614450 w 13937225"/>
                <a:gd name="connsiteY36" fmla="*/ 4959740 h 13937225"/>
                <a:gd name="connsiteX37" fmla="*/ 8056902 w 13937225"/>
                <a:gd name="connsiteY37" fmla="*/ 4959740 h 13937225"/>
                <a:gd name="connsiteX38" fmla="*/ 8056902 w 13937225"/>
                <a:gd name="connsiteY38" fmla="*/ 4738514 h 13937225"/>
                <a:gd name="connsiteX39" fmla="*/ 7614450 w 13937225"/>
                <a:gd name="connsiteY39" fmla="*/ 4738514 h 13937225"/>
                <a:gd name="connsiteX40" fmla="*/ 7614450 w 13937225"/>
                <a:gd name="connsiteY40" fmla="*/ 4517289 h 13937225"/>
                <a:gd name="connsiteX41" fmla="*/ 7835676 w 13937225"/>
                <a:gd name="connsiteY41" fmla="*/ 4517289 h 13937225"/>
                <a:gd name="connsiteX42" fmla="*/ 7835676 w 13937225"/>
                <a:gd name="connsiteY42" fmla="*/ 4074837 h 13937225"/>
                <a:gd name="connsiteX43" fmla="*/ 7393224 w 13937225"/>
                <a:gd name="connsiteY43" fmla="*/ 4074837 h 13937225"/>
                <a:gd name="connsiteX44" fmla="*/ 6950772 w 13937225"/>
                <a:gd name="connsiteY44" fmla="*/ 4074837 h 13937225"/>
                <a:gd name="connsiteX45" fmla="*/ 7171998 w 13937225"/>
                <a:gd name="connsiteY45" fmla="*/ 4074837 h 13937225"/>
                <a:gd name="connsiteX46" fmla="*/ 7171998 w 13937225"/>
                <a:gd name="connsiteY46" fmla="*/ 4296063 h 13937225"/>
                <a:gd name="connsiteX47" fmla="*/ 7393224 w 13937225"/>
                <a:gd name="connsiteY47" fmla="*/ 4296063 h 13937225"/>
                <a:gd name="connsiteX48" fmla="*/ 7393224 w 13937225"/>
                <a:gd name="connsiteY48" fmla="*/ 4517289 h 13937225"/>
                <a:gd name="connsiteX49" fmla="*/ 7171998 w 13937225"/>
                <a:gd name="connsiteY49" fmla="*/ 4517289 h 13937225"/>
                <a:gd name="connsiteX50" fmla="*/ 7171998 w 13937225"/>
                <a:gd name="connsiteY50" fmla="*/ 4738514 h 13937225"/>
                <a:gd name="connsiteX51" fmla="*/ 7614450 w 13937225"/>
                <a:gd name="connsiteY51" fmla="*/ 4738514 h 13937225"/>
                <a:gd name="connsiteX52" fmla="*/ 7614450 w 13937225"/>
                <a:gd name="connsiteY52" fmla="*/ 4959740 h 13937225"/>
                <a:gd name="connsiteX53" fmla="*/ 6950772 w 13937225"/>
                <a:gd name="connsiteY53" fmla="*/ 4959740 h 13937225"/>
                <a:gd name="connsiteX54" fmla="*/ 6950772 w 13937225"/>
                <a:gd name="connsiteY54" fmla="*/ 4738514 h 13937225"/>
                <a:gd name="connsiteX55" fmla="*/ 6729547 w 13937225"/>
                <a:gd name="connsiteY55" fmla="*/ 4738514 h 13937225"/>
                <a:gd name="connsiteX56" fmla="*/ 6729547 w 13937225"/>
                <a:gd name="connsiteY56" fmla="*/ 4959740 h 13937225"/>
                <a:gd name="connsiteX57" fmla="*/ 6508321 w 13937225"/>
                <a:gd name="connsiteY57" fmla="*/ 4959740 h 13937225"/>
                <a:gd name="connsiteX58" fmla="*/ 6508321 w 13937225"/>
                <a:gd name="connsiteY58" fmla="*/ 5180966 h 13937225"/>
                <a:gd name="connsiteX59" fmla="*/ 6287095 w 13937225"/>
                <a:gd name="connsiteY59" fmla="*/ 5180966 h 13937225"/>
                <a:gd name="connsiteX60" fmla="*/ 6287095 w 13937225"/>
                <a:gd name="connsiteY60" fmla="*/ 5623418 h 13937225"/>
                <a:gd name="connsiteX61" fmla="*/ 6508321 w 13937225"/>
                <a:gd name="connsiteY61" fmla="*/ 5623418 h 13937225"/>
                <a:gd name="connsiteX62" fmla="*/ 6508321 w 13937225"/>
                <a:gd name="connsiteY62" fmla="*/ 5180966 h 13937225"/>
                <a:gd name="connsiteX63" fmla="*/ 6729547 w 13937225"/>
                <a:gd name="connsiteY63" fmla="*/ 5180966 h 13937225"/>
                <a:gd name="connsiteX64" fmla="*/ 6729547 w 13937225"/>
                <a:gd name="connsiteY64" fmla="*/ 5844643 h 13937225"/>
                <a:gd name="connsiteX65" fmla="*/ 6950772 w 13937225"/>
                <a:gd name="connsiteY65" fmla="*/ 5844643 h 13937225"/>
                <a:gd name="connsiteX66" fmla="*/ 6950772 w 13937225"/>
                <a:gd name="connsiteY66" fmla="*/ 6287095 h 13937225"/>
                <a:gd name="connsiteX67" fmla="*/ 7393224 w 13937225"/>
                <a:gd name="connsiteY67" fmla="*/ 6287095 h 13937225"/>
                <a:gd name="connsiteX68" fmla="*/ 7393224 w 13937225"/>
                <a:gd name="connsiteY68" fmla="*/ 6508321 h 13937225"/>
                <a:gd name="connsiteX69" fmla="*/ 6950772 w 13937225"/>
                <a:gd name="connsiteY69" fmla="*/ 6508321 h 13937225"/>
                <a:gd name="connsiteX70" fmla="*/ 6950772 w 13937225"/>
                <a:gd name="connsiteY70" fmla="*/ 6729547 h 13937225"/>
                <a:gd name="connsiteX71" fmla="*/ 7393224 w 13937225"/>
                <a:gd name="connsiteY71" fmla="*/ 6729547 h 13937225"/>
                <a:gd name="connsiteX72" fmla="*/ 7393224 w 13937225"/>
                <a:gd name="connsiteY72" fmla="*/ 6950772 h 13937225"/>
                <a:gd name="connsiteX73" fmla="*/ 7171998 w 13937225"/>
                <a:gd name="connsiteY73" fmla="*/ 6950772 h 13937225"/>
                <a:gd name="connsiteX74" fmla="*/ 7171998 w 13937225"/>
                <a:gd name="connsiteY74" fmla="*/ 7393224 h 13937225"/>
                <a:gd name="connsiteX75" fmla="*/ 7393224 w 13937225"/>
                <a:gd name="connsiteY75" fmla="*/ 7393224 h 13937225"/>
                <a:gd name="connsiteX76" fmla="*/ 7393224 w 13937225"/>
                <a:gd name="connsiteY76" fmla="*/ 7835676 h 13937225"/>
                <a:gd name="connsiteX77" fmla="*/ 7614450 w 13937225"/>
                <a:gd name="connsiteY77" fmla="*/ 7835676 h 13937225"/>
                <a:gd name="connsiteX78" fmla="*/ 7614450 w 13937225"/>
                <a:gd name="connsiteY78" fmla="*/ 8056902 h 13937225"/>
                <a:gd name="connsiteX79" fmla="*/ 8278127 w 13937225"/>
                <a:gd name="connsiteY79" fmla="*/ 8056902 h 13937225"/>
                <a:gd name="connsiteX80" fmla="*/ 8278127 w 13937225"/>
                <a:gd name="connsiteY80" fmla="*/ 7393224 h 13937225"/>
                <a:gd name="connsiteX81" fmla="*/ 8056902 w 13937225"/>
                <a:gd name="connsiteY81" fmla="*/ 7393224 h 13937225"/>
                <a:gd name="connsiteX82" fmla="*/ 8056902 w 13937225"/>
                <a:gd name="connsiteY82" fmla="*/ 7171998 h 13937225"/>
                <a:gd name="connsiteX83" fmla="*/ 7614450 w 13937225"/>
                <a:gd name="connsiteY83" fmla="*/ 7171998 h 13937225"/>
                <a:gd name="connsiteX84" fmla="*/ 7614450 w 13937225"/>
                <a:gd name="connsiteY84" fmla="*/ 7393224 h 13937225"/>
                <a:gd name="connsiteX85" fmla="*/ 7393224 w 13937225"/>
                <a:gd name="connsiteY85" fmla="*/ 7393224 h 13937225"/>
                <a:gd name="connsiteX86" fmla="*/ 7393224 w 13937225"/>
                <a:gd name="connsiteY86" fmla="*/ 6950772 h 13937225"/>
                <a:gd name="connsiteX87" fmla="*/ 8056902 w 13937225"/>
                <a:gd name="connsiteY87" fmla="*/ 6950772 h 13937225"/>
                <a:gd name="connsiteX88" fmla="*/ 8056902 w 13937225"/>
                <a:gd name="connsiteY88" fmla="*/ 6508321 h 13937225"/>
                <a:gd name="connsiteX89" fmla="*/ 7835676 w 13937225"/>
                <a:gd name="connsiteY89" fmla="*/ 6508321 h 13937225"/>
                <a:gd name="connsiteX90" fmla="*/ 7835676 w 13937225"/>
                <a:gd name="connsiteY90" fmla="*/ 6287095 h 13937225"/>
                <a:gd name="connsiteX91" fmla="*/ 8278127 w 13937225"/>
                <a:gd name="connsiteY91" fmla="*/ 6287095 h 13937225"/>
                <a:gd name="connsiteX92" fmla="*/ 8278127 w 13937225"/>
                <a:gd name="connsiteY92" fmla="*/ 7171998 h 13937225"/>
                <a:gd name="connsiteX93" fmla="*/ 8499353 w 13937225"/>
                <a:gd name="connsiteY93" fmla="*/ 7171998 h 13937225"/>
                <a:gd name="connsiteX94" fmla="*/ 8499353 w 13937225"/>
                <a:gd name="connsiteY94" fmla="*/ 7393224 h 13937225"/>
                <a:gd name="connsiteX95" fmla="*/ 8720579 w 13937225"/>
                <a:gd name="connsiteY95" fmla="*/ 7393224 h 13937225"/>
                <a:gd name="connsiteX96" fmla="*/ 8720579 w 13937225"/>
                <a:gd name="connsiteY96" fmla="*/ 7835676 h 13937225"/>
                <a:gd name="connsiteX97" fmla="*/ 8499353 w 13937225"/>
                <a:gd name="connsiteY97" fmla="*/ 7835676 h 13937225"/>
                <a:gd name="connsiteX98" fmla="*/ 8499353 w 13937225"/>
                <a:gd name="connsiteY98" fmla="*/ 8278127 h 13937225"/>
                <a:gd name="connsiteX99" fmla="*/ 8278127 w 13937225"/>
                <a:gd name="connsiteY99" fmla="*/ 8278127 h 13937225"/>
                <a:gd name="connsiteX100" fmla="*/ 8278127 w 13937225"/>
                <a:gd name="connsiteY100" fmla="*/ 8941804 h 13937225"/>
                <a:gd name="connsiteX101" fmla="*/ 7835676 w 13937225"/>
                <a:gd name="connsiteY101" fmla="*/ 8941804 h 13937225"/>
                <a:gd name="connsiteX102" fmla="*/ 7835676 w 13937225"/>
                <a:gd name="connsiteY102" fmla="*/ 8720579 h 13937225"/>
                <a:gd name="connsiteX103" fmla="*/ 7614450 w 13937225"/>
                <a:gd name="connsiteY103" fmla="*/ 8720579 h 13937225"/>
                <a:gd name="connsiteX104" fmla="*/ 7614450 w 13937225"/>
                <a:gd name="connsiteY104" fmla="*/ 8941804 h 13937225"/>
                <a:gd name="connsiteX105" fmla="*/ 7393224 w 13937225"/>
                <a:gd name="connsiteY105" fmla="*/ 8941804 h 13937225"/>
                <a:gd name="connsiteX106" fmla="*/ 7393224 w 13937225"/>
                <a:gd name="connsiteY106" fmla="*/ 8056902 h 13937225"/>
                <a:gd name="connsiteX107" fmla="*/ 7171998 w 13937225"/>
                <a:gd name="connsiteY107" fmla="*/ 8056902 h 13937225"/>
                <a:gd name="connsiteX108" fmla="*/ 7171998 w 13937225"/>
                <a:gd name="connsiteY108" fmla="*/ 8499353 h 13937225"/>
                <a:gd name="connsiteX109" fmla="*/ 6729547 w 13937225"/>
                <a:gd name="connsiteY109" fmla="*/ 8499353 h 13937225"/>
                <a:gd name="connsiteX110" fmla="*/ 6729547 w 13937225"/>
                <a:gd name="connsiteY110" fmla="*/ 7835676 h 13937225"/>
                <a:gd name="connsiteX111" fmla="*/ 7171998 w 13937225"/>
                <a:gd name="connsiteY111" fmla="*/ 7835676 h 13937225"/>
                <a:gd name="connsiteX112" fmla="*/ 7171998 w 13937225"/>
                <a:gd name="connsiteY112" fmla="*/ 7614450 h 13937225"/>
                <a:gd name="connsiteX113" fmla="*/ 6950772 w 13937225"/>
                <a:gd name="connsiteY113" fmla="*/ 7614450 h 13937225"/>
                <a:gd name="connsiteX114" fmla="*/ 6950772 w 13937225"/>
                <a:gd name="connsiteY114" fmla="*/ 6950772 h 13937225"/>
                <a:gd name="connsiteX115" fmla="*/ 6508321 w 13937225"/>
                <a:gd name="connsiteY115" fmla="*/ 6950772 h 13937225"/>
                <a:gd name="connsiteX116" fmla="*/ 6508321 w 13937225"/>
                <a:gd name="connsiteY116" fmla="*/ 7393224 h 13937225"/>
                <a:gd name="connsiteX117" fmla="*/ 6065869 w 13937225"/>
                <a:gd name="connsiteY117" fmla="*/ 7393224 h 13937225"/>
                <a:gd name="connsiteX118" fmla="*/ 6065869 w 13937225"/>
                <a:gd name="connsiteY118" fmla="*/ 7614450 h 13937225"/>
                <a:gd name="connsiteX119" fmla="*/ 5623418 w 13937225"/>
                <a:gd name="connsiteY119" fmla="*/ 7614450 h 13937225"/>
                <a:gd name="connsiteX120" fmla="*/ 5623418 w 13937225"/>
                <a:gd name="connsiteY120" fmla="*/ 7393224 h 13937225"/>
                <a:gd name="connsiteX121" fmla="*/ 5402192 w 13937225"/>
                <a:gd name="connsiteY121" fmla="*/ 7393224 h 13937225"/>
                <a:gd name="connsiteX122" fmla="*/ 5402192 w 13937225"/>
                <a:gd name="connsiteY122" fmla="*/ 7171998 h 13937225"/>
                <a:gd name="connsiteX123" fmla="*/ 5844643 w 13937225"/>
                <a:gd name="connsiteY123" fmla="*/ 7171998 h 13937225"/>
                <a:gd name="connsiteX124" fmla="*/ 5844643 w 13937225"/>
                <a:gd name="connsiteY124" fmla="*/ 6950772 h 13937225"/>
                <a:gd name="connsiteX125" fmla="*/ 6065869 w 13937225"/>
                <a:gd name="connsiteY125" fmla="*/ 6950772 h 13937225"/>
                <a:gd name="connsiteX126" fmla="*/ 6065869 w 13937225"/>
                <a:gd name="connsiteY126" fmla="*/ 7171998 h 13937225"/>
                <a:gd name="connsiteX127" fmla="*/ 6287095 w 13937225"/>
                <a:gd name="connsiteY127" fmla="*/ 7171998 h 13937225"/>
                <a:gd name="connsiteX128" fmla="*/ 6287095 w 13937225"/>
                <a:gd name="connsiteY128" fmla="*/ 6729547 h 13937225"/>
                <a:gd name="connsiteX129" fmla="*/ 6508321 w 13937225"/>
                <a:gd name="connsiteY129" fmla="*/ 6729547 h 13937225"/>
                <a:gd name="connsiteX130" fmla="*/ 6508321 w 13937225"/>
                <a:gd name="connsiteY130" fmla="*/ 6508321 h 13937225"/>
                <a:gd name="connsiteX131" fmla="*/ 6729547 w 13937225"/>
                <a:gd name="connsiteY131" fmla="*/ 6508321 h 13937225"/>
                <a:gd name="connsiteX132" fmla="*/ 6729547 w 13937225"/>
                <a:gd name="connsiteY132" fmla="*/ 6287095 h 13937225"/>
                <a:gd name="connsiteX133" fmla="*/ 6287095 w 13937225"/>
                <a:gd name="connsiteY133" fmla="*/ 6287095 h 13937225"/>
                <a:gd name="connsiteX134" fmla="*/ 6287095 w 13937225"/>
                <a:gd name="connsiteY134" fmla="*/ 6729547 h 13937225"/>
                <a:gd name="connsiteX135" fmla="*/ 5844643 w 13937225"/>
                <a:gd name="connsiteY135" fmla="*/ 6729547 h 13937225"/>
                <a:gd name="connsiteX136" fmla="*/ 5844643 w 13937225"/>
                <a:gd name="connsiteY136" fmla="*/ 6950772 h 13937225"/>
                <a:gd name="connsiteX137" fmla="*/ 5623418 w 13937225"/>
                <a:gd name="connsiteY137" fmla="*/ 6950772 h 13937225"/>
                <a:gd name="connsiteX138" fmla="*/ 5623418 w 13937225"/>
                <a:gd name="connsiteY138" fmla="*/ 6508321 h 13937225"/>
                <a:gd name="connsiteX139" fmla="*/ 5844643 w 13937225"/>
                <a:gd name="connsiteY139" fmla="*/ 6508321 h 13937225"/>
                <a:gd name="connsiteX140" fmla="*/ 5844643 w 13937225"/>
                <a:gd name="connsiteY140" fmla="*/ 6287095 h 13937225"/>
                <a:gd name="connsiteX141" fmla="*/ 5623418 w 13937225"/>
                <a:gd name="connsiteY141" fmla="*/ 6287095 h 13937225"/>
                <a:gd name="connsiteX142" fmla="*/ 5623418 w 13937225"/>
                <a:gd name="connsiteY142" fmla="*/ 6508321 h 13937225"/>
                <a:gd name="connsiteX143" fmla="*/ 5402192 w 13937225"/>
                <a:gd name="connsiteY143" fmla="*/ 6508321 h 13937225"/>
                <a:gd name="connsiteX144" fmla="*/ 5402192 w 13937225"/>
                <a:gd name="connsiteY144" fmla="*/ 6287095 h 13937225"/>
                <a:gd name="connsiteX145" fmla="*/ 5180966 w 13937225"/>
                <a:gd name="connsiteY145" fmla="*/ 6287095 h 13937225"/>
                <a:gd name="connsiteX146" fmla="*/ 5180966 w 13937225"/>
                <a:gd name="connsiteY146" fmla="*/ 6065869 h 13937225"/>
                <a:gd name="connsiteX147" fmla="*/ 6065869 w 13937225"/>
                <a:gd name="connsiteY147" fmla="*/ 6065869 h 13937225"/>
                <a:gd name="connsiteX148" fmla="*/ 6065869 w 13937225"/>
                <a:gd name="connsiteY148" fmla="*/ 4959740 h 13937225"/>
                <a:gd name="connsiteX149" fmla="*/ 6287095 w 13937225"/>
                <a:gd name="connsiteY149" fmla="*/ 4959740 h 13937225"/>
                <a:gd name="connsiteX150" fmla="*/ 6287095 w 13937225"/>
                <a:gd name="connsiteY150" fmla="*/ 4738514 h 13937225"/>
                <a:gd name="connsiteX151" fmla="*/ 6508321 w 13937225"/>
                <a:gd name="connsiteY151" fmla="*/ 4738514 h 13937225"/>
                <a:gd name="connsiteX152" fmla="*/ 6508321 w 13937225"/>
                <a:gd name="connsiteY152" fmla="*/ 4517289 h 13937225"/>
                <a:gd name="connsiteX153" fmla="*/ 6729547 w 13937225"/>
                <a:gd name="connsiteY153" fmla="*/ 4517289 h 13937225"/>
                <a:gd name="connsiteX154" fmla="*/ 6729547 w 13937225"/>
                <a:gd name="connsiteY154" fmla="*/ 4296063 h 13937225"/>
                <a:gd name="connsiteX155" fmla="*/ 6950772 w 13937225"/>
                <a:gd name="connsiteY155" fmla="*/ 4296063 h 13937225"/>
                <a:gd name="connsiteX156" fmla="*/ 6287095 w 13937225"/>
                <a:gd name="connsiteY156" fmla="*/ 5844643 h 13937225"/>
                <a:gd name="connsiteX157" fmla="*/ 6508321 w 13937225"/>
                <a:gd name="connsiteY157" fmla="*/ 5844643 h 13937225"/>
                <a:gd name="connsiteX158" fmla="*/ 6508321 w 13937225"/>
                <a:gd name="connsiteY158" fmla="*/ 6065869 h 13937225"/>
                <a:gd name="connsiteX159" fmla="*/ 6287095 w 13937225"/>
                <a:gd name="connsiteY159" fmla="*/ 6065869 h 13937225"/>
                <a:gd name="connsiteX160" fmla="*/ 7835676 w 13937225"/>
                <a:gd name="connsiteY160" fmla="*/ 8278127 h 13937225"/>
                <a:gd name="connsiteX161" fmla="*/ 8056902 w 13937225"/>
                <a:gd name="connsiteY161" fmla="*/ 8278127 h 13937225"/>
                <a:gd name="connsiteX162" fmla="*/ 8056902 w 13937225"/>
                <a:gd name="connsiteY162" fmla="*/ 8499353 h 13937225"/>
                <a:gd name="connsiteX163" fmla="*/ 7835676 w 13937225"/>
                <a:gd name="connsiteY163" fmla="*/ 8499353 h 13937225"/>
                <a:gd name="connsiteX164" fmla="*/ 5623418 w 13937225"/>
                <a:gd name="connsiteY164" fmla="*/ 5180966 h 13937225"/>
                <a:gd name="connsiteX165" fmla="*/ 5844643 w 13937225"/>
                <a:gd name="connsiteY165" fmla="*/ 5180966 h 13937225"/>
                <a:gd name="connsiteX166" fmla="*/ 5844643 w 13937225"/>
                <a:gd name="connsiteY166" fmla="*/ 5402192 h 13937225"/>
                <a:gd name="connsiteX167" fmla="*/ 5623418 w 13937225"/>
                <a:gd name="connsiteY167" fmla="*/ 5402192 h 13937225"/>
                <a:gd name="connsiteX168" fmla="*/ 6950772 w 13937225"/>
                <a:gd name="connsiteY168" fmla="*/ 5180966 h 13937225"/>
                <a:gd name="connsiteX169" fmla="*/ 7171998 w 13937225"/>
                <a:gd name="connsiteY169" fmla="*/ 5180966 h 13937225"/>
                <a:gd name="connsiteX170" fmla="*/ 7171998 w 13937225"/>
                <a:gd name="connsiteY170" fmla="*/ 5402192 h 13937225"/>
                <a:gd name="connsiteX171" fmla="*/ 6950772 w 13937225"/>
                <a:gd name="connsiteY171" fmla="*/ 5402192 h 13937225"/>
                <a:gd name="connsiteX172" fmla="*/ 7393224 w 13937225"/>
                <a:gd name="connsiteY172" fmla="*/ 5180966 h 13937225"/>
                <a:gd name="connsiteX173" fmla="*/ 7614450 w 13937225"/>
                <a:gd name="connsiteY173" fmla="*/ 5180966 h 13937225"/>
                <a:gd name="connsiteX174" fmla="*/ 7614450 w 13937225"/>
                <a:gd name="connsiteY174" fmla="*/ 5402192 h 13937225"/>
                <a:gd name="connsiteX175" fmla="*/ 7835676 w 13937225"/>
                <a:gd name="connsiteY175" fmla="*/ 5402192 h 13937225"/>
                <a:gd name="connsiteX176" fmla="*/ 7835676 w 13937225"/>
                <a:gd name="connsiteY176" fmla="*/ 5623418 h 13937225"/>
                <a:gd name="connsiteX177" fmla="*/ 8056902 w 13937225"/>
                <a:gd name="connsiteY177" fmla="*/ 5623418 h 13937225"/>
                <a:gd name="connsiteX178" fmla="*/ 8056902 w 13937225"/>
                <a:gd name="connsiteY178" fmla="*/ 5844643 h 13937225"/>
                <a:gd name="connsiteX179" fmla="*/ 8499353 w 13937225"/>
                <a:gd name="connsiteY179" fmla="*/ 5844643 h 13937225"/>
                <a:gd name="connsiteX180" fmla="*/ 8499353 w 13937225"/>
                <a:gd name="connsiteY180" fmla="*/ 5623418 h 13937225"/>
                <a:gd name="connsiteX181" fmla="*/ 8720579 w 13937225"/>
                <a:gd name="connsiteY181" fmla="*/ 5623418 h 13937225"/>
                <a:gd name="connsiteX182" fmla="*/ 8720579 w 13937225"/>
                <a:gd name="connsiteY182" fmla="*/ 5844643 h 13937225"/>
                <a:gd name="connsiteX183" fmla="*/ 9163030 w 13937225"/>
                <a:gd name="connsiteY183" fmla="*/ 5844643 h 13937225"/>
                <a:gd name="connsiteX184" fmla="*/ 9163030 w 13937225"/>
                <a:gd name="connsiteY184" fmla="*/ 5623418 h 13937225"/>
                <a:gd name="connsiteX185" fmla="*/ 9826708 w 13937225"/>
                <a:gd name="connsiteY185" fmla="*/ 5623418 h 13937225"/>
                <a:gd name="connsiteX186" fmla="*/ 9826708 w 13937225"/>
                <a:gd name="connsiteY186" fmla="*/ 5844643 h 13937225"/>
                <a:gd name="connsiteX187" fmla="*/ 9384256 w 13937225"/>
                <a:gd name="connsiteY187" fmla="*/ 5844643 h 13937225"/>
                <a:gd name="connsiteX188" fmla="*/ 9384256 w 13937225"/>
                <a:gd name="connsiteY188" fmla="*/ 6508321 h 13937225"/>
                <a:gd name="connsiteX189" fmla="*/ 8499353 w 13937225"/>
                <a:gd name="connsiteY189" fmla="*/ 6508321 h 13937225"/>
                <a:gd name="connsiteX190" fmla="*/ 8499353 w 13937225"/>
                <a:gd name="connsiteY190" fmla="*/ 6065869 h 13937225"/>
                <a:gd name="connsiteX191" fmla="*/ 7835676 w 13937225"/>
                <a:gd name="connsiteY191" fmla="*/ 6065869 h 13937225"/>
                <a:gd name="connsiteX192" fmla="*/ 7835676 w 13937225"/>
                <a:gd name="connsiteY192" fmla="*/ 5844643 h 13937225"/>
                <a:gd name="connsiteX193" fmla="*/ 7614450 w 13937225"/>
                <a:gd name="connsiteY193" fmla="*/ 5844643 h 13937225"/>
                <a:gd name="connsiteX194" fmla="*/ 7614450 w 13937225"/>
                <a:gd name="connsiteY194" fmla="*/ 5623418 h 13937225"/>
                <a:gd name="connsiteX195" fmla="*/ 7393224 w 13937225"/>
                <a:gd name="connsiteY195" fmla="*/ 5623418 h 13937225"/>
                <a:gd name="connsiteX196" fmla="*/ 8278127 w 13937225"/>
                <a:gd name="connsiteY196" fmla="*/ 5180966 h 13937225"/>
                <a:gd name="connsiteX197" fmla="*/ 8499353 w 13937225"/>
                <a:gd name="connsiteY197" fmla="*/ 5180966 h 13937225"/>
                <a:gd name="connsiteX198" fmla="*/ 8499353 w 13937225"/>
                <a:gd name="connsiteY198" fmla="*/ 5402192 h 13937225"/>
                <a:gd name="connsiteX199" fmla="*/ 8278127 w 13937225"/>
                <a:gd name="connsiteY199" fmla="*/ 5402192 h 13937225"/>
                <a:gd name="connsiteX200" fmla="*/ 3853611 w 13937225"/>
                <a:gd name="connsiteY200" fmla="*/ 5623418 h 13937225"/>
                <a:gd name="connsiteX201" fmla="*/ 4738514 w 13937225"/>
                <a:gd name="connsiteY201" fmla="*/ 5623418 h 13937225"/>
                <a:gd name="connsiteX202" fmla="*/ 4738514 w 13937225"/>
                <a:gd name="connsiteY202" fmla="*/ 5844643 h 13937225"/>
                <a:gd name="connsiteX203" fmla="*/ 3853611 w 13937225"/>
                <a:gd name="connsiteY203" fmla="*/ 5844643 h 13937225"/>
                <a:gd name="connsiteX204" fmla="*/ 5180966 w 13937225"/>
                <a:gd name="connsiteY204" fmla="*/ 5623418 h 13937225"/>
                <a:gd name="connsiteX205" fmla="*/ 5402192 w 13937225"/>
                <a:gd name="connsiteY205" fmla="*/ 5623418 h 13937225"/>
                <a:gd name="connsiteX206" fmla="*/ 5402192 w 13937225"/>
                <a:gd name="connsiteY206" fmla="*/ 5844643 h 13937225"/>
                <a:gd name="connsiteX207" fmla="*/ 5180966 w 13937225"/>
                <a:gd name="connsiteY207" fmla="*/ 5844643 h 13937225"/>
                <a:gd name="connsiteX208" fmla="*/ 5623418 w 13937225"/>
                <a:gd name="connsiteY208" fmla="*/ 5623418 h 13937225"/>
                <a:gd name="connsiteX209" fmla="*/ 5844643 w 13937225"/>
                <a:gd name="connsiteY209" fmla="*/ 5623418 h 13937225"/>
                <a:gd name="connsiteX210" fmla="*/ 5844643 w 13937225"/>
                <a:gd name="connsiteY210" fmla="*/ 5844643 h 13937225"/>
                <a:gd name="connsiteX211" fmla="*/ 5623418 w 13937225"/>
                <a:gd name="connsiteY211" fmla="*/ 5844643 h 13937225"/>
                <a:gd name="connsiteX212" fmla="*/ 6950772 w 13937225"/>
                <a:gd name="connsiteY212" fmla="*/ 5623418 h 13937225"/>
                <a:gd name="connsiteX213" fmla="*/ 7171998 w 13937225"/>
                <a:gd name="connsiteY213" fmla="*/ 5623418 h 13937225"/>
                <a:gd name="connsiteX214" fmla="*/ 7171998 w 13937225"/>
                <a:gd name="connsiteY214" fmla="*/ 5844643 h 13937225"/>
                <a:gd name="connsiteX215" fmla="*/ 6950772 w 13937225"/>
                <a:gd name="connsiteY215" fmla="*/ 5844643 h 13937225"/>
                <a:gd name="connsiteX216" fmla="*/ 10047934 w 13937225"/>
                <a:gd name="connsiteY216" fmla="*/ 5623418 h 13937225"/>
                <a:gd name="connsiteX217" fmla="*/ 10269159 w 13937225"/>
                <a:gd name="connsiteY217" fmla="*/ 5623418 h 13937225"/>
                <a:gd name="connsiteX218" fmla="*/ 10269159 w 13937225"/>
                <a:gd name="connsiteY218" fmla="*/ 6065869 h 13937225"/>
                <a:gd name="connsiteX219" fmla="*/ 10047934 w 13937225"/>
                <a:gd name="connsiteY219" fmla="*/ 6065869 h 13937225"/>
                <a:gd name="connsiteX220" fmla="*/ 4738514 w 13937225"/>
                <a:gd name="connsiteY220" fmla="*/ 5844643 h 13937225"/>
                <a:gd name="connsiteX221" fmla="*/ 5180966 w 13937225"/>
                <a:gd name="connsiteY221" fmla="*/ 5844643 h 13937225"/>
                <a:gd name="connsiteX222" fmla="*/ 5180966 w 13937225"/>
                <a:gd name="connsiteY222" fmla="*/ 6065869 h 13937225"/>
                <a:gd name="connsiteX223" fmla="*/ 4738514 w 13937225"/>
                <a:gd name="connsiteY223" fmla="*/ 6065869 h 13937225"/>
                <a:gd name="connsiteX224" fmla="*/ 7393224 w 13937225"/>
                <a:gd name="connsiteY224" fmla="*/ 5844643 h 13937225"/>
                <a:gd name="connsiteX225" fmla="*/ 7614450 w 13937225"/>
                <a:gd name="connsiteY225" fmla="*/ 5844643 h 13937225"/>
                <a:gd name="connsiteX226" fmla="*/ 7614450 w 13937225"/>
                <a:gd name="connsiteY226" fmla="*/ 6287095 h 13937225"/>
                <a:gd name="connsiteX227" fmla="*/ 7393224 w 13937225"/>
                <a:gd name="connsiteY227" fmla="*/ 6287095 h 13937225"/>
                <a:gd name="connsiteX228" fmla="*/ 3853611 w 13937225"/>
                <a:gd name="connsiteY228" fmla="*/ 6065869 h 13937225"/>
                <a:gd name="connsiteX229" fmla="*/ 4074837 w 13937225"/>
                <a:gd name="connsiteY229" fmla="*/ 6065869 h 13937225"/>
                <a:gd name="connsiteX230" fmla="*/ 4074837 w 13937225"/>
                <a:gd name="connsiteY230" fmla="*/ 6287095 h 13937225"/>
                <a:gd name="connsiteX231" fmla="*/ 3853611 w 13937225"/>
                <a:gd name="connsiteY231" fmla="*/ 6287095 h 13937225"/>
                <a:gd name="connsiteX232" fmla="*/ 4296063 w 13937225"/>
                <a:gd name="connsiteY232" fmla="*/ 6065869 h 13937225"/>
                <a:gd name="connsiteX233" fmla="*/ 4738514 w 13937225"/>
                <a:gd name="connsiteY233" fmla="*/ 6065869 h 13937225"/>
                <a:gd name="connsiteX234" fmla="*/ 4738514 w 13937225"/>
                <a:gd name="connsiteY234" fmla="*/ 6287095 h 13937225"/>
                <a:gd name="connsiteX235" fmla="*/ 5180966 w 13937225"/>
                <a:gd name="connsiteY235" fmla="*/ 6287095 h 13937225"/>
                <a:gd name="connsiteX236" fmla="*/ 5180966 w 13937225"/>
                <a:gd name="connsiteY236" fmla="*/ 6508321 h 13937225"/>
                <a:gd name="connsiteX237" fmla="*/ 4959740 w 13937225"/>
                <a:gd name="connsiteY237" fmla="*/ 6508321 h 13937225"/>
                <a:gd name="connsiteX238" fmla="*/ 4959740 w 13937225"/>
                <a:gd name="connsiteY238" fmla="*/ 6729547 h 13937225"/>
                <a:gd name="connsiteX239" fmla="*/ 5180966 w 13937225"/>
                <a:gd name="connsiteY239" fmla="*/ 6729547 h 13937225"/>
                <a:gd name="connsiteX240" fmla="*/ 5180966 w 13937225"/>
                <a:gd name="connsiteY240" fmla="*/ 6950772 h 13937225"/>
                <a:gd name="connsiteX241" fmla="*/ 4738514 w 13937225"/>
                <a:gd name="connsiteY241" fmla="*/ 6950772 h 13937225"/>
                <a:gd name="connsiteX242" fmla="*/ 4738514 w 13937225"/>
                <a:gd name="connsiteY242" fmla="*/ 7171998 h 13937225"/>
                <a:gd name="connsiteX243" fmla="*/ 4959740 w 13937225"/>
                <a:gd name="connsiteY243" fmla="*/ 7171998 h 13937225"/>
                <a:gd name="connsiteX244" fmla="*/ 4959740 w 13937225"/>
                <a:gd name="connsiteY244" fmla="*/ 7614450 h 13937225"/>
                <a:gd name="connsiteX245" fmla="*/ 4738514 w 13937225"/>
                <a:gd name="connsiteY245" fmla="*/ 7614450 h 13937225"/>
                <a:gd name="connsiteX246" fmla="*/ 4738514 w 13937225"/>
                <a:gd name="connsiteY246" fmla="*/ 7393224 h 13937225"/>
                <a:gd name="connsiteX247" fmla="*/ 4517289 w 13937225"/>
                <a:gd name="connsiteY247" fmla="*/ 7393224 h 13937225"/>
                <a:gd name="connsiteX248" fmla="*/ 4517289 w 13937225"/>
                <a:gd name="connsiteY248" fmla="*/ 7614450 h 13937225"/>
                <a:gd name="connsiteX249" fmla="*/ 4296063 w 13937225"/>
                <a:gd name="connsiteY249" fmla="*/ 7614450 h 13937225"/>
                <a:gd name="connsiteX250" fmla="*/ 4296063 w 13937225"/>
                <a:gd name="connsiteY250" fmla="*/ 7393224 h 13937225"/>
                <a:gd name="connsiteX251" fmla="*/ 3853611 w 13937225"/>
                <a:gd name="connsiteY251" fmla="*/ 7393224 h 13937225"/>
                <a:gd name="connsiteX252" fmla="*/ 3853611 w 13937225"/>
                <a:gd name="connsiteY252" fmla="*/ 6508321 h 13937225"/>
                <a:gd name="connsiteX253" fmla="*/ 4074837 w 13937225"/>
                <a:gd name="connsiteY253" fmla="*/ 6508321 h 13937225"/>
                <a:gd name="connsiteX254" fmla="*/ 4074837 w 13937225"/>
                <a:gd name="connsiteY254" fmla="*/ 6950772 h 13937225"/>
                <a:gd name="connsiteX255" fmla="*/ 4296063 w 13937225"/>
                <a:gd name="connsiteY255" fmla="*/ 6950772 h 13937225"/>
                <a:gd name="connsiteX256" fmla="*/ 4296063 w 13937225"/>
                <a:gd name="connsiteY256" fmla="*/ 7171998 h 13937225"/>
                <a:gd name="connsiteX257" fmla="*/ 4517289 w 13937225"/>
                <a:gd name="connsiteY257" fmla="*/ 7171998 h 13937225"/>
                <a:gd name="connsiteX258" fmla="*/ 4517289 w 13937225"/>
                <a:gd name="connsiteY258" fmla="*/ 6950772 h 13937225"/>
                <a:gd name="connsiteX259" fmla="*/ 4296063 w 13937225"/>
                <a:gd name="connsiteY259" fmla="*/ 6950772 h 13937225"/>
                <a:gd name="connsiteX260" fmla="*/ 4296063 w 13937225"/>
                <a:gd name="connsiteY260" fmla="*/ 6508321 h 13937225"/>
                <a:gd name="connsiteX261" fmla="*/ 4074837 w 13937225"/>
                <a:gd name="connsiteY261" fmla="*/ 6508321 h 13937225"/>
                <a:gd name="connsiteX262" fmla="*/ 4074837 w 13937225"/>
                <a:gd name="connsiteY262" fmla="*/ 6287095 h 13937225"/>
                <a:gd name="connsiteX263" fmla="*/ 4296063 w 13937225"/>
                <a:gd name="connsiteY263" fmla="*/ 6287095 h 13937225"/>
                <a:gd name="connsiteX264" fmla="*/ 4517289 w 13937225"/>
                <a:gd name="connsiteY264" fmla="*/ 6508321 h 13937225"/>
                <a:gd name="connsiteX265" fmla="*/ 4738514 w 13937225"/>
                <a:gd name="connsiteY265" fmla="*/ 6508321 h 13937225"/>
                <a:gd name="connsiteX266" fmla="*/ 4738514 w 13937225"/>
                <a:gd name="connsiteY266" fmla="*/ 6729547 h 13937225"/>
                <a:gd name="connsiteX267" fmla="*/ 4517289 w 13937225"/>
                <a:gd name="connsiteY267" fmla="*/ 6729547 h 13937225"/>
                <a:gd name="connsiteX268" fmla="*/ 9605482 w 13937225"/>
                <a:gd name="connsiteY268" fmla="*/ 6065869 h 13937225"/>
                <a:gd name="connsiteX269" fmla="*/ 10047934 w 13937225"/>
                <a:gd name="connsiteY269" fmla="*/ 6065869 h 13937225"/>
                <a:gd name="connsiteX270" fmla="*/ 10047934 w 13937225"/>
                <a:gd name="connsiteY270" fmla="*/ 6287095 h 13937225"/>
                <a:gd name="connsiteX271" fmla="*/ 9605482 w 13937225"/>
                <a:gd name="connsiteY271" fmla="*/ 6287095 h 13937225"/>
                <a:gd name="connsiteX272" fmla="*/ 10047934 w 13937225"/>
                <a:gd name="connsiteY272" fmla="*/ 6287095 h 13937225"/>
                <a:gd name="connsiteX273" fmla="*/ 10269159 w 13937225"/>
                <a:gd name="connsiteY273" fmla="*/ 6287095 h 13937225"/>
                <a:gd name="connsiteX274" fmla="*/ 10269159 w 13937225"/>
                <a:gd name="connsiteY274" fmla="*/ 6508321 h 13937225"/>
                <a:gd name="connsiteX275" fmla="*/ 10047934 w 13937225"/>
                <a:gd name="connsiteY275" fmla="*/ 6508321 h 13937225"/>
                <a:gd name="connsiteX276" fmla="*/ 5180966 w 13937225"/>
                <a:gd name="connsiteY276" fmla="*/ 6508321 h 13937225"/>
                <a:gd name="connsiteX277" fmla="*/ 5402192 w 13937225"/>
                <a:gd name="connsiteY277" fmla="*/ 6508321 h 13937225"/>
                <a:gd name="connsiteX278" fmla="*/ 5402192 w 13937225"/>
                <a:gd name="connsiteY278" fmla="*/ 6729547 h 13937225"/>
                <a:gd name="connsiteX279" fmla="*/ 5180966 w 13937225"/>
                <a:gd name="connsiteY279" fmla="*/ 6729547 h 13937225"/>
                <a:gd name="connsiteX280" fmla="*/ 7614450 w 13937225"/>
                <a:gd name="connsiteY280" fmla="*/ 6508321 h 13937225"/>
                <a:gd name="connsiteX281" fmla="*/ 7835676 w 13937225"/>
                <a:gd name="connsiteY281" fmla="*/ 6508321 h 13937225"/>
                <a:gd name="connsiteX282" fmla="*/ 7835676 w 13937225"/>
                <a:gd name="connsiteY282" fmla="*/ 6729547 h 13937225"/>
                <a:gd name="connsiteX283" fmla="*/ 7614450 w 13937225"/>
                <a:gd name="connsiteY283" fmla="*/ 6729547 h 13937225"/>
                <a:gd name="connsiteX284" fmla="*/ 9384256 w 13937225"/>
                <a:gd name="connsiteY284" fmla="*/ 6508321 h 13937225"/>
                <a:gd name="connsiteX285" fmla="*/ 9826708 w 13937225"/>
                <a:gd name="connsiteY285" fmla="*/ 6508321 h 13937225"/>
                <a:gd name="connsiteX286" fmla="*/ 9826708 w 13937225"/>
                <a:gd name="connsiteY286" fmla="*/ 6729547 h 13937225"/>
                <a:gd name="connsiteX287" fmla="*/ 10269159 w 13937225"/>
                <a:gd name="connsiteY287" fmla="*/ 6729547 h 13937225"/>
                <a:gd name="connsiteX288" fmla="*/ 10269159 w 13937225"/>
                <a:gd name="connsiteY288" fmla="*/ 7171998 h 13937225"/>
                <a:gd name="connsiteX289" fmla="*/ 10047934 w 13937225"/>
                <a:gd name="connsiteY289" fmla="*/ 7171998 h 13937225"/>
                <a:gd name="connsiteX290" fmla="*/ 10047934 w 13937225"/>
                <a:gd name="connsiteY290" fmla="*/ 7835676 h 13937225"/>
                <a:gd name="connsiteX291" fmla="*/ 9826708 w 13937225"/>
                <a:gd name="connsiteY291" fmla="*/ 7835676 h 13937225"/>
                <a:gd name="connsiteX292" fmla="*/ 9826708 w 13937225"/>
                <a:gd name="connsiteY292" fmla="*/ 8499353 h 13937225"/>
                <a:gd name="connsiteX293" fmla="*/ 10269159 w 13937225"/>
                <a:gd name="connsiteY293" fmla="*/ 8499353 h 13937225"/>
                <a:gd name="connsiteX294" fmla="*/ 10269159 w 13937225"/>
                <a:gd name="connsiteY294" fmla="*/ 8720579 h 13937225"/>
                <a:gd name="connsiteX295" fmla="*/ 10047934 w 13937225"/>
                <a:gd name="connsiteY295" fmla="*/ 8720579 h 13937225"/>
                <a:gd name="connsiteX296" fmla="*/ 10047934 w 13937225"/>
                <a:gd name="connsiteY296" fmla="*/ 8941804 h 13937225"/>
                <a:gd name="connsiteX297" fmla="*/ 9826708 w 13937225"/>
                <a:gd name="connsiteY297" fmla="*/ 8941804 h 13937225"/>
                <a:gd name="connsiteX298" fmla="*/ 9826708 w 13937225"/>
                <a:gd name="connsiteY298" fmla="*/ 8720579 h 13937225"/>
                <a:gd name="connsiteX299" fmla="*/ 9605482 w 13937225"/>
                <a:gd name="connsiteY299" fmla="*/ 8720579 h 13937225"/>
                <a:gd name="connsiteX300" fmla="*/ 9605482 w 13937225"/>
                <a:gd name="connsiteY300" fmla="*/ 9163030 h 13937225"/>
                <a:gd name="connsiteX301" fmla="*/ 9384256 w 13937225"/>
                <a:gd name="connsiteY301" fmla="*/ 9163030 h 13937225"/>
                <a:gd name="connsiteX302" fmla="*/ 9384256 w 13937225"/>
                <a:gd name="connsiteY302" fmla="*/ 8278127 h 13937225"/>
                <a:gd name="connsiteX303" fmla="*/ 9605482 w 13937225"/>
                <a:gd name="connsiteY303" fmla="*/ 8278127 h 13937225"/>
                <a:gd name="connsiteX304" fmla="*/ 9605482 w 13937225"/>
                <a:gd name="connsiteY304" fmla="*/ 7835676 h 13937225"/>
                <a:gd name="connsiteX305" fmla="*/ 9384256 w 13937225"/>
                <a:gd name="connsiteY305" fmla="*/ 7835676 h 13937225"/>
                <a:gd name="connsiteX306" fmla="*/ 9384256 w 13937225"/>
                <a:gd name="connsiteY306" fmla="*/ 7614450 h 13937225"/>
                <a:gd name="connsiteX307" fmla="*/ 9163030 w 13937225"/>
                <a:gd name="connsiteY307" fmla="*/ 7614450 h 13937225"/>
                <a:gd name="connsiteX308" fmla="*/ 9163030 w 13937225"/>
                <a:gd name="connsiteY308" fmla="*/ 7393224 h 13937225"/>
                <a:gd name="connsiteX309" fmla="*/ 8941804 w 13937225"/>
                <a:gd name="connsiteY309" fmla="*/ 7393224 h 13937225"/>
                <a:gd name="connsiteX310" fmla="*/ 8941804 w 13937225"/>
                <a:gd name="connsiteY310" fmla="*/ 7171998 h 13937225"/>
                <a:gd name="connsiteX311" fmla="*/ 8720579 w 13937225"/>
                <a:gd name="connsiteY311" fmla="*/ 7171998 h 13937225"/>
                <a:gd name="connsiteX312" fmla="*/ 8720579 w 13937225"/>
                <a:gd name="connsiteY312" fmla="*/ 6729547 h 13937225"/>
                <a:gd name="connsiteX313" fmla="*/ 9163030 w 13937225"/>
                <a:gd name="connsiteY313" fmla="*/ 6729547 h 13937225"/>
                <a:gd name="connsiteX314" fmla="*/ 9163030 w 13937225"/>
                <a:gd name="connsiteY314" fmla="*/ 6950772 h 13937225"/>
                <a:gd name="connsiteX315" fmla="*/ 9384256 w 13937225"/>
                <a:gd name="connsiteY315" fmla="*/ 6950772 h 13937225"/>
                <a:gd name="connsiteX316" fmla="*/ 9384256 w 13937225"/>
                <a:gd name="connsiteY316" fmla="*/ 7393224 h 13937225"/>
                <a:gd name="connsiteX317" fmla="*/ 9605482 w 13937225"/>
                <a:gd name="connsiteY317" fmla="*/ 7393224 h 13937225"/>
                <a:gd name="connsiteX318" fmla="*/ 9605482 w 13937225"/>
                <a:gd name="connsiteY318" fmla="*/ 7614450 h 13937225"/>
                <a:gd name="connsiteX319" fmla="*/ 9826708 w 13937225"/>
                <a:gd name="connsiteY319" fmla="*/ 7614450 h 13937225"/>
                <a:gd name="connsiteX320" fmla="*/ 9826708 w 13937225"/>
                <a:gd name="connsiteY320" fmla="*/ 7171998 h 13937225"/>
                <a:gd name="connsiteX321" fmla="*/ 9605482 w 13937225"/>
                <a:gd name="connsiteY321" fmla="*/ 7171998 h 13937225"/>
                <a:gd name="connsiteX322" fmla="*/ 9605482 w 13937225"/>
                <a:gd name="connsiteY322" fmla="*/ 6729547 h 13937225"/>
                <a:gd name="connsiteX323" fmla="*/ 9384256 w 13937225"/>
                <a:gd name="connsiteY323" fmla="*/ 6729547 h 13937225"/>
                <a:gd name="connsiteX324" fmla="*/ 5180966 w 13937225"/>
                <a:gd name="connsiteY324" fmla="*/ 6950772 h 13937225"/>
                <a:gd name="connsiteX325" fmla="*/ 5402192 w 13937225"/>
                <a:gd name="connsiteY325" fmla="*/ 6950772 h 13937225"/>
                <a:gd name="connsiteX326" fmla="*/ 5402192 w 13937225"/>
                <a:gd name="connsiteY326" fmla="*/ 7171998 h 13937225"/>
                <a:gd name="connsiteX327" fmla="*/ 5180966 w 13937225"/>
                <a:gd name="connsiteY327" fmla="*/ 7171998 h 13937225"/>
                <a:gd name="connsiteX328" fmla="*/ 5180966 w 13937225"/>
                <a:gd name="connsiteY328" fmla="*/ 7393224 h 13937225"/>
                <a:gd name="connsiteX329" fmla="*/ 5402192 w 13937225"/>
                <a:gd name="connsiteY329" fmla="*/ 7393224 h 13937225"/>
                <a:gd name="connsiteX330" fmla="*/ 5402192 w 13937225"/>
                <a:gd name="connsiteY330" fmla="*/ 7614450 h 13937225"/>
                <a:gd name="connsiteX331" fmla="*/ 5180966 w 13937225"/>
                <a:gd name="connsiteY331" fmla="*/ 7614450 h 13937225"/>
                <a:gd name="connsiteX332" fmla="*/ 6508321 w 13937225"/>
                <a:gd name="connsiteY332" fmla="*/ 7393224 h 13937225"/>
                <a:gd name="connsiteX333" fmla="*/ 6729547 w 13937225"/>
                <a:gd name="connsiteY333" fmla="*/ 7393224 h 13937225"/>
                <a:gd name="connsiteX334" fmla="*/ 6729547 w 13937225"/>
                <a:gd name="connsiteY334" fmla="*/ 7614450 h 13937225"/>
                <a:gd name="connsiteX335" fmla="*/ 6508321 w 13937225"/>
                <a:gd name="connsiteY335" fmla="*/ 7614450 h 13937225"/>
                <a:gd name="connsiteX336" fmla="*/ 7835676 w 13937225"/>
                <a:gd name="connsiteY336" fmla="*/ 7393224 h 13937225"/>
                <a:gd name="connsiteX337" fmla="*/ 8056902 w 13937225"/>
                <a:gd name="connsiteY337" fmla="*/ 7393224 h 13937225"/>
                <a:gd name="connsiteX338" fmla="*/ 8056902 w 13937225"/>
                <a:gd name="connsiteY338" fmla="*/ 7614450 h 13937225"/>
                <a:gd name="connsiteX339" fmla="*/ 7835676 w 13937225"/>
                <a:gd name="connsiteY339" fmla="*/ 7614450 h 13937225"/>
                <a:gd name="connsiteX340" fmla="*/ 4959740 w 13937225"/>
                <a:gd name="connsiteY340" fmla="*/ 7614450 h 13937225"/>
                <a:gd name="connsiteX341" fmla="*/ 5180966 w 13937225"/>
                <a:gd name="connsiteY341" fmla="*/ 7614450 h 13937225"/>
                <a:gd name="connsiteX342" fmla="*/ 5180966 w 13937225"/>
                <a:gd name="connsiteY342" fmla="*/ 7835676 h 13937225"/>
                <a:gd name="connsiteX343" fmla="*/ 4959740 w 13937225"/>
                <a:gd name="connsiteY343" fmla="*/ 7835676 h 13937225"/>
                <a:gd name="connsiteX344" fmla="*/ 6065869 w 13937225"/>
                <a:gd name="connsiteY344" fmla="*/ 7614450 h 13937225"/>
                <a:gd name="connsiteX345" fmla="*/ 6287095 w 13937225"/>
                <a:gd name="connsiteY345" fmla="*/ 7614450 h 13937225"/>
                <a:gd name="connsiteX346" fmla="*/ 6287095 w 13937225"/>
                <a:gd name="connsiteY346" fmla="*/ 7835676 h 13937225"/>
                <a:gd name="connsiteX347" fmla="*/ 6065869 w 13937225"/>
                <a:gd name="connsiteY347" fmla="*/ 7835676 h 13937225"/>
                <a:gd name="connsiteX348" fmla="*/ 7614450 w 13937225"/>
                <a:gd name="connsiteY348" fmla="*/ 7614450 h 13937225"/>
                <a:gd name="connsiteX349" fmla="*/ 7835676 w 13937225"/>
                <a:gd name="connsiteY349" fmla="*/ 7614450 h 13937225"/>
                <a:gd name="connsiteX350" fmla="*/ 7835676 w 13937225"/>
                <a:gd name="connsiteY350" fmla="*/ 7835676 h 13937225"/>
                <a:gd name="connsiteX351" fmla="*/ 7614450 w 13937225"/>
                <a:gd name="connsiteY351" fmla="*/ 7835676 h 13937225"/>
                <a:gd name="connsiteX352" fmla="*/ 8941804 w 13937225"/>
                <a:gd name="connsiteY352" fmla="*/ 7614450 h 13937225"/>
                <a:gd name="connsiteX353" fmla="*/ 9163030 w 13937225"/>
                <a:gd name="connsiteY353" fmla="*/ 7614450 h 13937225"/>
                <a:gd name="connsiteX354" fmla="*/ 9163030 w 13937225"/>
                <a:gd name="connsiteY354" fmla="*/ 8056902 h 13937225"/>
                <a:gd name="connsiteX355" fmla="*/ 8941804 w 13937225"/>
                <a:gd name="connsiteY355" fmla="*/ 8056902 h 13937225"/>
                <a:gd name="connsiteX356" fmla="*/ 3853611 w 13937225"/>
                <a:gd name="connsiteY356" fmla="*/ 7835676 h 13937225"/>
                <a:gd name="connsiteX357" fmla="*/ 4074837 w 13937225"/>
                <a:gd name="connsiteY357" fmla="*/ 7835676 h 13937225"/>
                <a:gd name="connsiteX358" fmla="*/ 4074837 w 13937225"/>
                <a:gd name="connsiteY358" fmla="*/ 8056902 h 13937225"/>
                <a:gd name="connsiteX359" fmla="*/ 3853611 w 13937225"/>
                <a:gd name="connsiteY359" fmla="*/ 8056902 h 13937225"/>
                <a:gd name="connsiteX360" fmla="*/ 4296063 w 13937225"/>
                <a:gd name="connsiteY360" fmla="*/ 7835676 h 13937225"/>
                <a:gd name="connsiteX361" fmla="*/ 4517289 w 13937225"/>
                <a:gd name="connsiteY361" fmla="*/ 7835676 h 13937225"/>
                <a:gd name="connsiteX362" fmla="*/ 4517289 w 13937225"/>
                <a:gd name="connsiteY362" fmla="*/ 8499353 h 13937225"/>
                <a:gd name="connsiteX363" fmla="*/ 4074837 w 13937225"/>
                <a:gd name="connsiteY363" fmla="*/ 8499353 h 13937225"/>
                <a:gd name="connsiteX364" fmla="*/ 4074837 w 13937225"/>
                <a:gd name="connsiteY364" fmla="*/ 8278127 h 13937225"/>
                <a:gd name="connsiteX365" fmla="*/ 4296063 w 13937225"/>
                <a:gd name="connsiteY365" fmla="*/ 8278127 h 13937225"/>
                <a:gd name="connsiteX366" fmla="*/ 5180966 w 13937225"/>
                <a:gd name="connsiteY366" fmla="*/ 7835676 h 13937225"/>
                <a:gd name="connsiteX367" fmla="*/ 5623418 w 13937225"/>
                <a:gd name="connsiteY367" fmla="*/ 7835676 h 13937225"/>
                <a:gd name="connsiteX368" fmla="*/ 5623418 w 13937225"/>
                <a:gd name="connsiteY368" fmla="*/ 8056902 h 13937225"/>
                <a:gd name="connsiteX369" fmla="*/ 5180966 w 13937225"/>
                <a:gd name="connsiteY369" fmla="*/ 8056902 h 13937225"/>
                <a:gd name="connsiteX370" fmla="*/ 5844643 w 13937225"/>
                <a:gd name="connsiteY370" fmla="*/ 7835676 h 13937225"/>
                <a:gd name="connsiteX371" fmla="*/ 6065869 w 13937225"/>
                <a:gd name="connsiteY371" fmla="*/ 7835676 h 13937225"/>
                <a:gd name="connsiteX372" fmla="*/ 6065869 w 13937225"/>
                <a:gd name="connsiteY372" fmla="*/ 8056902 h 13937225"/>
                <a:gd name="connsiteX373" fmla="*/ 5844643 w 13937225"/>
                <a:gd name="connsiteY373" fmla="*/ 8056902 h 13937225"/>
                <a:gd name="connsiteX374" fmla="*/ 6065869 w 13937225"/>
                <a:gd name="connsiteY374" fmla="*/ 8056902 h 13937225"/>
                <a:gd name="connsiteX375" fmla="*/ 6508321 w 13937225"/>
                <a:gd name="connsiteY375" fmla="*/ 8056902 h 13937225"/>
                <a:gd name="connsiteX376" fmla="*/ 6508321 w 13937225"/>
                <a:gd name="connsiteY376" fmla="*/ 8278127 h 13937225"/>
                <a:gd name="connsiteX377" fmla="*/ 6065869 w 13937225"/>
                <a:gd name="connsiteY377" fmla="*/ 8278127 h 13937225"/>
                <a:gd name="connsiteX378" fmla="*/ 4738514 w 13937225"/>
                <a:gd name="connsiteY378" fmla="*/ 8278127 h 13937225"/>
                <a:gd name="connsiteX379" fmla="*/ 4959740 w 13937225"/>
                <a:gd name="connsiteY379" fmla="*/ 8278127 h 13937225"/>
                <a:gd name="connsiteX380" fmla="*/ 4959740 w 13937225"/>
                <a:gd name="connsiteY380" fmla="*/ 8499353 h 13937225"/>
                <a:gd name="connsiteX381" fmla="*/ 4738514 w 13937225"/>
                <a:gd name="connsiteY381" fmla="*/ 8499353 h 13937225"/>
                <a:gd name="connsiteX382" fmla="*/ 5180966 w 13937225"/>
                <a:gd name="connsiteY382" fmla="*/ 8278127 h 13937225"/>
                <a:gd name="connsiteX383" fmla="*/ 5844643 w 13937225"/>
                <a:gd name="connsiteY383" fmla="*/ 8278127 h 13937225"/>
                <a:gd name="connsiteX384" fmla="*/ 5844643 w 13937225"/>
                <a:gd name="connsiteY384" fmla="*/ 8720579 h 13937225"/>
                <a:gd name="connsiteX385" fmla="*/ 5623418 w 13937225"/>
                <a:gd name="connsiteY385" fmla="*/ 8720579 h 13937225"/>
                <a:gd name="connsiteX386" fmla="*/ 5623418 w 13937225"/>
                <a:gd name="connsiteY386" fmla="*/ 8499353 h 13937225"/>
                <a:gd name="connsiteX387" fmla="*/ 5180966 w 13937225"/>
                <a:gd name="connsiteY387" fmla="*/ 8499353 h 13937225"/>
                <a:gd name="connsiteX388" fmla="*/ 6065869 w 13937225"/>
                <a:gd name="connsiteY388" fmla="*/ 8499353 h 13937225"/>
                <a:gd name="connsiteX389" fmla="*/ 6287095 w 13937225"/>
                <a:gd name="connsiteY389" fmla="*/ 8499353 h 13937225"/>
                <a:gd name="connsiteX390" fmla="*/ 6287095 w 13937225"/>
                <a:gd name="connsiteY390" fmla="*/ 8941804 h 13937225"/>
                <a:gd name="connsiteX391" fmla="*/ 6065869 w 13937225"/>
                <a:gd name="connsiteY391" fmla="*/ 8941804 h 13937225"/>
                <a:gd name="connsiteX392" fmla="*/ 6950772 w 13937225"/>
                <a:gd name="connsiteY392" fmla="*/ 8720579 h 13937225"/>
                <a:gd name="connsiteX393" fmla="*/ 7171998 w 13937225"/>
                <a:gd name="connsiteY393" fmla="*/ 8720579 h 13937225"/>
                <a:gd name="connsiteX394" fmla="*/ 7171998 w 13937225"/>
                <a:gd name="connsiteY394" fmla="*/ 8941804 h 13937225"/>
                <a:gd name="connsiteX395" fmla="*/ 7393224 w 13937225"/>
                <a:gd name="connsiteY395" fmla="*/ 8941804 h 13937225"/>
                <a:gd name="connsiteX396" fmla="*/ 7393224 w 13937225"/>
                <a:gd name="connsiteY396" fmla="*/ 9163030 h 13937225"/>
                <a:gd name="connsiteX397" fmla="*/ 6508321 w 13937225"/>
                <a:gd name="connsiteY397" fmla="*/ 9163030 h 13937225"/>
                <a:gd name="connsiteX398" fmla="*/ 6508321 w 13937225"/>
                <a:gd name="connsiteY398" fmla="*/ 9605482 h 13937225"/>
                <a:gd name="connsiteX399" fmla="*/ 6287095 w 13937225"/>
                <a:gd name="connsiteY399" fmla="*/ 9605482 h 13937225"/>
                <a:gd name="connsiteX400" fmla="*/ 6287095 w 13937225"/>
                <a:gd name="connsiteY400" fmla="*/ 9384256 h 13937225"/>
                <a:gd name="connsiteX401" fmla="*/ 5844643 w 13937225"/>
                <a:gd name="connsiteY401" fmla="*/ 9384256 h 13937225"/>
                <a:gd name="connsiteX402" fmla="*/ 5844643 w 13937225"/>
                <a:gd name="connsiteY402" fmla="*/ 9163030 h 13937225"/>
                <a:gd name="connsiteX403" fmla="*/ 6287095 w 13937225"/>
                <a:gd name="connsiteY403" fmla="*/ 9163030 h 13937225"/>
                <a:gd name="connsiteX404" fmla="*/ 6287095 w 13937225"/>
                <a:gd name="connsiteY404" fmla="*/ 8941804 h 13937225"/>
                <a:gd name="connsiteX405" fmla="*/ 6950772 w 13937225"/>
                <a:gd name="connsiteY405" fmla="*/ 8941804 h 13937225"/>
                <a:gd name="connsiteX406" fmla="*/ 10047934 w 13937225"/>
                <a:gd name="connsiteY406" fmla="*/ 8941804 h 13937225"/>
                <a:gd name="connsiteX407" fmla="*/ 10269159 w 13937225"/>
                <a:gd name="connsiteY407" fmla="*/ 8941804 h 13937225"/>
                <a:gd name="connsiteX408" fmla="*/ 10269159 w 13937225"/>
                <a:gd name="connsiteY408" fmla="*/ 9826708 h 13937225"/>
                <a:gd name="connsiteX409" fmla="*/ 10047934 w 13937225"/>
                <a:gd name="connsiteY409" fmla="*/ 9826708 h 13937225"/>
                <a:gd name="connsiteX410" fmla="*/ 10047934 w 13937225"/>
                <a:gd name="connsiteY410" fmla="*/ 9384256 h 13937225"/>
                <a:gd name="connsiteX411" fmla="*/ 9605482 w 13937225"/>
                <a:gd name="connsiteY411" fmla="*/ 9384256 h 13937225"/>
                <a:gd name="connsiteX412" fmla="*/ 9605482 w 13937225"/>
                <a:gd name="connsiteY412" fmla="*/ 9163030 h 13937225"/>
                <a:gd name="connsiteX413" fmla="*/ 10047934 w 13937225"/>
                <a:gd name="connsiteY413" fmla="*/ 9163030 h 13937225"/>
                <a:gd name="connsiteX414" fmla="*/ 7614450 w 13937225"/>
                <a:gd name="connsiteY414" fmla="*/ 9163030 h 13937225"/>
                <a:gd name="connsiteX415" fmla="*/ 7835676 w 13937225"/>
                <a:gd name="connsiteY415" fmla="*/ 9163030 h 13937225"/>
                <a:gd name="connsiteX416" fmla="*/ 7835676 w 13937225"/>
                <a:gd name="connsiteY416" fmla="*/ 9826708 h 13937225"/>
                <a:gd name="connsiteX417" fmla="*/ 7393224 w 13937225"/>
                <a:gd name="connsiteY417" fmla="*/ 9826708 h 13937225"/>
                <a:gd name="connsiteX418" fmla="*/ 7393224 w 13937225"/>
                <a:gd name="connsiteY418" fmla="*/ 9605482 h 13937225"/>
                <a:gd name="connsiteX419" fmla="*/ 7614450 w 13937225"/>
                <a:gd name="connsiteY419" fmla="*/ 9605482 h 13937225"/>
                <a:gd name="connsiteX420" fmla="*/ 5623418 w 13937225"/>
                <a:gd name="connsiteY420" fmla="*/ 9384256 h 13937225"/>
                <a:gd name="connsiteX421" fmla="*/ 5844643 w 13937225"/>
                <a:gd name="connsiteY421" fmla="*/ 9384256 h 13937225"/>
                <a:gd name="connsiteX422" fmla="*/ 5844643 w 13937225"/>
                <a:gd name="connsiteY422" fmla="*/ 9605482 h 13937225"/>
                <a:gd name="connsiteX423" fmla="*/ 6065869 w 13937225"/>
                <a:gd name="connsiteY423" fmla="*/ 9605482 h 13937225"/>
                <a:gd name="connsiteX424" fmla="*/ 6065869 w 13937225"/>
                <a:gd name="connsiteY424" fmla="*/ 10047934 h 13937225"/>
                <a:gd name="connsiteX425" fmla="*/ 6508321 w 13937225"/>
                <a:gd name="connsiteY425" fmla="*/ 10047934 h 13937225"/>
                <a:gd name="connsiteX426" fmla="*/ 6508321 w 13937225"/>
                <a:gd name="connsiteY426" fmla="*/ 10269159 h 13937225"/>
                <a:gd name="connsiteX427" fmla="*/ 5623418 w 13937225"/>
                <a:gd name="connsiteY427" fmla="*/ 10269159 h 13937225"/>
                <a:gd name="connsiteX428" fmla="*/ 6729547 w 13937225"/>
                <a:gd name="connsiteY428" fmla="*/ 9384256 h 13937225"/>
                <a:gd name="connsiteX429" fmla="*/ 6950772 w 13937225"/>
                <a:gd name="connsiteY429" fmla="*/ 9384256 h 13937225"/>
                <a:gd name="connsiteX430" fmla="*/ 6950772 w 13937225"/>
                <a:gd name="connsiteY430" fmla="*/ 9605482 h 13937225"/>
                <a:gd name="connsiteX431" fmla="*/ 6729547 w 13937225"/>
                <a:gd name="connsiteY431" fmla="*/ 9605482 h 13937225"/>
                <a:gd name="connsiteX432" fmla="*/ 7171998 w 13937225"/>
                <a:gd name="connsiteY432" fmla="*/ 9384256 h 13937225"/>
                <a:gd name="connsiteX433" fmla="*/ 7393224 w 13937225"/>
                <a:gd name="connsiteY433" fmla="*/ 9384256 h 13937225"/>
                <a:gd name="connsiteX434" fmla="*/ 7393224 w 13937225"/>
                <a:gd name="connsiteY434" fmla="*/ 9605482 h 13937225"/>
                <a:gd name="connsiteX435" fmla="*/ 7171998 w 13937225"/>
                <a:gd name="connsiteY435" fmla="*/ 9605482 h 13937225"/>
                <a:gd name="connsiteX436" fmla="*/ 8056902 w 13937225"/>
                <a:gd name="connsiteY436" fmla="*/ 9384256 h 13937225"/>
                <a:gd name="connsiteX437" fmla="*/ 8278127 w 13937225"/>
                <a:gd name="connsiteY437" fmla="*/ 9384256 h 13937225"/>
                <a:gd name="connsiteX438" fmla="*/ 8278127 w 13937225"/>
                <a:gd name="connsiteY438" fmla="*/ 9605482 h 13937225"/>
                <a:gd name="connsiteX439" fmla="*/ 8056902 w 13937225"/>
                <a:gd name="connsiteY439" fmla="*/ 9605482 h 13937225"/>
                <a:gd name="connsiteX440" fmla="*/ 8499353 w 13937225"/>
                <a:gd name="connsiteY440" fmla="*/ 9384256 h 13937225"/>
                <a:gd name="connsiteX441" fmla="*/ 8720579 w 13937225"/>
                <a:gd name="connsiteY441" fmla="*/ 9384256 h 13937225"/>
                <a:gd name="connsiteX442" fmla="*/ 8720579 w 13937225"/>
                <a:gd name="connsiteY442" fmla="*/ 9826708 h 13937225"/>
                <a:gd name="connsiteX443" fmla="*/ 8499353 w 13937225"/>
                <a:gd name="connsiteY443" fmla="*/ 9826708 h 13937225"/>
                <a:gd name="connsiteX444" fmla="*/ 8499353 w 13937225"/>
                <a:gd name="connsiteY444" fmla="*/ 10269159 h 13937225"/>
                <a:gd name="connsiteX445" fmla="*/ 7835676 w 13937225"/>
                <a:gd name="connsiteY445" fmla="*/ 10269159 h 13937225"/>
                <a:gd name="connsiteX446" fmla="*/ 7835676 w 13937225"/>
                <a:gd name="connsiteY446" fmla="*/ 9826708 h 13937225"/>
                <a:gd name="connsiteX447" fmla="*/ 8056902 w 13937225"/>
                <a:gd name="connsiteY447" fmla="*/ 9826708 h 13937225"/>
                <a:gd name="connsiteX448" fmla="*/ 8056902 w 13937225"/>
                <a:gd name="connsiteY448" fmla="*/ 10047934 h 13937225"/>
                <a:gd name="connsiteX449" fmla="*/ 8278127 w 13937225"/>
                <a:gd name="connsiteY449" fmla="*/ 10047934 h 13937225"/>
                <a:gd name="connsiteX450" fmla="*/ 8278127 w 13937225"/>
                <a:gd name="connsiteY450" fmla="*/ 9605482 h 13937225"/>
                <a:gd name="connsiteX451" fmla="*/ 8499353 w 13937225"/>
                <a:gd name="connsiteY451" fmla="*/ 9605482 h 13937225"/>
                <a:gd name="connsiteX452" fmla="*/ 9163030 w 13937225"/>
                <a:gd name="connsiteY452" fmla="*/ 9384256 h 13937225"/>
                <a:gd name="connsiteX453" fmla="*/ 9605482 w 13937225"/>
                <a:gd name="connsiteY453" fmla="*/ 9384256 h 13937225"/>
                <a:gd name="connsiteX454" fmla="*/ 9605482 w 13937225"/>
                <a:gd name="connsiteY454" fmla="*/ 9605482 h 13937225"/>
                <a:gd name="connsiteX455" fmla="*/ 9163030 w 13937225"/>
                <a:gd name="connsiteY455" fmla="*/ 9605482 h 13937225"/>
                <a:gd name="connsiteX456" fmla="*/ 6508321 w 13937225"/>
                <a:gd name="connsiteY456" fmla="*/ 9605482 h 13937225"/>
                <a:gd name="connsiteX457" fmla="*/ 6729547 w 13937225"/>
                <a:gd name="connsiteY457" fmla="*/ 9605482 h 13937225"/>
                <a:gd name="connsiteX458" fmla="*/ 6729547 w 13937225"/>
                <a:gd name="connsiteY458" fmla="*/ 9826708 h 13937225"/>
                <a:gd name="connsiteX459" fmla="*/ 6950772 w 13937225"/>
                <a:gd name="connsiteY459" fmla="*/ 9826708 h 13937225"/>
                <a:gd name="connsiteX460" fmla="*/ 6950772 w 13937225"/>
                <a:gd name="connsiteY460" fmla="*/ 10047934 h 13937225"/>
                <a:gd name="connsiteX461" fmla="*/ 6508321 w 13937225"/>
                <a:gd name="connsiteY461" fmla="*/ 10047934 h 13937225"/>
                <a:gd name="connsiteX462" fmla="*/ 6950772 w 13937225"/>
                <a:gd name="connsiteY462" fmla="*/ 9605482 h 13937225"/>
                <a:gd name="connsiteX463" fmla="*/ 7171998 w 13937225"/>
                <a:gd name="connsiteY463" fmla="*/ 9605482 h 13937225"/>
                <a:gd name="connsiteX464" fmla="*/ 7171998 w 13937225"/>
                <a:gd name="connsiteY464" fmla="*/ 9826708 h 13937225"/>
                <a:gd name="connsiteX465" fmla="*/ 6950772 w 13937225"/>
                <a:gd name="connsiteY465" fmla="*/ 9826708 h 13937225"/>
                <a:gd name="connsiteX466" fmla="*/ 8941804 w 13937225"/>
                <a:gd name="connsiteY466" fmla="*/ 9605482 h 13937225"/>
                <a:gd name="connsiteX467" fmla="*/ 9163030 w 13937225"/>
                <a:gd name="connsiteY467" fmla="*/ 9605482 h 13937225"/>
                <a:gd name="connsiteX468" fmla="*/ 9163030 w 13937225"/>
                <a:gd name="connsiteY468" fmla="*/ 10047934 h 13937225"/>
                <a:gd name="connsiteX469" fmla="*/ 8941804 w 13937225"/>
                <a:gd name="connsiteY469" fmla="*/ 10047934 h 13937225"/>
                <a:gd name="connsiteX470" fmla="*/ 9605482 w 13937225"/>
                <a:gd name="connsiteY470" fmla="*/ 9605482 h 13937225"/>
                <a:gd name="connsiteX471" fmla="*/ 9826708 w 13937225"/>
                <a:gd name="connsiteY471" fmla="*/ 9605482 h 13937225"/>
                <a:gd name="connsiteX472" fmla="*/ 9826708 w 13937225"/>
                <a:gd name="connsiteY472" fmla="*/ 9826708 h 13937225"/>
                <a:gd name="connsiteX473" fmla="*/ 9605482 w 13937225"/>
                <a:gd name="connsiteY473" fmla="*/ 9826708 h 13937225"/>
                <a:gd name="connsiteX474" fmla="*/ 9384256 w 13937225"/>
                <a:gd name="connsiteY474" fmla="*/ 9826708 h 13937225"/>
                <a:gd name="connsiteX475" fmla="*/ 9605482 w 13937225"/>
                <a:gd name="connsiteY475" fmla="*/ 9826708 h 13937225"/>
                <a:gd name="connsiteX476" fmla="*/ 9605482 w 13937225"/>
                <a:gd name="connsiteY476" fmla="*/ 10269159 h 13937225"/>
                <a:gd name="connsiteX477" fmla="*/ 9384256 w 13937225"/>
                <a:gd name="connsiteY477" fmla="*/ 10269159 h 13937225"/>
                <a:gd name="connsiteX478" fmla="*/ 9826708 w 13937225"/>
                <a:gd name="connsiteY478" fmla="*/ 9826708 h 13937225"/>
                <a:gd name="connsiteX479" fmla="*/ 10047934 w 13937225"/>
                <a:gd name="connsiteY479" fmla="*/ 9826708 h 13937225"/>
                <a:gd name="connsiteX480" fmla="*/ 10047934 w 13937225"/>
                <a:gd name="connsiteY480" fmla="*/ 10269159 h 13937225"/>
                <a:gd name="connsiteX481" fmla="*/ 9826708 w 13937225"/>
                <a:gd name="connsiteY481" fmla="*/ 10269159 h 13937225"/>
                <a:gd name="connsiteX482" fmla="*/ 7393224 w 13937225"/>
                <a:gd name="connsiteY482" fmla="*/ 10047934 h 13937225"/>
                <a:gd name="connsiteX483" fmla="*/ 7614450 w 13937225"/>
                <a:gd name="connsiteY483" fmla="*/ 10047934 h 13937225"/>
                <a:gd name="connsiteX484" fmla="*/ 7614450 w 13937225"/>
                <a:gd name="connsiteY484" fmla="*/ 10269159 h 13937225"/>
                <a:gd name="connsiteX485" fmla="*/ 7393224 w 13937225"/>
                <a:gd name="connsiteY485" fmla="*/ 10269159 h 1393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3937225" h="13937225">
                  <a:moveTo>
                    <a:pt x="5623418" y="3853611"/>
                  </a:moveTo>
                  <a:lnTo>
                    <a:pt x="5844643" y="3853611"/>
                  </a:lnTo>
                  <a:lnTo>
                    <a:pt x="5844643" y="4074837"/>
                  </a:lnTo>
                  <a:lnTo>
                    <a:pt x="5623418" y="4074837"/>
                  </a:lnTo>
                  <a:close/>
                  <a:moveTo>
                    <a:pt x="6065869" y="3853611"/>
                  </a:moveTo>
                  <a:lnTo>
                    <a:pt x="6287095" y="3853611"/>
                  </a:lnTo>
                  <a:lnTo>
                    <a:pt x="6287095" y="4074837"/>
                  </a:lnTo>
                  <a:lnTo>
                    <a:pt x="6508321" y="4074837"/>
                  </a:lnTo>
                  <a:lnTo>
                    <a:pt x="6508321" y="3853611"/>
                  </a:lnTo>
                  <a:lnTo>
                    <a:pt x="6950772" y="3853611"/>
                  </a:lnTo>
                  <a:lnTo>
                    <a:pt x="6950772" y="4074837"/>
                  </a:lnTo>
                  <a:lnTo>
                    <a:pt x="6729547" y="4074837"/>
                  </a:lnTo>
                  <a:lnTo>
                    <a:pt x="6729547" y="4296063"/>
                  </a:lnTo>
                  <a:lnTo>
                    <a:pt x="6287095" y="4296063"/>
                  </a:lnTo>
                  <a:lnTo>
                    <a:pt x="6287095" y="4738514"/>
                  </a:lnTo>
                  <a:lnTo>
                    <a:pt x="5844643" y="4738514"/>
                  </a:lnTo>
                  <a:lnTo>
                    <a:pt x="5844643" y="4959740"/>
                  </a:lnTo>
                  <a:lnTo>
                    <a:pt x="5623418" y="4959740"/>
                  </a:lnTo>
                  <a:lnTo>
                    <a:pt x="5623418" y="4296063"/>
                  </a:lnTo>
                  <a:lnTo>
                    <a:pt x="5844643" y="4296063"/>
                  </a:lnTo>
                  <a:lnTo>
                    <a:pt x="5844643" y="4074837"/>
                  </a:lnTo>
                  <a:lnTo>
                    <a:pt x="6065869" y="4074837"/>
                  </a:lnTo>
                  <a:close/>
                  <a:moveTo>
                    <a:pt x="7393224" y="3853611"/>
                  </a:moveTo>
                  <a:lnTo>
                    <a:pt x="8499353" y="3853611"/>
                  </a:lnTo>
                  <a:lnTo>
                    <a:pt x="8499353" y="4296063"/>
                  </a:lnTo>
                  <a:lnTo>
                    <a:pt x="8278127" y="4296063"/>
                  </a:lnTo>
                  <a:lnTo>
                    <a:pt x="8278127" y="4074837"/>
                  </a:lnTo>
                  <a:lnTo>
                    <a:pt x="8056902" y="4074837"/>
                  </a:lnTo>
                  <a:lnTo>
                    <a:pt x="8056902" y="4296063"/>
                  </a:lnTo>
                  <a:lnTo>
                    <a:pt x="8278127" y="4296063"/>
                  </a:lnTo>
                  <a:lnTo>
                    <a:pt x="8278127" y="5180966"/>
                  </a:lnTo>
                  <a:lnTo>
                    <a:pt x="8056902" y="5180966"/>
                  </a:lnTo>
                  <a:lnTo>
                    <a:pt x="8056902" y="5402192"/>
                  </a:lnTo>
                  <a:lnTo>
                    <a:pt x="7835676" y="5402192"/>
                  </a:lnTo>
                  <a:lnTo>
                    <a:pt x="7835676" y="5180966"/>
                  </a:lnTo>
                  <a:lnTo>
                    <a:pt x="7614450" y="5180966"/>
                  </a:lnTo>
                  <a:lnTo>
                    <a:pt x="7614450" y="4959740"/>
                  </a:lnTo>
                  <a:lnTo>
                    <a:pt x="8056902" y="4959740"/>
                  </a:lnTo>
                  <a:lnTo>
                    <a:pt x="8056902" y="4738514"/>
                  </a:lnTo>
                  <a:lnTo>
                    <a:pt x="7614450" y="4738514"/>
                  </a:lnTo>
                  <a:lnTo>
                    <a:pt x="7614450" y="4517289"/>
                  </a:lnTo>
                  <a:lnTo>
                    <a:pt x="7835676" y="4517289"/>
                  </a:lnTo>
                  <a:lnTo>
                    <a:pt x="7835676" y="4074837"/>
                  </a:lnTo>
                  <a:lnTo>
                    <a:pt x="7393224" y="4074837"/>
                  </a:lnTo>
                  <a:close/>
                  <a:moveTo>
                    <a:pt x="6950772" y="4074837"/>
                  </a:moveTo>
                  <a:lnTo>
                    <a:pt x="7171998" y="4074837"/>
                  </a:lnTo>
                  <a:lnTo>
                    <a:pt x="7171998" y="4296063"/>
                  </a:lnTo>
                  <a:lnTo>
                    <a:pt x="7393224" y="4296063"/>
                  </a:lnTo>
                  <a:lnTo>
                    <a:pt x="7393224" y="4517289"/>
                  </a:lnTo>
                  <a:lnTo>
                    <a:pt x="7171998" y="4517289"/>
                  </a:lnTo>
                  <a:lnTo>
                    <a:pt x="7171998" y="4738514"/>
                  </a:lnTo>
                  <a:lnTo>
                    <a:pt x="7614450" y="4738514"/>
                  </a:lnTo>
                  <a:lnTo>
                    <a:pt x="7614450" y="4959740"/>
                  </a:lnTo>
                  <a:lnTo>
                    <a:pt x="6950772" y="4959740"/>
                  </a:lnTo>
                  <a:lnTo>
                    <a:pt x="6950772" y="4738514"/>
                  </a:lnTo>
                  <a:lnTo>
                    <a:pt x="6729547" y="4738514"/>
                  </a:lnTo>
                  <a:lnTo>
                    <a:pt x="6729547" y="4959740"/>
                  </a:lnTo>
                  <a:lnTo>
                    <a:pt x="6508321" y="4959740"/>
                  </a:lnTo>
                  <a:lnTo>
                    <a:pt x="6508321" y="5180966"/>
                  </a:lnTo>
                  <a:lnTo>
                    <a:pt x="6287095" y="5180966"/>
                  </a:lnTo>
                  <a:lnTo>
                    <a:pt x="6287095" y="5623418"/>
                  </a:lnTo>
                  <a:lnTo>
                    <a:pt x="6508321" y="5623418"/>
                  </a:lnTo>
                  <a:lnTo>
                    <a:pt x="6508321" y="5180966"/>
                  </a:lnTo>
                  <a:lnTo>
                    <a:pt x="6729547" y="5180966"/>
                  </a:lnTo>
                  <a:lnTo>
                    <a:pt x="6729547" y="5844643"/>
                  </a:lnTo>
                  <a:lnTo>
                    <a:pt x="6950772" y="5844643"/>
                  </a:lnTo>
                  <a:lnTo>
                    <a:pt x="6950772" y="6287095"/>
                  </a:lnTo>
                  <a:lnTo>
                    <a:pt x="7393224" y="6287095"/>
                  </a:lnTo>
                  <a:lnTo>
                    <a:pt x="7393224" y="6508321"/>
                  </a:lnTo>
                  <a:lnTo>
                    <a:pt x="6950772" y="6508321"/>
                  </a:lnTo>
                  <a:lnTo>
                    <a:pt x="6950772" y="6729547"/>
                  </a:lnTo>
                  <a:lnTo>
                    <a:pt x="7393224" y="6729547"/>
                  </a:lnTo>
                  <a:lnTo>
                    <a:pt x="7393224" y="6950772"/>
                  </a:lnTo>
                  <a:lnTo>
                    <a:pt x="7171998" y="6950772"/>
                  </a:lnTo>
                  <a:lnTo>
                    <a:pt x="7171998" y="7393224"/>
                  </a:lnTo>
                  <a:lnTo>
                    <a:pt x="7393224" y="7393224"/>
                  </a:lnTo>
                  <a:lnTo>
                    <a:pt x="7393224" y="7835676"/>
                  </a:lnTo>
                  <a:lnTo>
                    <a:pt x="7614450" y="7835676"/>
                  </a:lnTo>
                  <a:lnTo>
                    <a:pt x="7614450" y="8056902"/>
                  </a:lnTo>
                  <a:lnTo>
                    <a:pt x="8278127" y="8056902"/>
                  </a:lnTo>
                  <a:lnTo>
                    <a:pt x="8278127" y="7393224"/>
                  </a:lnTo>
                  <a:lnTo>
                    <a:pt x="8056902" y="7393224"/>
                  </a:lnTo>
                  <a:lnTo>
                    <a:pt x="8056902" y="7171998"/>
                  </a:lnTo>
                  <a:lnTo>
                    <a:pt x="7614450" y="7171998"/>
                  </a:lnTo>
                  <a:lnTo>
                    <a:pt x="7614450" y="7393224"/>
                  </a:lnTo>
                  <a:lnTo>
                    <a:pt x="7393224" y="7393224"/>
                  </a:lnTo>
                  <a:lnTo>
                    <a:pt x="7393224" y="6950772"/>
                  </a:lnTo>
                  <a:lnTo>
                    <a:pt x="8056902" y="6950772"/>
                  </a:lnTo>
                  <a:lnTo>
                    <a:pt x="8056902" y="6508321"/>
                  </a:lnTo>
                  <a:lnTo>
                    <a:pt x="7835676" y="6508321"/>
                  </a:lnTo>
                  <a:lnTo>
                    <a:pt x="7835676" y="6287095"/>
                  </a:lnTo>
                  <a:lnTo>
                    <a:pt x="8278127" y="6287095"/>
                  </a:lnTo>
                  <a:lnTo>
                    <a:pt x="8278127" y="7171998"/>
                  </a:lnTo>
                  <a:lnTo>
                    <a:pt x="8499353" y="7171998"/>
                  </a:lnTo>
                  <a:lnTo>
                    <a:pt x="8499353" y="7393224"/>
                  </a:lnTo>
                  <a:lnTo>
                    <a:pt x="8720579" y="7393224"/>
                  </a:lnTo>
                  <a:lnTo>
                    <a:pt x="8720579" y="7835676"/>
                  </a:lnTo>
                  <a:lnTo>
                    <a:pt x="8499353" y="7835676"/>
                  </a:lnTo>
                  <a:lnTo>
                    <a:pt x="8499353" y="8278127"/>
                  </a:lnTo>
                  <a:lnTo>
                    <a:pt x="8278127" y="8278127"/>
                  </a:lnTo>
                  <a:lnTo>
                    <a:pt x="8278127" y="8941804"/>
                  </a:lnTo>
                  <a:lnTo>
                    <a:pt x="7835676" y="8941804"/>
                  </a:lnTo>
                  <a:lnTo>
                    <a:pt x="7835676" y="8720579"/>
                  </a:lnTo>
                  <a:lnTo>
                    <a:pt x="7614450" y="8720579"/>
                  </a:lnTo>
                  <a:lnTo>
                    <a:pt x="7614450" y="8941804"/>
                  </a:lnTo>
                  <a:lnTo>
                    <a:pt x="7393224" y="8941804"/>
                  </a:lnTo>
                  <a:lnTo>
                    <a:pt x="7393224" y="8056902"/>
                  </a:lnTo>
                  <a:lnTo>
                    <a:pt x="7171998" y="8056902"/>
                  </a:lnTo>
                  <a:lnTo>
                    <a:pt x="7171998" y="8499353"/>
                  </a:lnTo>
                  <a:lnTo>
                    <a:pt x="6729547" y="8499353"/>
                  </a:lnTo>
                  <a:lnTo>
                    <a:pt x="6729547" y="7835676"/>
                  </a:lnTo>
                  <a:lnTo>
                    <a:pt x="7171998" y="7835676"/>
                  </a:lnTo>
                  <a:lnTo>
                    <a:pt x="7171998" y="7614450"/>
                  </a:lnTo>
                  <a:lnTo>
                    <a:pt x="6950772" y="7614450"/>
                  </a:lnTo>
                  <a:lnTo>
                    <a:pt x="6950772" y="6950772"/>
                  </a:lnTo>
                  <a:lnTo>
                    <a:pt x="6508321" y="6950772"/>
                  </a:lnTo>
                  <a:lnTo>
                    <a:pt x="6508321" y="7393224"/>
                  </a:lnTo>
                  <a:lnTo>
                    <a:pt x="6065869" y="7393224"/>
                  </a:lnTo>
                  <a:lnTo>
                    <a:pt x="6065869" y="7614450"/>
                  </a:lnTo>
                  <a:lnTo>
                    <a:pt x="5623418" y="7614450"/>
                  </a:lnTo>
                  <a:lnTo>
                    <a:pt x="5623418" y="7393224"/>
                  </a:lnTo>
                  <a:lnTo>
                    <a:pt x="5402192" y="7393224"/>
                  </a:lnTo>
                  <a:lnTo>
                    <a:pt x="5402192" y="7171998"/>
                  </a:lnTo>
                  <a:lnTo>
                    <a:pt x="5844643" y="7171998"/>
                  </a:lnTo>
                  <a:lnTo>
                    <a:pt x="5844643" y="6950772"/>
                  </a:lnTo>
                  <a:lnTo>
                    <a:pt x="6065869" y="6950772"/>
                  </a:lnTo>
                  <a:lnTo>
                    <a:pt x="6065869" y="7171998"/>
                  </a:lnTo>
                  <a:lnTo>
                    <a:pt x="6287095" y="7171998"/>
                  </a:lnTo>
                  <a:lnTo>
                    <a:pt x="6287095" y="6729547"/>
                  </a:lnTo>
                  <a:lnTo>
                    <a:pt x="6508321" y="6729547"/>
                  </a:lnTo>
                  <a:lnTo>
                    <a:pt x="6508321" y="6508321"/>
                  </a:lnTo>
                  <a:lnTo>
                    <a:pt x="6729547" y="6508321"/>
                  </a:lnTo>
                  <a:lnTo>
                    <a:pt x="6729547" y="6287095"/>
                  </a:lnTo>
                  <a:lnTo>
                    <a:pt x="6287095" y="6287095"/>
                  </a:lnTo>
                  <a:lnTo>
                    <a:pt x="6287095" y="6729547"/>
                  </a:lnTo>
                  <a:lnTo>
                    <a:pt x="5844643" y="6729547"/>
                  </a:lnTo>
                  <a:lnTo>
                    <a:pt x="5844643" y="6950772"/>
                  </a:lnTo>
                  <a:lnTo>
                    <a:pt x="5623418" y="6950772"/>
                  </a:lnTo>
                  <a:lnTo>
                    <a:pt x="5623418" y="6508321"/>
                  </a:lnTo>
                  <a:lnTo>
                    <a:pt x="5844643" y="6508321"/>
                  </a:lnTo>
                  <a:lnTo>
                    <a:pt x="5844643" y="6287095"/>
                  </a:lnTo>
                  <a:lnTo>
                    <a:pt x="5623418" y="6287095"/>
                  </a:lnTo>
                  <a:lnTo>
                    <a:pt x="5623418" y="6508321"/>
                  </a:lnTo>
                  <a:lnTo>
                    <a:pt x="5402192" y="6508321"/>
                  </a:lnTo>
                  <a:lnTo>
                    <a:pt x="5402192" y="6287095"/>
                  </a:lnTo>
                  <a:lnTo>
                    <a:pt x="5180966" y="6287095"/>
                  </a:lnTo>
                  <a:lnTo>
                    <a:pt x="5180966" y="6065869"/>
                  </a:lnTo>
                  <a:lnTo>
                    <a:pt x="6065869" y="6065869"/>
                  </a:lnTo>
                  <a:lnTo>
                    <a:pt x="6065869" y="4959740"/>
                  </a:lnTo>
                  <a:lnTo>
                    <a:pt x="6287095" y="4959740"/>
                  </a:lnTo>
                  <a:lnTo>
                    <a:pt x="6287095" y="4738514"/>
                  </a:lnTo>
                  <a:lnTo>
                    <a:pt x="6508321" y="4738514"/>
                  </a:lnTo>
                  <a:lnTo>
                    <a:pt x="6508321" y="4517289"/>
                  </a:lnTo>
                  <a:lnTo>
                    <a:pt x="6729547" y="4517289"/>
                  </a:lnTo>
                  <a:lnTo>
                    <a:pt x="6729547" y="4296063"/>
                  </a:lnTo>
                  <a:lnTo>
                    <a:pt x="6950772" y="4296063"/>
                  </a:lnTo>
                  <a:close/>
                  <a:moveTo>
                    <a:pt x="6287095" y="5844643"/>
                  </a:moveTo>
                  <a:lnTo>
                    <a:pt x="6508321" y="5844643"/>
                  </a:lnTo>
                  <a:lnTo>
                    <a:pt x="6508321" y="6065869"/>
                  </a:lnTo>
                  <a:lnTo>
                    <a:pt x="6287095" y="6065869"/>
                  </a:lnTo>
                  <a:close/>
                  <a:moveTo>
                    <a:pt x="7835676" y="8278127"/>
                  </a:moveTo>
                  <a:lnTo>
                    <a:pt x="8056902" y="8278127"/>
                  </a:lnTo>
                  <a:lnTo>
                    <a:pt x="8056902" y="8499353"/>
                  </a:lnTo>
                  <a:lnTo>
                    <a:pt x="7835676" y="8499353"/>
                  </a:lnTo>
                  <a:close/>
                  <a:moveTo>
                    <a:pt x="5623418" y="5180966"/>
                  </a:moveTo>
                  <a:lnTo>
                    <a:pt x="5844643" y="5180966"/>
                  </a:lnTo>
                  <a:lnTo>
                    <a:pt x="5844643" y="5402192"/>
                  </a:lnTo>
                  <a:lnTo>
                    <a:pt x="5623418" y="5402192"/>
                  </a:lnTo>
                  <a:close/>
                  <a:moveTo>
                    <a:pt x="6950772" y="5180966"/>
                  </a:moveTo>
                  <a:lnTo>
                    <a:pt x="7171998" y="5180966"/>
                  </a:lnTo>
                  <a:lnTo>
                    <a:pt x="7171998" y="5402192"/>
                  </a:lnTo>
                  <a:lnTo>
                    <a:pt x="6950772" y="5402192"/>
                  </a:lnTo>
                  <a:close/>
                  <a:moveTo>
                    <a:pt x="7393224" y="5180966"/>
                  </a:moveTo>
                  <a:lnTo>
                    <a:pt x="7614450" y="5180966"/>
                  </a:lnTo>
                  <a:lnTo>
                    <a:pt x="7614450" y="5402192"/>
                  </a:lnTo>
                  <a:lnTo>
                    <a:pt x="7835676" y="5402192"/>
                  </a:lnTo>
                  <a:lnTo>
                    <a:pt x="7835676" y="5623418"/>
                  </a:lnTo>
                  <a:lnTo>
                    <a:pt x="8056902" y="5623418"/>
                  </a:lnTo>
                  <a:lnTo>
                    <a:pt x="8056902" y="5844643"/>
                  </a:lnTo>
                  <a:lnTo>
                    <a:pt x="8499353" y="5844643"/>
                  </a:lnTo>
                  <a:lnTo>
                    <a:pt x="8499353" y="5623418"/>
                  </a:lnTo>
                  <a:lnTo>
                    <a:pt x="8720579" y="5623418"/>
                  </a:lnTo>
                  <a:lnTo>
                    <a:pt x="8720579" y="5844643"/>
                  </a:lnTo>
                  <a:lnTo>
                    <a:pt x="9163030" y="5844643"/>
                  </a:lnTo>
                  <a:lnTo>
                    <a:pt x="9163030" y="5623418"/>
                  </a:lnTo>
                  <a:lnTo>
                    <a:pt x="9826708" y="5623418"/>
                  </a:lnTo>
                  <a:lnTo>
                    <a:pt x="9826708" y="5844643"/>
                  </a:lnTo>
                  <a:lnTo>
                    <a:pt x="9384256" y="5844643"/>
                  </a:lnTo>
                  <a:lnTo>
                    <a:pt x="9384256" y="6508321"/>
                  </a:lnTo>
                  <a:lnTo>
                    <a:pt x="8499353" y="6508321"/>
                  </a:lnTo>
                  <a:lnTo>
                    <a:pt x="8499353" y="6065869"/>
                  </a:lnTo>
                  <a:lnTo>
                    <a:pt x="7835676" y="6065869"/>
                  </a:lnTo>
                  <a:lnTo>
                    <a:pt x="7835676" y="5844643"/>
                  </a:lnTo>
                  <a:lnTo>
                    <a:pt x="7614450" y="5844643"/>
                  </a:lnTo>
                  <a:lnTo>
                    <a:pt x="7614450" y="5623418"/>
                  </a:lnTo>
                  <a:lnTo>
                    <a:pt x="7393224" y="5623418"/>
                  </a:lnTo>
                  <a:close/>
                  <a:moveTo>
                    <a:pt x="8278127" y="5180966"/>
                  </a:moveTo>
                  <a:lnTo>
                    <a:pt x="8499353" y="5180966"/>
                  </a:lnTo>
                  <a:lnTo>
                    <a:pt x="8499353" y="5402192"/>
                  </a:lnTo>
                  <a:lnTo>
                    <a:pt x="8278127" y="5402192"/>
                  </a:lnTo>
                  <a:close/>
                  <a:moveTo>
                    <a:pt x="3853611" y="5623418"/>
                  </a:moveTo>
                  <a:lnTo>
                    <a:pt x="4738514" y="5623418"/>
                  </a:lnTo>
                  <a:lnTo>
                    <a:pt x="4738514" y="5844643"/>
                  </a:lnTo>
                  <a:lnTo>
                    <a:pt x="3853611" y="5844643"/>
                  </a:lnTo>
                  <a:close/>
                  <a:moveTo>
                    <a:pt x="5180966" y="5623418"/>
                  </a:moveTo>
                  <a:lnTo>
                    <a:pt x="5402192" y="5623418"/>
                  </a:lnTo>
                  <a:lnTo>
                    <a:pt x="5402192" y="5844643"/>
                  </a:lnTo>
                  <a:lnTo>
                    <a:pt x="5180966" y="5844643"/>
                  </a:lnTo>
                  <a:close/>
                  <a:moveTo>
                    <a:pt x="5623418" y="5623418"/>
                  </a:moveTo>
                  <a:lnTo>
                    <a:pt x="5844643" y="5623418"/>
                  </a:lnTo>
                  <a:lnTo>
                    <a:pt x="5844643" y="5844643"/>
                  </a:lnTo>
                  <a:lnTo>
                    <a:pt x="5623418" y="5844643"/>
                  </a:lnTo>
                  <a:close/>
                  <a:moveTo>
                    <a:pt x="6950772" y="5623418"/>
                  </a:moveTo>
                  <a:lnTo>
                    <a:pt x="7171998" y="5623418"/>
                  </a:lnTo>
                  <a:lnTo>
                    <a:pt x="7171998" y="5844643"/>
                  </a:lnTo>
                  <a:lnTo>
                    <a:pt x="6950772" y="5844643"/>
                  </a:lnTo>
                  <a:close/>
                  <a:moveTo>
                    <a:pt x="10047934" y="5623418"/>
                  </a:moveTo>
                  <a:lnTo>
                    <a:pt x="10269159" y="5623418"/>
                  </a:lnTo>
                  <a:lnTo>
                    <a:pt x="10269159" y="6065869"/>
                  </a:lnTo>
                  <a:lnTo>
                    <a:pt x="10047934" y="6065869"/>
                  </a:lnTo>
                  <a:close/>
                  <a:moveTo>
                    <a:pt x="4738514" y="5844643"/>
                  </a:moveTo>
                  <a:lnTo>
                    <a:pt x="5180966" y="5844643"/>
                  </a:lnTo>
                  <a:lnTo>
                    <a:pt x="5180966" y="6065869"/>
                  </a:lnTo>
                  <a:lnTo>
                    <a:pt x="4738514" y="6065869"/>
                  </a:lnTo>
                  <a:close/>
                  <a:moveTo>
                    <a:pt x="7393224" y="5844643"/>
                  </a:moveTo>
                  <a:lnTo>
                    <a:pt x="7614450" y="5844643"/>
                  </a:lnTo>
                  <a:lnTo>
                    <a:pt x="7614450" y="6287095"/>
                  </a:lnTo>
                  <a:lnTo>
                    <a:pt x="7393224" y="6287095"/>
                  </a:lnTo>
                  <a:close/>
                  <a:moveTo>
                    <a:pt x="3853611" y="6065869"/>
                  </a:moveTo>
                  <a:lnTo>
                    <a:pt x="4074837" y="6065869"/>
                  </a:lnTo>
                  <a:lnTo>
                    <a:pt x="4074837" y="6287095"/>
                  </a:lnTo>
                  <a:lnTo>
                    <a:pt x="3853611" y="6287095"/>
                  </a:lnTo>
                  <a:close/>
                  <a:moveTo>
                    <a:pt x="4296063" y="6065869"/>
                  </a:moveTo>
                  <a:lnTo>
                    <a:pt x="4738514" y="6065869"/>
                  </a:lnTo>
                  <a:lnTo>
                    <a:pt x="4738514" y="6287095"/>
                  </a:lnTo>
                  <a:lnTo>
                    <a:pt x="5180966" y="6287095"/>
                  </a:lnTo>
                  <a:lnTo>
                    <a:pt x="5180966" y="6508321"/>
                  </a:lnTo>
                  <a:lnTo>
                    <a:pt x="4959740" y="6508321"/>
                  </a:lnTo>
                  <a:lnTo>
                    <a:pt x="4959740" y="6729547"/>
                  </a:lnTo>
                  <a:lnTo>
                    <a:pt x="5180966" y="6729547"/>
                  </a:lnTo>
                  <a:lnTo>
                    <a:pt x="5180966" y="6950772"/>
                  </a:lnTo>
                  <a:lnTo>
                    <a:pt x="4738514" y="6950772"/>
                  </a:lnTo>
                  <a:lnTo>
                    <a:pt x="4738514" y="7171998"/>
                  </a:lnTo>
                  <a:lnTo>
                    <a:pt x="4959740" y="7171998"/>
                  </a:lnTo>
                  <a:lnTo>
                    <a:pt x="4959740" y="7614450"/>
                  </a:lnTo>
                  <a:lnTo>
                    <a:pt x="4738514" y="7614450"/>
                  </a:lnTo>
                  <a:lnTo>
                    <a:pt x="4738514" y="7393224"/>
                  </a:lnTo>
                  <a:lnTo>
                    <a:pt x="4517289" y="7393224"/>
                  </a:lnTo>
                  <a:lnTo>
                    <a:pt x="4517289" y="7614450"/>
                  </a:lnTo>
                  <a:lnTo>
                    <a:pt x="4296063" y="7614450"/>
                  </a:lnTo>
                  <a:lnTo>
                    <a:pt x="4296063" y="7393224"/>
                  </a:lnTo>
                  <a:lnTo>
                    <a:pt x="3853611" y="7393224"/>
                  </a:lnTo>
                  <a:lnTo>
                    <a:pt x="3853611" y="6508321"/>
                  </a:lnTo>
                  <a:lnTo>
                    <a:pt x="4074837" y="6508321"/>
                  </a:lnTo>
                  <a:lnTo>
                    <a:pt x="4074837" y="6950772"/>
                  </a:lnTo>
                  <a:lnTo>
                    <a:pt x="4296063" y="6950772"/>
                  </a:lnTo>
                  <a:lnTo>
                    <a:pt x="4296063" y="7171998"/>
                  </a:lnTo>
                  <a:lnTo>
                    <a:pt x="4517289" y="7171998"/>
                  </a:lnTo>
                  <a:lnTo>
                    <a:pt x="4517289" y="6950772"/>
                  </a:lnTo>
                  <a:lnTo>
                    <a:pt x="4296063" y="6950772"/>
                  </a:lnTo>
                  <a:lnTo>
                    <a:pt x="4296063" y="6508321"/>
                  </a:lnTo>
                  <a:lnTo>
                    <a:pt x="4074837" y="6508321"/>
                  </a:lnTo>
                  <a:lnTo>
                    <a:pt x="4074837" y="6287095"/>
                  </a:lnTo>
                  <a:lnTo>
                    <a:pt x="4296063" y="6287095"/>
                  </a:lnTo>
                  <a:close/>
                  <a:moveTo>
                    <a:pt x="4517289" y="6508321"/>
                  </a:moveTo>
                  <a:lnTo>
                    <a:pt x="4738514" y="6508321"/>
                  </a:lnTo>
                  <a:lnTo>
                    <a:pt x="4738514" y="6729547"/>
                  </a:lnTo>
                  <a:lnTo>
                    <a:pt x="4517289" y="6729547"/>
                  </a:lnTo>
                  <a:close/>
                  <a:moveTo>
                    <a:pt x="9605482" y="6065869"/>
                  </a:moveTo>
                  <a:lnTo>
                    <a:pt x="10047934" y="6065869"/>
                  </a:lnTo>
                  <a:lnTo>
                    <a:pt x="10047934" y="6287095"/>
                  </a:lnTo>
                  <a:lnTo>
                    <a:pt x="9605482" y="6287095"/>
                  </a:lnTo>
                  <a:close/>
                  <a:moveTo>
                    <a:pt x="10047934" y="6287095"/>
                  </a:moveTo>
                  <a:lnTo>
                    <a:pt x="10269159" y="6287095"/>
                  </a:lnTo>
                  <a:lnTo>
                    <a:pt x="10269159" y="6508321"/>
                  </a:lnTo>
                  <a:lnTo>
                    <a:pt x="10047934" y="6508321"/>
                  </a:lnTo>
                  <a:close/>
                  <a:moveTo>
                    <a:pt x="5180966" y="6508321"/>
                  </a:moveTo>
                  <a:lnTo>
                    <a:pt x="5402192" y="6508321"/>
                  </a:lnTo>
                  <a:lnTo>
                    <a:pt x="5402192" y="6729547"/>
                  </a:lnTo>
                  <a:lnTo>
                    <a:pt x="5180966" y="6729547"/>
                  </a:lnTo>
                  <a:close/>
                  <a:moveTo>
                    <a:pt x="7614450" y="6508321"/>
                  </a:moveTo>
                  <a:lnTo>
                    <a:pt x="7835676" y="6508321"/>
                  </a:lnTo>
                  <a:lnTo>
                    <a:pt x="7835676" y="6729547"/>
                  </a:lnTo>
                  <a:lnTo>
                    <a:pt x="7614450" y="6729547"/>
                  </a:lnTo>
                  <a:close/>
                  <a:moveTo>
                    <a:pt x="9384256" y="6508321"/>
                  </a:moveTo>
                  <a:lnTo>
                    <a:pt x="9826708" y="6508321"/>
                  </a:lnTo>
                  <a:lnTo>
                    <a:pt x="9826708" y="6729547"/>
                  </a:lnTo>
                  <a:lnTo>
                    <a:pt x="10269159" y="6729547"/>
                  </a:lnTo>
                  <a:lnTo>
                    <a:pt x="10269159" y="7171998"/>
                  </a:lnTo>
                  <a:lnTo>
                    <a:pt x="10047934" y="7171998"/>
                  </a:lnTo>
                  <a:lnTo>
                    <a:pt x="10047934" y="7835676"/>
                  </a:lnTo>
                  <a:lnTo>
                    <a:pt x="9826708" y="7835676"/>
                  </a:lnTo>
                  <a:lnTo>
                    <a:pt x="9826708" y="8499353"/>
                  </a:lnTo>
                  <a:lnTo>
                    <a:pt x="10269159" y="8499353"/>
                  </a:lnTo>
                  <a:lnTo>
                    <a:pt x="10269159" y="8720579"/>
                  </a:lnTo>
                  <a:lnTo>
                    <a:pt x="10047934" y="8720579"/>
                  </a:lnTo>
                  <a:lnTo>
                    <a:pt x="10047934" y="8941804"/>
                  </a:lnTo>
                  <a:lnTo>
                    <a:pt x="9826708" y="8941804"/>
                  </a:lnTo>
                  <a:lnTo>
                    <a:pt x="9826708" y="8720579"/>
                  </a:lnTo>
                  <a:lnTo>
                    <a:pt x="9605482" y="8720579"/>
                  </a:lnTo>
                  <a:lnTo>
                    <a:pt x="9605482" y="9163030"/>
                  </a:lnTo>
                  <a:lnTo>
                    <a:pt x="9384256" y="9163030"/>
                  </a:lnTo>
                  <a:lnTo>
                    <a:pt x="9384256" y="8278127"/>
                  </a:lnTo>
                  <a:lnTo>
                    <a:pt x="9605482" y="8278127"/>
                  </a:lnTo>
                  <a:lnTo>
                    <a:pt x="9605482" y="7835676"/>
                  </a:lnTo>
                  <a:lnTo>
                    <a:pt x="9384256" y="7835676"/>
                  </a:lnTo>
                  <a:lnTo>
                    <a:pt x="9384256" y="7614450"/>
                  </a:lnTo>
                  <a:lnTo>
                    <a:pt x="9163030" y="7614450"/>
                  </a:lnTo>
                  <a:lnTo>
                    <a:pt x="9163030" y="7393224"/>
                  </a:lnTo>
                  <a:lnTo>
                    <a:pt x="8941804" y="7393224"/>
                  </a:lnTo>
                  <a:lnTo>
                    <a:pt x="8941804" y="7171998"/>
                  </a:lnTo>
                  <a:lnTo>
                    <a:pt x="8720579" y="7171998"/>
                  </a:lnTo>
                  <a:lnTo>
                    <a:pt x="8720579" y="6729547"/>
                  </a:lnTo>
                  <a:lnTo>
                    <a:pt x="9163030" y="6729547"/>
                  </a:lnTo>
                  <a:lnTo>
                    <a:pt x="9163030" y="6950772"/>
                  </a:lnTo>
                  <a:lnTo>
                    <a:pt x="9384256" y="6950772"/>
                  </a:lnTo>
                  <a:lnTo>
                    <a:pt x="9384256" y="7393224"/>
                  </a:lnTo>
                  <a:lnTo>
                    <a:pt x="9605482" y="7393224"/>
                  </a:lnTo>
                  <a:lnTo>
                    <a:pt x="9605482" y="7614450"/>
                  </a:lnTo>
                  <a:lnTo>
                    <a:pt x="9826708" y="7614450"/>
                  </a:lnTo>
                  <a:lnTo>
                    <a:pt x="9826708" y="7171998"/>
                  </a:lnTo>
                  <a:lnTo>
                    <a:pt x="9605482" y="7171998"/>
                  </a:lnTo>
                  <a:lnTo>
                    <a:pt x="9605482" y="6729547"/>
                  </a:lnTo>
                  <a:lnTo>
                    <a:pt x="9384256" y="6729547"/>
                  </a:lnTo>
                  <a:close/>
                  <a:moveTo>
                    <a:pt x="5180966" y="6950772"/>
                  </a:moveTo>
                  <a:lnTo>
                    <a:pt x="5402192" y="6950772"/>
                  </a:lnTo>
                  <a:lnTo>
                    <a:pt x="5402192" y="7171998"/>
                  </a:lnTo>
                  <a:lnTo>
                    <a:pt x="5180966" y="7171998"/>
                  </a:lnTo>
                  <a:close/>
                  <a:moveTo>
                    <a:pt x="5180966" y="7393224"/>
                  </a:moveTo>
                  <a:lnTo>
                    <a:pt x="5402192" y="7393224"/>
                  </a:lnTo>
                  <a:lnTo>
                    <a:pt x="5402192" y="7614450"/>
                  </a:lnTo>
                  <a:lnTo>
                    <a:pt x="5180966" y="7614450"/>
                  </a:lnTo>
                  <a:close/>
                  <a:moveTo>
                    <a:pt x="6508321" y="7393224"/>
                  </a:moveTo>
                  <a:lnTo>
                    <a:pt x="6729547" y="7393224"/>
                  </a:lnTo>
                  <a:lnTo>
                    <a:pt x="6729547" y="7614450"/>
                  </a:lnTo>
                  <a:lnTo>
                    <a:pt x="6508321" y="7614450"/>
                  </a:lnTo>
                  <a:close/>
                  <a:moveTo>
                    <a:pt x="7835676" y="7393224"/>
                  </a:moveTo>
                  <a:lnTo>
                    <a:pt x="8056902" y="7393224"/>
                  </a:lnTo>
                  <a:lnTo>
                    <a:pt x="8056902" y="7614450"/>
                  </a:lnTo>
                  <a:lnTo>
                    <a:pt x="7835676" y="7614450"/>
                  </a:lnTo>
                  <a:close/>
                  <a:moveTo>
                    <a:pt x="4959740" y="7614450"/>
                  </a:moveTo>
                  <a:lnTo>
                    <a:pt x="5180966" y="7614450"/>
                  </a:lnTo>
                  <a:lnTo>
                    <a:pt x="5180966" y="7835676"/>
                  </a:lnTo>
                  <a:lnTo>
                    <a:pt x="4959740" y="7835676"/>
                  </a:lnTo>
                  <a:close/>
                  <a:moveTo>
                    <a:pt x="6065869" y="7614450"/>
                  </a:moveTo>
                  <a:lnTo>
                    <a:pt x="6287095" y="7614450"/>
                  </a:lnTo>
                  <a:lnTo>
                    <a:pt x="6287095" y="7835676"/>
                  </a:lnTo>
                  <a:lnTo>
                    <a:pt x="6065869" y="7835676"/>
                  </a:lnTo>
                  <a:close/>
                  <a:moveTo>
                    <a:pt x="7614450" y="7614450"/>
                  </a:moveTo>
                  <a:lnTo>
                    <a:pt x="7835676" y="7614450"/>
                  </a:lnTo>
                  <a:lnTo>
                    <a:pt x="7835676" y="7835676"/>
                  </a:lnTo>
                  <a:lnTo>
                    <a:pt x="7614450" y="7835676"/>
                  </a:lnTo>
                  <a:close/>
                  <a:moveTo>
                    <a:pt x="8941804" y="7614450"/>
                  </a:moveTo>
                  <a:lnTo>
                    <a:pt x="9163030" y="7614450"/>
                  </a:lnTo>
                  <a:lnTo>
                    <a:pt x="9163030" y="8056902"/>
                  </a:lnTo>
                  <a:lnTo>
                    <a:pt x="8941804" y="8056902"/>
                  </a:lnTo>
                  <a:close/>
                  <a:moveTo>
                    <a:pt x="3853611" y="7835676"/>
                  </a:moveTo>
                  <a:lnTo>
                    <a:pt x="4074837" y="7835676"/>
                  </a:lnTo>
                  <a:lnTo>
                    <a:pt x="4074837" y="8056902"/>
                  </a:lnTo>
                  <a:lnTo>
                    <a:pt x="3853611" y="8056902"/>
                  </a:lnTo>
                  <a:close/>
                  <a:moveTo>
                    <a:pt x="4296063" y="7835676"/>
                  </a:moveTo>
                  <a:lnTo>
                    <a:pt x="4517289" y="7835676"/>
                  </a:lnTo>
                  <a:lnTo>
                    <a:pt x="4517289" y="8499353"/>
                  </a:lnTo>
                  <a:lnTo>
                    <a:pt x="4074837" y="8499353"/>
                  </a:lnTo>
                  <a:lnTo>
                    <a:pt x="4074837" y="8278127"/>
                  </a:lnTo>
                  <a:lnTo>
                    <a:pt x="4296063" y="8278127"/>
                  </a:lnTo>
                  <a:close/>
                  <a:moveTo>
                    <a:pt x="5180966" y="7835676"/>
                  </a:moveTo>
                  <a:lnTo>
                    <a:pt x="5623418" y="7835676"/>
                  </a:lnTo>
                  <a:lnTo>
                    <a:pt x="5623418" y="8056902"/>
                  </a:lnTo>
                  <a:lnTo>
                    <a:pt x="5180966" y="8056902"/>
                  </a:lnTo>
                  <a:close/>
                  <a:moveTo>
                    <a:pt x="5844643" y="7835676"/>
                  </a:moveTo>
                  <a:lnTo>
                    <a:pt x="6065869" y="7835676"/>
                  </a:lnTo>
                  <a:lnTo>
                    <a:pt x="6065869" y="8056902"/>
                  </a:lnTo>
                  <a:lnTo>
                    <a:pt x="5844643" y="8056902"/>
                  </a:lnTo>
                  <a:close/>
                  <a:moveTo>
                    <a:pt x="6065869" y="8056902"/>
                  </a:moveTo>
                  <a:lnTo>
                    <a:pt x="6508321" y="8056902"/>
                  </a:lnTo>
                  <a:lnTo>
                    <a:pt x="6508321" y="8278127"/>
                  </a:lnTo>
                  <a:lnTo>
                    <a:pt x="6065869" y="8278127"/>
                  </a:lnTo>
                  <a:close/>
                  <a:moveTo>
                    <a:pt x="4738514" y="8278127"/>
                  </a:moveTo>
                  <a:lnTo>
                    <a:pt x="4959740" y="8278127"/>
                  </a:lnTo>
                  <a:lnTo>
                    <a:pt x="4959740" y="8499353"/>
                  </a:lnTo>
                  <a:lnTo>
                    <a:pt x="4738514" y="8499353"/>
                  </a:lnTo>
                  <a:close/>
                  <a:moveTo>
                    <a:pt x="5180966" y="8278127"/>
                  </a:moveTo>
                  <a:lnTo>
                    <a:pt x="5844643" y="8278127"/>
                  </a:lnTo>
                  <a:lnTo>
                    <a:pt x="5844643" y="8720579"/>
                  </a:lnTo>
                  <a:lnTo>
                    <a:pt x="5623418" y="8720579"/>
                  </a:lnTo>
                  <a:lnTo>
                    <a:pt x="5623418" y="8499353"/>
                  </a:lnTo>
                  <a:lnTo>
                    <a:pt x="5180966" y="8499353"/>
                  </a:lnTo>
                  <a:close/>
                  <a:moveTo>
                    <a:pt x="6065869" y="8499353"/>
                  </a:moveTo>
                  <a:lnTo>
                    <a:pt x="6287095" y="8499353"/>
                  </a:lnTo>
                  <a:lnTo>
                    <a:pt x="6287095" y="8941804"/>
                  </a:lnTo>
                  <a:lnTo>
                    <a:pt x="6065869" y="8941804"/>
                  </a:lnTo>
                  <a:close/>
                  <a:moveTo>
                    <a:pt x="6950772" y="8720579"/>
                  </a:moveTo>
                  <a:lnTo>
                    <a:pt x="7171998" y="8720579"/>
                  </a:lnTo>
                  <a:lnTo>
                    <a:pt x="7171998" y="8941804"/>
                  </a:lnTo>
                  <a:lnTo>
                    <a:pt x="7393224" y="8941804"/>
                  </a:lnTo>
                  <a:lnTo>
                    <a:pt x="7393224" y="9163030"/>
                  </a:lnTo>
                  <a:lnTo>
                    <a:pt x="6508321" y="9163030"/>
                  </a:lnTo>
                  <a:lnTo>
                    <a:pt x="6508321" y="9605482"/>
                  </a:lnTo>
                  <a:lnTo>
                    <a:pt x="6287095" y="9605482"/>
                  </a:lnTo>
                  <a:lnTo>
                    <a:pt x="6287095" y="9384256"/>
                  </a:lnTo>
                  <a:lnTo>
                    <a:pt x="5844643" y="9384256"/>
                  </a:lnTo>
                  <a:lnTo>
                    <a:pt x="5844643" y="9163030"/>
                  </a:lnTo>
                  <a:lnTo>
                    <a:pt x="6287095" y="9163030"/>
                  </a:lnTo>
                  <a:lnTo>
                    <a:pt x="6287095" y="8941804"/>
                  </a:lnTo>
                  <a:lnTo>
                    <a:pt x="6950772" y="8941804"/>
                  </a:lnTo>
                  <a:close/>
                  <a:moveTo>
                    <a:pt x="10047934" y="8941804"/>
                  </a:moveTo>
                  <a:lnTo>
                    <a:pt x="10269159" y="8941804"/>
                  </a:lnTo>
                  <a:lnTo>
                    <a:pt x="10269159" y="9826708"/>
                  </a:lnTo>
                  <a:lnTo>
                    <a:pt x="10047934" y="9826708"/>
                  </a:lnTo>
                  <a:lnTo>
                    <a:pt x="10047934" y="9384256"/>
                  </a:lnTo>
                  <a:lnTo>
                    <a:pt x="9605482" y="9384256"/>
                  </a:lnTo>
                  <a:lnTo>
                    <a:pt x="9605482" y="9163030"/>
                  </a:lnTo>
                  <a:lnTo>
                    <a:pt x="10047934" y="9163030"/>
                  </a:lnTo>
                  <a:close/>
                  <a:moveTo>
                    <a:pt x="7614450" y="9163030"/>
                  </a:moveTo>
                  <a:lnTo>
                    <a:pt x="7835676" y="9163030"/>
                  </a:lnTo>
                  <a:lnTo>
                    <a:pt x="7835676" y="9826708"/>
                  </a:lnTo>
                  <a:lnTo>
                    <a:pt x="7393224" y="9826708"/>
                  </a:lnTo>
                  <a:lnTo>
                    <a:pt x="7393224" y="9605482"/>
                  </a:lnTo>
                  <a:lnTo>
                    <a:pt x="7614450" y="9605482"/>
                  </a:lnTo>
                  <a:close/>
                  <a:moveTo>
                    <a:pt x="5623418" y="9384256"/>
                  </a:moveTo>
                  <a:lnTo>
                    <a:pt x="5844643" y="9384256"/>
                  </a:lnTo>
                  <a:lnTo>
                    <a:pt x="5844643" y="9605482"/>
                  </a:lnTo>
                  <a:lnTo>
                    <a:pt x="6065869" y="9605482"/>
                  </a:lnTo>
                  <a:lnTo>
                    <a:pt x="6065869" y="10047934"/>
                  </a:lnTo>
                  <a:lnTo>
                    <a:pt x="6508321" y="10047934"/>
                  </a:lnTo>
                  <a:lnTo>
                    <a:pt x="6508321" y="10269159"/>
                  </a:lnTo>
                  <a:lnTo>
                    <a:pt x="5623418" y="10269159"/>
                  </a:lnTo>
                  <a:close/>
                  <a:moveTo>
                    <a:pt x="6729547" y="9384256"/>
                  </a:moveTo>
                  <a:lnTo>
                    <a:pt x="6950772" y="9384256"/>
                  </a:lnTo>
                  <a:lnTo>
                    <a:pt x="6950772" y="9605482"/>
                  </a:lnTo>
                  <a:lnTo>
                    <a:pt x="6729547" y="9605482"/>
                  </a:lnTo>
                  <a:close/>
                  <a:moveTo>
                    <a:pt x="7171998" y="9384256"/>
                  </a:moveTo>
                  <a:lnTo>
                    <a:pt x="7393224" y="9384256"/>
                  </a:lnTo>
                  <a:lnTo>
                    <a:pt x="7393224" y="9605482"/>
                  </a:lnTo>
                  <a:lnTo>
                    <a:pt x="7171998" y="9605482"/>
                  </a:lnTo>
                  <a:close/>
                  <a:moveTo>
                    <a:pt x="8056902" y="9384256"/>
                  </a:moveTo>
                  <a:lnTo>
                    <a:pt x="8278127" y="9384256"/>
                  </a:lnTo>
                  <a:lnTo>
                    <a:pt x="8278127" y="9605482"/>
                  </a:lnTo>
                  <a:lnTo>
                    <a:pt x="8056902" y="9605482"/>
                  </a:lnTo>
                  <a:close/>
                  <a:moveTo>
                    <a:pt x="8499353" y="9384256"/>
                  </a:moveTo>
                  <a:lnTo>
                    <a:pt x="8720579" y="9384256"/>
                  </a:lnTo>
                  <a:lnTo>
                    <a:pt x="8720579" y="9826708"/>
                  </a:lnTo>
                  <a:lnTo>
                    <a:pt x="8499353" y="9826708"/>
                  </a:lnTo>
                  <a:lnTo>
                    <a:pt x="8499353" y="10269159"/>
                  </a:lnTo>
                  <a:lnTo>
                    <a:pt x="7835676" y="10269159"/>
                  </a:lnTo>
                  <a:lnTo>
                    <a:pt x="7835676" y="9826708"/>
                  </a:lnTo>
                  <a:lnTo>
                    <a:pt x="8056902" y="9826708"/>
                  </a:lnTo>
                  <a:lnTo>
                    <a:pt x="8056902" y="10047934"/>
                  </a:lnTo>
                  <a:lnTo>
                    <a:pt x="8278127" y="10047934"/>
                  </a:lnTo>
                  <a:lnTo>
                    <a:pt x="8278127" y="9605482"/>
                  </a:lnTo>
                  <a:lnTo>
                    <a:pt x="8499353" y="9605482"/>
                  </a:lnTo>
                  <a:close/>
                  <a:moveTo>
                    <a:pt x="9163030" y="9384256"/>
                  </a:moveTo>
                  <a:lnTo>
                    <a:pt x="9605482" y="9384256"/>
                  </a:lnTo>
                  <a:lnTo>
                    <a:pt x="9605482" y="9605482"/>
                  </a:lnTo>
                  <a:lnTo>
                    <a:pt x="9163030" y="9605482"/>
                  </a:lnTo>
                  <a:close/>
                  <a:moveTo>
                    <a:pt x="6508321" y="9605482"/>
                  </a:moveTo>
                  <a:lnTo>
                    <a:pt x="6729547" y="9605482"/>
                  </a:lnTo>
                  <a:lnTo>
                    <a:pt x="6729547" y="9826708"/>
                  </a:lnTo>
                  <a:lnTo>
                    <a:pt x="6950772" y="9826708"/>
                  </a:lnTo>
                  <a:lnTo>
                    <a:pt x="6950772" y="10047934"/>
                  </a:lnTo>
                  <a:lnTo>
                    <a:pt x="6508321" y="10047934"/>
                  </a:lnTo>
                  <a:close/>
                  <a:moveTo>
                    <a:pt x="6950772" y="9605482"/>
                  </a:moveTo>
                  <a:lnTo>
                    <a:pt x="7171998" y="9605482"/>
                  </a:lnTo>
                  <a:lnTo>
                    <a:pt x="7171998" y="9826708"/>
                  </a:lnTo>
                  <a:lnTo>
                    <a:pt x="6950772" y="9826708"/>
                  </a:lnTo>
                  <a:close/>
                  <a:moveTo>
                    <a:pt x="8941804" y="9605482"/>
                  </a:moveTo>
                  <a:lnTo>
                    <a:pt x="9163030" y="9605482"/>
                  </a:lnTo>
                  <a:lnTo>
                    <a:pt x="9163030" y="10047934"/>
                  </a:lnTo>
                  <a:lnTo>
                    <a:pt x="8941804" y="10047934"/>
                  </a:lnTo>
                  <a:close/>
                  <a:moveTo>
                    <a:pt x="9605482" y="9605482"/>
                  </a:moveTo>
                  <a:lnTo>
                    <a:pt x="9826708" y="9605482"/>
                  </a:lnTo>
                  <a:lnTo>
                    <a:pt x="9826708" y="9826708"/>
                  </a:lnTo>
                  <a:lnTo>
                    <a:pt x="9605482" y="9826708"/>
                  </a:lnTo>
                  <a:close/>
                  <a:moveTo>
                    <a:pt x="9384256" y="9826708"/>
                  </a:moveTo>
                  <a:lnTo>
                    <a:pt x="9605482" y="9826708"/>
                  </a:lnTo>
                  <a:lnTo>
                    <a:pt x="9605482" y="10269159"/>
                  </a:lnTo>
                  <a:lnTo>
                    <a:pt x="9384256" y="10269159"/>
                  </a:lnTo>
                  <a:close/>
                  <a:moveTo>
                    <a:pt x="9826708" y="9826708"/>
                  </a:moveTo>
                  <a:lnTo>
                    <a:pt x="10047934" y="9826708"/>
                  </a:lnTo>
                  <a:lnTo>
                    <a:pt x="10047934" y="10269159"/>
                  </a:lnTo>
                  <a:lnTo>
                    <a:pt x="9826708" y="10269159"/>
                  </a:lnTo>
                  <a:close/>
                  <a:moveTo>
                    <a:pt x="7393224" y="10047934"/>
                  </a:moveTo>
                  <a:lnTo>
                    <a:pt x="7614450" y="10047934"/>
                  </a:lnTo>
                  <a:lnTo>
                    <a:pt x="7614450" y="10269159"/>
                  </a:lnTo>
                  <a:lnTo>
                    <a:pt x="7393224" y="10269159"/>
                  </a:lnTo>
                  <a:close/>
                </a:path>
              </a:pathLst>
            </a:custGeom>
            <a:grpFill/>
            <a:ln w="221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+mj-lt"/>
              </a:endParaRPr>
            </a:p>
          </p:txBody>
        </p:sp>
        <p:sp>
          <p:nvSpPr>
            <p:cNvPr id="7" name="Forma Livre: Forma 6">
              <a:extLst>
                <a:ext uri="{FF2B5EF4-FFF2-40B4-BE49-F238E27FC236}">
                  <a16:creationId xmlns:a16="http://schemas.microsoft.com/office/drawing/2014/main" id="{F93C78AF-BE2B-4E8E-A545-2F2596DA50B6}"/>
                </a:ext>
              </a:extLst>
            </p:cNvPr>
            <p:cNvSpPr/>
            <p:nvPr/>
          </p:nvSpPr>
          <p:spPr>
            <a:xfrm>
              <a:off x="-1185817" y="-3853611"/>
              <a:ext cx="13937226" cy="13937226"/>
            </a:xfrm>
            <a:custGeom>
              <a:avLst/>
              <a:gdLst>
                <a:gd name="connsiteX0" fmla="*/ 3853611 w 13937225"/>
                <a:gd name="connsiteY0" fmla="*/ 3853611 h 13937225"/>
                <a:gd name="connsiteX1" fmla="*/ 5402192 w 13937225"/>
                <a:gd name="connsiteY1" fmla="*/ 3853611 h 13937225"/>
                <a:gd name="connsiteX2" fmla="*/ 5402192 w 13937225"/>
                <a:gd name="connsiteY2" fmla="*/ 3853611 h 13937225"/>
                <a:gd name="connsiteX3" fmla="*/ 5402192 w 13937225"/>
                <a:gd name="connsiteY3" fmla="*/ 3853611 h 13937225"/>
                <a:gd name="connsiteX4" fmla="*/ 5402192 w 13937225"/>
                <a:gd name="connsiteY4" fmla="*/ 5402192 h 13937225"/>
                <a:gd name="connsiteX5" fmla="*/ 5402192 w 13937225"/>
                <a:gd name="connsiteY5" fmla="*/ 5402192 h 13937225"/>
                <a:gd name="connsiteX6" fmla="*/ 5402192 w 13937225"/>
                <a:gd name="connsiteY6" fmla="*/ 5402192 h 13937225"/>
                <a:gd name="connsiteX7" fmla="*/ 3853611 w 13937225"/>
                <a:gd name="connsiteY7" fmla="*/ 5402192 h 13937225"/>
                <a:gd name="connsiteX8" fmla="*/ 3853611 w 13937225"/>
                <a:gd name="connsiteY8" fmla="*/ 5402192 h 13937225"/>
                <a:gd name="connsiteX9" fmla="*/ 3853611 w 13937225"/>
                <a:gd name="connsiteY9" fmla="*/ 5402192 h 13937225"/>
                <a:gd name="connsiteX10" fmla="*/ 3853611 w 13937225"/>
                <a:gd name="connsiteY10" fmla="*/ 3853611 h 13937225"/>
                <a:gd name="connsiteX11" fmla="*/ 3853611 w 13937225"/>
                <a:gd name="connsiteY11" fmla="*/ 3853611 h 13937225"/>
                <a:gd name="connsiteX12" fmla="*/ 3853611 w 13937225"/>
                <a:gd name="connsiteY12" fmla="*/ 3853611 h 13937225"/>
                <a:gd name="connsiteX13" fmla="*/ 4074837 w 13937225"/>
                <a:gd name="connsiteY13" fmla="*/ 4074837 h 13937225"/>
                <a:gd name="connsiteX14" fmla="*/ 5180966 w 13937225"/>
                <a:gd name="connsiteY14" fmla="*/ 4074837 h 13937225"/>
                <a:gd name="connsiteX15" fmla="*/ 5180966 w 13937225"/>
                <a:gd name="connsiteY15" fmla="*/ 4074837 h 13937225"/>
                <a:gd name="connsiteX16" fmla="*/ 5180966 w 13937225"/>
                <a:gd name="connsiteY16" fmla="*/ 4074837 h 13937225"/>
                <a:gd name="connsiteX17" fmla="*/ 5180966 w 13937225"/>
                <a:gd name="connsiteY17" fmla="*/ 5180966 h 13937225"/>
                <a:gd name="connsiteX18" fmla="*/ 5180966 w 13937225"/>
                <a:gd name="connsiteY18" fmla="*/ 5180966 h 13937225"/>
                <a:gd name="connsiteX19" fmla="*/ 5180966 w 13937225"/>
                <a:gd name="connsiteY19" fmla="*/ 5180966 h 13937225"/>
                <a:gd name="connsiteX20" fmla="*/ 4074837 w 13937225"/>
                <a:gd name="connsiteY20" fmla="*/ 5180966 h 13937225"/>
                <a:gd name="connsiteX21" fmla="*/ 4074837 w 13937225"/>
                <a:gd name="connsiteY21" fmla="*/ 5180966 h 13937225"/>
                <a:gd name="connsiteX22" fmla="*/ 4074837 w 13937225"/>
                <a:gd name="connsiteY22" fmla="*/ 5180966 h 13937225"/>
                <a:gd name="connsiteX23" fmla="*/ 4074837 w 13937225"/>
                <a:gd name="connsiteY23" fmla="*/ 4074837 h 13937225"/>
                <a:gd name="connsiteX24" fmla="*/ 4074837 w 13937225"/>
                <a:gd name="connsiteY24" fmla="*/ 4074837 h 13937225"/>
                <a:gd name="connsiteX25" fmla="*/ 4074837 w 13937225"/>
                <a:gd name="connsiteY25" fmla="*/ 4074837 h 13937225"/>
                <a:gd name="connsiteX26" fmla="*/ 4296063 w 13937225"/>
                <a:gd name="connsiteY26" fmla="*/ 4296063 h 13937225"/>
                <a:gd name="connsiteX27" fmla="*/ 4959740 w 13937225"/>
                <a:gd name="connsiteY27" fmla="*/ 4296063 h 13937225"/>
                <a:gd name="connsiteX28" fmla="*/ 4959740 w 13937225"/>
                <a:gd name="connsiteY28" fmla="*/ 4296063 h 13937225"/>
                <a:gd name="connsiteX29" fmla="*/ 4959740 w 13937225"/>
                <a:gd name="connsiteY29" fmla="*/ 4296063 h 13937225"/>
                <a:gd name="connsiteX30" fmla="*/ 4959740 w 13937225"/>
                <a:gd name="connsiteY30" fmla="*/ 4959740 h 13937225"/>
                <a:gd name="connsiteX31" fmla="*/ 4959740 w 13937225"/>
                <a:gd name="connsiteY31" fmla="*/ 4959740 h 13937225"/>
                <a:gd name="connsiteX32" fmla="*/ 4959740 w 13937225"/>
                <a:gd name="connsiteY32" fmla="*/ 4959740 h 13937225"/>
                <a:gd name="connsiteX33" fmla="*/ 4296063 w 13937225"/>
                <a:gd name="connsiteY33" fmla="*/ 4959740 h 13937225"/>
                <a:gd name="connsiteX34" fmla="*/ 4296063 w 13937225"/>
                <a:gd name="connsiteY34" fmla="*/ 4959740 h 13937225"/>
                <a:gd name="connsiteX35" fmla="*/ 4296063 w 13937225"/>
                <a:gd name="connsiteY35" fmla="*/ 4959740 h 13937225"/>
                <a:gd name="connsiteX36" fmla="*/ 4296063 w 13937225"/>
                <a:gd name="connsiteY36" fmla="*/ 4296063 h 13937225"/>
                <a:gd name="connsiteX37" fmla="*/ 4296063 w 13937225"/>
                <a:gd name="connsiteY37" fmla="*/ 4296063 h 13937225"/>
                <a:gd name="connsiteX38" fmla="*/ 4296063 w 13937225"/>
                <a:gd name="connsiteY38" fmla="*/ 4296063 h 13937225"/>
                <a:gd name="connsiteX39" fmla="*/ 8720579 w 13937225"/>
                <a:gd name="connsiteY39" fmla="*/ 3853611 h 13937225"/>
                <a:gd name="connsiteX40" fmla="*/ 10269159 w 13937225"/>
                <a:gd name="connsiteY40" fmla="*/ 3853611 h 13937225"/>
                <a:gd name="connsiteX41" fmla="*/ 10269159 w 13937225"/>
                <a:gd name="connsiteY41" fmla="*/ 3853611 h 13937225"/>
                <a:gd name="connsiteX42" fmla="*/ 10269159 w 13937225"/>
                <a:gd name="connsiteY42" fmla="*/ 3853611 h 13937225"/>
                <a:gd name="connsiteX43" fmla="*/ 10269159 w 13937225"/>
                <a:gd name="connsiteY43" fmla="*/ 5402192 h 13937225"/>
                <a:gd name="connsiteX44" fmla="*/ 10269159 w 13937225"/>
                <a:gd name="connsiteY44" fmla="*/ 5402192 h 13937225"/>
                <a:gd name="connsiteX45" fmla="*/ 10269159 w 13937225"/>
                <a:gd name="connsiteY45" fmla="*/ 5402192 h 13937225"/>
                <a:gd name="connsiteX46" fmla="*/ 8720579 w 13937225"/>
                <a:gd name="connsiteY46" fmla="*/ 5402192 h 13937225"/>
                <a:gd name="connsiteX47" fmla="*/ 8720579 w 13937225"/>
                <a:gd name="connsiteY47" fmla="*/ 5402192 h 13937225"/>
                <a:gd name="connsiteX48" fmla="*/ 8720579 w 13937225"/>
                <a:gd name="connsiteY48" fmla="*/ 5402192 h 13937225"/>
                <a:gd name="connsiteX49" fmla="*/ 8720579 w 13937225"/>
                <a:gd name="connsiteY49" fmla="*/ 3853611 h 13937225"/>
                <a:gd name="connsiteX50" fmla="*/ 8720579 w 13937225"/>
                <a:gd name="connsiteY50" fmla="*/ 3853611 h 13937225"/>
                <a:gd name="connsiteX51" fmla="*/ 8720579 w 13937225"/>
                <a:gd name="connsiteY51" fmla="*/ 3853611 h 13937225"/>
                <a:gd name="connsiteX52" fmla="*/ 8941804 w 13937225"/>
                <a:gd name="connsiteY52" fmla="*/ 4074837 h 13937225"/>
                <a:gd name="connsiteX53" fmla="*/ 10047934 w 13937225"/>
                <a:gd name="connsiteY53" fmla="*/ 4074837 h 13937225"/>
                <a:gd name="connsiteX54" fmla="*/ 10047934 w 13937225"/>
                <a:gd name="connsiteY54" fmla="*/ 4074837 h 13937225"/>
                <a:gd name="connsiteX55" fmla="*/ 10047934 w 13937225"/>
                <a:gd name="connsiteY55" fmla="*/ 4074837 h 13937225"/>
                <a:gd name="connsiteX56" fmla="*/ 10047934 w 13937225"/>
                <a:gd name="connsiteY56" fmla="*/ 5180966 h 13937225"/>
                <a:gd name="connsiteX57" fmla="*/ 10047934 w 13937225"/>
                <a:gd name="connsiteY57" fmla="*/ 5180966 h 13937225"/>
                <a:gd name="connsiteX58" fmla="*/ 10047934 w 13937225"/>
                <a:gd name="connsiteY58" fmla="*/ 5180966 h 13937225"/>
                <a:gd name="connsiteX59" fmla="*/ 8941804 w 13937225"/>
                <a:gd name="connsiteY59" fmla="*/ 5180966 h 13937225"/>
                <a:gd name="connsiteX60" fmla="*/ 8941804 w 13937225"/>
                <a:gd name="connsiteY60" fmla="*/ 5180966 h 13937225"/>
                <a:gd name="connsiteX61" fmla="*/ 8941804 w 13937225"/>
                <a:gd name="connsiteY61" fmla="*/ 5180966 h 13937225"/>
                <a:gd name="connsiteX62" fmla="*/ 8941804 w 13937225"/>
                <a:gd name="connsiteY62" fmla="*/ 4074837 h 13937225"/>
                <a:gd name="connsiteX63" fmla="*/ 8941804 w 13937225"/>
                <a:gd name="connsiteY63" fmla="*/ 4074837 h 13937225"/>
                <a:gd name="connsiteX64" fmla="*/ 8941804 w 13937225"/>
                <a:gd name="connsiteY64" fmla="*/ 4074837 h 13937225"/>
                <a:gd name="connsiteX65" fmla="*/ 9163030 w 13937225"/>
                <a:gd name="connsiteY65" fmla="*/ 4296063 h 13937225"/>
                <a:gd name="connsiteX66" fmla="*/ 9826708 w 13937225"/>
                <a:gd name="connsiteY66" fmla="*/ 4296063 h 13937225"/>
                <a:gd name="connsiteX67" fmla="*/ 9826708 w 13937225"/>
                <a:gd name="connsiteY67" fmla="*/ 4296063 h 13937225"/>
                <a:gd name="connsiteX68" fmla="*/ 9826708 w 13937225"/>
                <a:gd name="connsiteY68" fmla="*/ 4296063 h 13937225"/>
                <a:gd name="connsiteX69" fmla="*/ 9826708 w 13937225"/>
                <a:gd name="connsiteY69" fmla="*/ 4959740 h 13937225"/>
                <a:gd name="connsiteX70" fmla="*/ 9826708 w 13937225"/>
                <a:gd name="connsiteY70" fmla="*/ 4959740 h 13937225"/>
                <a:gd name="connsiteX71" fmla="*/ 9826708 w 13937225"/>
                <a:gd name="connsiteY71" fmla="*/ 4959740 h 13937225"/>
                <a:gd name="connsiteX72" fmla="*/ 9163030 w 13937225"/>
                <a:gd name="connsiteY72" fmla="*/ 4959740 h 13937225"/>
                <a:gd name="connsiteX73" fmla="*/ 9163030 w 13937225"/>
                <a:gd name="connsiteY73" fmla="*/ 4959740 h 13937225"/>
                <a:gd name="connsiteX74" fmla="*/ 9163030 w 13937225"/>
                <a:gd name="connsiteY74" fmla="*/ 4959740 h 13937225"/>
                <a:gd name="connsiteX75" fmla="*/ 9163030 w 13937225"/>
                <a:gd name="connsiteY75" fmla="*/ 4296063 h 13937225"/>
                <a:gd name="connsiteX76" fmla="*/ 9163030 w 13937225"/>
                <a:gd name="connsiteY76" fmla="*/ 4296063 h 13937225"/>
                <a:gd name="connsiteX77" fmla="*/ 9163030 w 13937225"/>
                <a:gd name="connsiteY77" fmla="*/ 4296063 h 13937225"/>
                <a:gd name="connsiteX78" fmla="*/ 3853611 w 13937225"/>
                <a:gd name="connsiteY78" fmla="*/ 8720579 h 13937225"/>
                <a:gd name="connsiteX79" fmla="*/ 5402192 w 13937225"/>
                <a:gd name="connsiteY79" fmla="*/ 8720579 h 13937225"/>
                <a:gd name="connsiteX80" fmla="*/ 5402192 w 13937225"/>
                <a:gd name="connsiteY80" fmla="*/ 8720579 h 13937225"/>
                <a:gd name="connsiteX81" fmla="*/ 5402192 w 13937225"/>
                <a:gd name="connsiteY81" fmla="*/ 8720579 h 13937225"/>
                <a:gd name="connsiteX82" fmla="*/ 5402192 w 13937225"/>
                <a:gd name="connsiteY82" fmla="*/ 10269159 h 13937225"/>
                <a:gd name="connsiteX83" fmla="*/ 5402192 w 13937225"/>
                <a:gd name="connsiteY83" fmla="*/ 10269159 h 13937225"/>
                <a:gd name="connsiteX84" fmla="*/ 5402192 w 13937225"/>
                <a:gd name="connsiteY84" fmla="*/ 10269159 h 13937225"/>
                <a:gd name="connsiteX85" fmla="*/ 3853611 w 13937225"/>
                <a:gd name="connsiteY85" fmla="*/ 10269159 h 13937225"/>
                <a:gd name="connsiteX86" fmla="*/ 3853611 w 13937225"/>
                <a:gd name="connsiteY86" fmla="*/ 10269159 h 13937225"/>
                <a:gd name="connsiteX87" fmla="*/ 3853611 w 13937225"/>
                <a:gd name="connsiteY87" fmla="*/ 10269159 h 13937225"/>
                <a:gd name="connsiteX88" fmla="*/ 3853611 w 13937225"/>
                <a:gd name="connsiteY88" fmla="*/ 8720579 h 13937225"/>
                <a:gd name="connsiteX89" fmla="*/ 3853611 w 13937225"/>
                <a:gd name="connsiteY89" fmla="*/ 8720579 h 13937225"/>
                <a:gd name="connsiteX90" fmla="*/ 3853611 w 13937225"/>
                <a:gd name="connsiteY90" fmla="*/ 8720579 h 13937225"/>
                <a:gd name="connsiteX91" fmla="*/ 4074837 w 13937225"/>
                <a:gd name="connsiteY91" fmla="*/ 8941804 h 13937225"/>
                <a:gd name="connsiteX92" fmla="*/ 5180966 w 13937225"/>
                <a:gd name="connsiteY92" fmla="*/ 8941804 h 13937225"/>
                <a:gd name="connsiteX93" fmla="*/ 5180966 w 13937225"/>
                <a:gd name="connsiteY93" fmla="*/ 8941804 h 13937225"/>
                <a:gd name="connsiteX94" fmla="*/ 5180966 w 13937225"/>
                <a:gd name="connsiteY94" fmla="*/ 8941804 h 13937225"/>
                <a:gd name="connsiteX95" fmla="*/ 5180966 w 13937225"/>
                <a:gd name="connsiteY95" fmla="*/ 10047934 h 13937225"/>
                <a:gd name="connsiteX96" fmla="*/ 5180966 w 13937225"/>
                <a:gd name="connsiteY96" fmla="*/ 10047934 h 13937225"/>
                <a:gd name="connsiteX97" fmla="*/ 5180966 w 13937225"/>
                <a:gd name="connsiteY97" fmla="*/ 10047934 h 13937225"/>
                <a:gd name="connsiteX98" fmla="*/ 4074837 w 13937225"/>
                <a:gd name="connsiteY98" fmla="*/ 10047934 h 13937225"/>
                <a:gd name="connsiteX99" fmla="*/ 4074837 w 13937225"/>
                <a:gd name="connsiteY99" fmla="*/ 10047934 h 13937225"/>
                <a:gd name="connsiteX100" fmla="*/ 4074837 w 13937225"/>
                <a:gd name="connsiteY100" fmla="*/ 10047934 h 13937225"/>
                <a:gd name="connsiteX101" fmla="*/ 4074837 w 13937225"/>
                <a:gd name="connsiteY101" fmla="*/ 8941804 h 13937225"/>
                <a:gd name="connsiteX102" fmla="*/ 4074837 w 13937225"/>
                <a:gd name="connsiteY102" fmla="*/ 8941804 h 13937225"/>
                <a:gd name="connsiteX103" fmla="*/ 4074837 w 13937225"/>
                <a:gd name="connsiteY103" fmla="*/ 8941804 h 13937225"/>
                <a:gd name="connsiteX104" fmla="*/ 4296063 w 13937225"/>
                <a:gd name="connsiteY104" fmla="*/ 9163030 h 13937225"/>
                <a:gd name="connsiteX105" fmla="*/ 4959740 w 13937225"/>
                <a:gd name="connsiteY105" fmla="*/ 9163030 h 13937225"/>
                <a:gd name="connsiteX106" fmla="*/ 4959740 w 13937225"/>
                <a:gd name="connsiteY106" fmla="*/ 9163030 h 13937225"/>
                <a:gd name="connsiteX107" fmla="*/ 4959740 w 13937225"/>
                <a:gd name="connsiteY107" fmla="*/ 9163030 h 13937225"/>
                <a:gd name="connsiteX108" fmla="*/ 4959740 w 13937225"/>
                <a:gd name="connsiteY108" fmla="*/ 9826708 h 13937225"/>
                <a:gd name="connsiteX109" fmla="*/ 4959740 w 13937225"/>
                <a:gd name="connsiteY109" fmla="*/ 9826708 h 13937225"/>
                <a:gd name="connsiteX110" fmla="*/ 4959740 w 13937225"/>
                <a:gd name="connsiteY110" fmla="*/ 9826708 h 13937225"/>
                <a:gd name="connsiteX111" fmla="*/ 4296063 w 13937225"/>
                <a:gd name="connsiteY111" fmla="*/ 9826708 h 13937225"/>
                <a:gd name="connsiteX112" fmla="*/ 4296063 w 13937225"/>
                <a:gd name="connsiteY112" fmla="*/ 9826708 h 13937225"/>
                <a:gd name="connsiteX113" fmla="*/ 4296063 w 13937225"/>
                <a:gd name="connsiteY113" fmla="*/ 9826708 h 13937225"/>
                <a:gd name="connsiteX114" fmla="*/ 4296063 w 13937225"/>
                <a:gd name="connsiteY114" fmla="*/ 9163030 h 13937225"/>
                <a:gd name="connsiteX115" fmla="*/ 4296063 w 13937225"/>
                <a:gd name="connsiteY115" fmla="*/ 9163030 h 13937225"/>
                <a:gd name="connsiteX116" fmla="*/ 4296063 w 13937225"/>
                <a:gd name="connsiteY116" fmla="*/ 9163030 h 13937225"/>
                <a:gd name="connsiteX117" fmla="*/ 8278127 w 13937225"/>
                <a:gd name="connsiteY117" fmla="*/ 8278127 h 13937225"/>
                <a:gd name="connsiteX118" fmla="*/ 9384256 w 13937225"/>
                <a:gd name="connsiteY118" fmla="*/ 8278127 h 13937225"/>
                <a:gd name="connsiteX119" fmla="*/ 9384256 w 13937225"/>
                <a:gd name="connsiteY119" fmla="*/ 8278127 h 13937225"/>
                <a:gd name="connsiteX120" fmla="*/ 9384256 w 13937225"/>
                <a:gd name="connsiteY120" fmla="*/ 8278127 h 13937225"/>
                <a:gd name="connsiteX121" fmla="*/ 9384256 w 13937225"/>
                <a:gd name="connsiteY121" fmla="*/ 9384256 h 13937225"/>
                <a:gd name="connsiteX122" fmla="*/ 9384256 w 13937225"/>
                <a:gd name="connsiteY122" fmla="*/ 9384256 h 13937225"/>
                <a:gd name="connsiteX123" fmla="*/ 9384256 w 13937225"/>
                <a:gd name="connsiteY123" fmla="*/ 9384256 h 13937225"/>
                <a:gd name="connsiteX124" fmla="*/ 8278127 w 13937225"/>
                <a:gd name="connsiteY124" fmla="*/ 9384256 h 13937225"/>
                <a:gd name="connsiteX125" fmla="*/ 8278127 w 13937225"/>
                <a:gd name="connsiteY125" fmla="*/ 9384256 h 13937225"/>
                <a:gd name="connsiteX126" fmla="*/ 8278127 w 13937225"/>
                <a:gd name="connsiteY126" fmla="*/ 9384256 h 13937225"/>
                <a:gd name="connsiteX127" fmla="*/ 8278127 w 13937225"/>
                <a:gd name="connsiteY127" fmla="*/ 8278127 h 13937225"/>
                <a:gd name="connsiteX128" fmla="*/ 8278127 w 13937225"/>
                <a:gd name="connsiteY128" fmla="*/ 8278127 h 13937225"/>
                <a:gd name="connsiteX129" fmla="*/ 8278127 w 13937225"/>
                <a:gd name="connsiteY129" fmla="*/ 8278127 h 13937225"/>
                <a:gd name="connsiteX130" fmla="*/ 8499353 w 13937225"/>
                <a:gd name="connsiteY130" fmla="*/ 8499353 h 13937225"/>
                <a:gd name="connsiteX131" fmla="*/ 9163030 w 13937225"/>
                <a:gd name="connsiteY131" fmla="*/ 8499353 h 13937225"/>
                <a:gd name="connsiteX132" fmla="*/ 9163030 w 13937225"/>
                <a:gd name="connsiteY132" fmla="*/ 8499353 h 13937225"/>
                <a:gd name="connsiteX133" fmla="*/ 9163030 w 13937225"/>
                <a:gd name="connsiteY133" fmla="*/ 8499353 h 13937225"/>
                <a:gd name="connsiteX134" fmla="*/ 9163030 w 13937225"/>
                <a:gd name="connsiteY134" fmla="*/ 9163030 h 13937225"/>
                <a:gd name="connsiteX135" fmla="*/ 9163030 w 13937225"/>
                <a:gd name="connsiteY135" fmla="*/ 9163030 h 13937225"/>
                <a:gd name="connsiteX136" fmla="*/ 9163030 w 13937225"/>
                <a:gd name="connsiteY136" fmla="*/ 9163030 h 13937225"/>
                <a:gd name="connsiteX137" fmla="*/ 8499353 w 13937225"/>
                <a:gd name="connsiteY137" fmla="*/ 9163030 h 13937225"/>
                <a:gd name="connsiteX138" fmla="*/ 8499353 w 13937225"/>
                <a:gd name="connsiteY138" fmla="*/ 9163030 h 13937225"/>
                <a:gd name="connsiteX139" fmla="*/ 8499353 w 13937225"/>
                <a:gd name="connsiteY139" fmla="*/ 9163030 h 13937225"/>
                <a:gd name="connsiteX140" fmla="*/ 8499353 w 13937225"/>
                <a:gd name="connsiteY140" fmla="*/ 8499353 h 13937225"/>
                <a:gd name="connsiteX141" fmla="*/ 8499353 w 13937225"/>
                <a:gd name="connsiteY141" fmla="*/ 8499353 h 13937225"/>
                <a:gd name="connsiteX142" fmla="*/ 8499353 w 13937225"/>
                <a:gd name="connsiteY142" fmla="*/ 8499353 h 13937225"/>
                <a:gd name="connsiteX143" fmla="*/ 8720579 w 13937225"/>
                <a:gd name="connsiteY143" fmla="*/ 8720579 h 13937225"/>
                <a:gd name="connsiteX144" fmla="*/ 8941804 w 13937225"/>
                <a:gd name="connsiteY144" fmla="*/ 8720579 h 13937225"/>
                <a:gd name="connsiteX145" fmla="*/ 8941804 w 13937225"/>
                <a:gd name="connsiteY145" fmla="*/ 8720579 h 13937225"/>
                <a:gd name="connsiteX146" fmla="*/ 8941804 w 13937225"/>
                <a:gd name="connsiteY146" fmla="*/ 8720579 h 13937225"/>
                <a:gd name="connsiteX147" fmla="*/ 8941804 w 13937225"/>
                <a:gd name="connsiteY147" fmla="*/ 8941804 h 13937225"/>
                <a:gd name="connsiteX148" fmla="*/ 8941804 w 13937225"/>
                <a:gd name="connsiteY148" fmla="*/ 8941804 h 13937225"/>
                <a:gd name="connsiteX149" fmla="*/ 8941804 w 13937225"/>
                <a:gd name="connsiteY149" fmla="*/ 8941804 h 13937225"/>
                <a:gd name="connsiteX150" fmla="*/ 8720579 w 13937225"/>
                <a:gd name="connsiteY150" fmla="*/ 8941804 h 13937225"/>
                <a:gd name="connsiteX151" fmla="*/ 8720579 w 13937225"/>
                <a:gd name="connsiteY151" fmla="*/ 8941804 h 13937225"/>
                <a:gd name="connsiteX152" fmla="*/ 8720579 w 13937225"/>
                <a:gd name="connsiteY152" fmla="*/ 8941804 h 13937225"/>
                <a:gd name="connsiteX153" fmla="*/ 8720579 w 13937225"/>
                <a:gd name="connsiteY153" fmla="*/ 8720579 h 13937225"/>
                <a:gd name="connsiteX154" fmla="*/ 8720579 w 13937225"/>
                <a:gd name="connsiteY154" fmla="*/ 8720579 h 13937225"/>
                <a:gd name="connsiteX155" fmla="*/ 8720579 w 13937225"/>
                <a:gd name="connsiteY155" fmla="*/ 8720579 h 1393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13937225" h="13937225">
                  <a:moveTo>
                    <a:pt x="3853611" y="3853611"/>
                  </a:moveTo>
                  <a:lnTo>
                    <a:pt x="5402192" y="3853611"/>
                  </a:lnTo>
                  <a:lnTo>
                    <a:pt x="5402192" y="3853611"/>
                  </a:lnTo>
                  <a:lnTo>
                    <a:pt x="5402192" y="3853611"/>
                  </a:lnTo>
                  <a:lnTo>
                    <a:pt x="5402192" y="5402192"/>
                  </a:lnTo>
                  <a:lnTo>
                    <a:pt x="5402192" y="5402192"/>
                  </a:lnTo>
                  <a:lnTo>
                    <a:pt x="5402192" y="5402192"/>
                  </a:lnTo>
                  <a:lnTo>
                    <a:pt x="3853611" y="5402192"/>
                  </a:lnTo>
                  <a:lnTo>
                    <a:pt x="3853611" y="5402192"/>
                  </a:lnTo>
                  <a:lnTo>
                    <a:pt x="3853611" y="5402192"/>
                  </a:lnTo>
                  <a:lnTo>
                    <a:pt x="3853611" y="3853611"/>
                  </a:lnTo>
                  <a:lnTo>
                    <a:pt x="3853611" y="3853611"/>
                  </a:lnTo>
                  <a:lnTo>
                    <a:pt x="3853611" y="3853611"/>
                  </a:lnTo>
                  <a:close/>
                  <a:moveTo>
                    <a:pt x="4074837" y="4074837"/>
                  </a:moveTo>
                  <a:lnTo>
                    <a:pt x="5180966" y="4074837"/>
                  </a:lnTo>
                  <a:lnTo>
                    <a:pt x="5180966" y="4074837"/>
                  </a:lnTo>
                  <a:lnTo>
                    <a:pt x="5180966" y="4074837"/>
                  </a:lnTo>
                  <a:lnTo>
                    <a:pt x="5180966" y="5180966"/>
                  </a:lnTo>
                  <a:lnTo>
                    <a:pt x="5180966" y="5180966"/>
                  </a:lnTo>
                  <a:lnTo>
                    <a:pt x="5180966" y="5180966"/>
                  </a:lnTo>
                  <a:lnTo>
                    <a:pt x="4074837" y="5180966"/>
                  </a:lnTo>
                  <a:lnTo>
                    <a:pt x="4074837" y="5180966"/>
                  </a:lnTo>
                  <a:lnTo>
                    <a:pt x="4074837" y="5180966"/>
                  </a:lnTo>
                  <a:lnTo>
                    <a:pt x="4074837" y="4074837"/>
                  </a:lnTo>
                  <a:lnTo>
                    <a:pt x="4074837" y="4074837"/>
                  </a:lnTo>
                  <a:lnTo>
                    <a:pt x="4074837" y="4074837"/>
                  </a:lnTo>
                  <a:close/>
                  <a:moveTo>
                    <a:pt x="4296063" y="4296063"/>
                  </a:moveTo>
                  <a:lnTo>
                    <a:pt x="4959740" y="4296063"/>
                  </a:lnTo>
                  <a:lnTo>
                    <a:pt x="4959740" y="4296063"/>
                  </a:lnTo>
                  <a:lnTo>
                    <a:pt x="4959740" y="4296063"/>
                  </a:lnTo>
                  <a:lnTo>
                    <a:pt x="4959740" y="4959740"/>
                  </a:lnTo>
                  <a:lnTo>
                    <a:pt x="4959740" y="4959740"/>
                  </a:lnTo>
                  <a:lnTo>
                    <a:pt x="4959740" y="4959740"/>
                  </a:lnTo>
                  <a:lnTo>
                    <a:pt x="4296063" y="4959740"/>
                  </a:lnTo>
                  <a:lnTo>
                    <a:pt x="4296063" y="4959740"/>
                  </a:lnTo>
                  <a:lnTo>
                    <a:pt x="4296063" y="4959740"/>
                  </a:lnTo>
                  <a:lnTo>
                    <a:pt x="4296063" y="4296063"/>
                  </a:lnTo>
                  <a:lnTo>
                    <a:pt x="4296063" y="4296063"/>
                  </a:lnTo>
                  <a:lnTo>
                    <a:pt x="4296063" y="4296063"/>
                  </a:lnTo>
                  <a:close/>
                  <a:moveTo>
                    <a:pt x="8720579" y="3853611"/>
                  </a:moveTo>
                  <a:lnTo>
                    <a:pt x="10269159" y="3853611"/>
                  </a:lnTo>
                  <a:lnTo>
                    <a:pt x="10269159" y="3853611"/>
                  </a:lnTo>
                  <a:lnTo>
                    <a:pt x="10269159" y="3853611"/>
                  </a:lnTo>
                  <a:lnTo>
                    <a:pt x="10269159" y="5402192"/>
                  </a:lnTo>
                  <a:lnTo>
                    <a:pt x="10269159" y="5402192"/>
                  </a:lnTo>
                  <a:lnTo>
                    <a:pt x="10269159" y="5402192"/>
                  </a:lnTo>
                  <a:lnTo>
                    <a:pt x="8720579" y="5402192"/>
                  </a:lnTo>
                  <a:lnTo>
                    <a:pt x="8720579" y="5402192"/>
                  </a:lnTo>
                  <a:lnTo>
                    <a:pt x="8720579" y="5402192"/>
                  </a:lnTo>
                  <a:lnTo>
                    <a:pt x="8720579" y="3853611"/>
                  </a:lnTo>
                  <a:lnTo>
                    <a:pt x="8720579" y="3853611"/>
                  </a:lnTo>
                  <a:lnTo>
                    <a:pt x="8720579" y="3853611"/>
                  </a:lnTo>
                  <a:close/>
                  <a:moveTo>
                    <a:pt x="8941804" y="4074837"/>
                  </a:moveTo>
                  <a:lnTo>
                    <a:pt x="10047934" y="4074837"/>
                  </a:lnTo>
                  <a:lnTo>
                    <a:pt x="10047934" y="4074837"/>
                  </a:lnTo>
                  <a:lnTo>
                    <a:pt x="10047934" y="4074837"/>
                  </a:lnTo>
                  <a:lnTo>
                    <a:pt x="10047934" y="5180966"/>
                  </a:lnTo>
                  <a:lnTo>
                    <a:pt x="10047934" y="5180966"/>
                  </a:lnTo>
                  <a:lnTo>
                    <a:pt x="10047934" y="5180966"/>
                  </a:lnTo>
                  <a:lnTo>
                    <a:pt x="8941804" y="5180966"/>
                  </a:lnTo>
                  <a:lnTo>
                    <a:pt x="8941804" y="5180966"/>
                  </a:lnTo>
                  <a:lnTo>
                    <a:pt x="8941804" y="5180966"/>
                  </a:lnTo>
                  <a:lnTo>
                    <a:pt x="8941804" y="4074837"/>
                  </a:lnTo>
                  <a:lnTo>
                    <a:pt x="8941804" y="4074837"/>
                  </a:lnTo>
                  <a:lnTo>
                    <a:pt x="8941804" y="4074837"/>
                  </a:lnTo>
                  <a:close/>
                  <a:moveTo>
                    <a:pt x="9163030" y="4296063"/>
                  </a:moveTo>
                  <a:lnTo>
                    <a:pt x="9826708" y="4296063"/>
                  </a:lnTo>
                  <a:lnTo>
                    <a:pt x="9826708" y="4296063"/>
                  </a:lnTo>
                  <a:lnTo>
                    <a:pt x="9826708" y="4296063"/>
                  </a:lnTo>
                  <a:lnTo>
                    <a:pt x="9826708" y="4959740"/>
                  </a:lnTo>
                  <a:lnTo>
                    <a:pt x="9826708" y="4959740"/>
                  </a:lnTo>
                  <a:lnTo>
                    <a:pt x="9826708" y="4959740"/>
                  </a:lnTo>
                  <a:lnTo>
                    <a:pt x="9163030" y="4959740"/>
                  </a:lnTo>
                  <a:lnTo>
                    <a:pt x="9163030" y="4959740"/>
                  </a:lnTo>
                  <a:lnTo>
                    <a:pt x="9163030" y="4959740"/>
                  </a:lnTo>
                  <a:lnTo>
                    <a:pt x="9163030" y="4296063"/>
                  </a:lnTo>
                  <a:lnTo>
                    <a:pt x="9163030" y="4296063"/>
                  </a:lnTo>
                  <a:lnTo>
                    <a:pt x="9163030" y="4296063"/>
                  </a:lnTo>
                  <a:close/>
                  <a:moveTo>
                    <a:pt x="3853611" y="8720579"/>
                  </a:moveTo>
                  <a:lnTo>
                    <a:pt x="5402192" y="8720579"/>
                  </a:lnTo>
                  <a:lnTo>
                    <a:pt x="5402192" y="8720579"/>
                  </a:lnTo>
                  <a:lnTo>
                    <a:pt x="5402192" y="8720579"/>
                  </a:lnTo>
                  <a:lnTo>
                    <a:pt x="5402192" y="10269159"/>
                  </a:lnTo>
                  <a:lnTo>
                    <a:pt x="5402192" y="10269159"/>
                  </a:lnTo>
                  <a:lnTo>
                    <a:pt x="5402192" y="10269159"/>
                  </a:lnTo>
                  <a:lnTo>
                    <a:pt x="3853611" y="10269159"/>
                  </a:lnTo>
                  <a:lnTo>
                    <a:pt x="3853611" y="10269159"/>
                  </a:lnTo>
                  <a:lnTo>
                    <a:pt x="3853611" y="10269159"/>
                  </a:lnTo>
                  <a:lnTo>
                    <a:pt x="3853611" y="8720579"/>
                  </a:lnTo>
                  <a:lnTo>
                    <a:pt x="3853611" y="8720579"/>
                  </a:lnTo>
                  <a:lnTo>
                    <a:pt x="3853611" y="8720579"/>
                  </a:lnTo>
                  <a:close/>
                  <a:moveTo>
                    <a:pt x="4074837" y="8941804"/>
                  </a:moveTo>
                  <a:lnTo>
                    <a:pt x="5180966" y="8941804"/>
                  </a:lnTo>
                  <a:lnTo>
                    <a:pt x="5180966" y="8941804"/>
                  </a:lnTo>
                  <a:lnTo>
                    <a:pt x="5180966" y="8941804"/>
                  </a:lnTo>
                  <a:lnTo>
                    <a:pt x="5180966" y="10047934"/>
                  </a:lnTo>
                  <a:lnTo>
                    <a:pt x="5180966" y="10047934"/>
                  </a:lnTo>
                  <a:lnTo>
                    <a:pt x="5180966" y="10047934"/>
                  </a:lnTo>
                  <a:lnTo>
                    <a:pt x="4074837" y="10047934"/>
                  </a:lnTo>
                  <a:lnTo>
                    <a:pt x="4074837" y="10047934"/>
                  </a:lnTo>
                  <a:lnTo>
                    <a:pt x="4074837" y="10047934"/>
                  </a:lnTo>
                  <a:lnTo>
                    <a:pt x="4074837" y="8941804"/>
                  </a:lnTo>
                  <a:lnTo>
                    <a:pt x="4074837" y="8941804"/>
                  </a:lnTo>
                  <a:lnTo>
                    <a:pt x="4074837" y="8941804"/>
                  </a:lnTo>
                  <a:close/>
                  <a:moveTo>
                    <a:pt x="4296063" y="9163030"/>
                  </a:moveTo>
                  <a:lnTo>
                    <a:pt x="4959740" y="9163030"/>
                  </a:lnTo>
                  <a:lnTo>
                    <a:pt x="4959740" y="9163030"/>
                  </a:lnTo>
                  <a:lnTo>
                    <a:pt x="4959740" y="9163030"/>
                  </a:lnTo>
                  <a:lnTo>
                    <a:pt x="4959740" y="9826708"/>
                  </a:lnTo>
                  <a:lnTo>
                    <a:pt x="4959740" y="9826708"/>
                  </a:lnTo>
                  <a:lnTo>
                    <a:pt x="4959740" y="9826708"/>
                  </a:lnTo>
                  <a:lnTo>
                    <a:pt x="4296063" y="9826708"/>
                  </a:lnTo>
                  <a:lnTo>
                    <a:pt x="4296063" y="9826708"/>
                  </a:lnTo>
                  <a:lnTo>
                    <a:pt x="4296063" y="9826708"/>
                  </a:lnTo>
                  <a:lnTo>
                    <a:pt x="4296063" y="9163030"/>
                  </a:lnTo>
                  <a:lnTo>
                    <a:pt x="4296063" y="9163030"/>
                  </a:lnTo>
                  <a:lnTo>
                    <a:pt x="4296063" y="9163030"/>
                  </a:lnTo>
                  <a:close/>
                  <a:moveTo>
                    <a:pt x="8278127" y="8278127"/>
                  </a:moveTo>
                  <a:lnTo>
                    <a:pt x="9384256" y="8278127"/>
                  </a:lnTo>
                  <a:lnTo>
                    <a:pt x="9384256" y="8278127"/>
                  </a:lnTo>
                  <a:lnTo>
                    <a:pt x="9384256" y="8278127"/>
                  </a:lnTo>
                  <a:lnTo>
                    <a:pt x="9384256" y="9384256"/>
                  </a:lnTo>
                  <a:lnTo>
                    <a:pt x="9384256" y="9384256"/>
                  </a:lnTo>
                  <a:lnTo>
                    <a:pt x="9384256" y="9384256"/>
                  </a:lnTo>
                  <a:lnTo>
                    <a:pt x="8278127" y="9384256"/>
                  </a:lnTo>
                  <a:lnTo>
                    <a:pt x="8278127" y="9384256"/>
                  </a:lnTo>
                  <a:lnTo>
                    <a:pt x="8278127" y="9384256"/>
                  </a:lnTo>
                  <a:lnTo>
                    <a:pt x="8278127" y="8278127"/>
                  </a:lnTo>
                  <a:lnTo>
                    <a:pt x="8278127" y="8278127"/>
                  </a:lnTo>
                  <a:lnTo>
                    <a:pt x="8278127" y="8278127"/>
                  </a:lnTo>
                  <a:close/>
                  <a:moveTo>
                    <a:pt x="8499353" y="8499353"/>
                  </a:moveTo>
                  <a:lnTo>
                    <a:pt x="9163030" y="8499353"/>
                  </a:lnTo>
                  <a:lnTo>
                    <a:pt x="9163030" y="8499353"/>
                  </a:lnTo>
                  <a:lnTo>
                    <a:pt x="9163030" y="8499353"/>
                  </a:lnTo>
                  <a:lnTo>
                    <a:pt x="9163030" y="9163030"/>
                  </a:lnTo>
                  <a:lnTo>
                    <a:pt x="9163030" y="9163030"/>
                  </a:lnTo>
                  <a:lnTo>
                    <a:pt x="9163030" y="9163030"/>
                  </a:lnTo>
                  <a:lnTo>
                    <a:pt x="8499353" y="9163030"/>
                  </a:lnTo>
                  <a:lnTo>
                    <a:pt x="8499353" y="9163030"/>
                  </a:lnTo>
                  <a:lnTo>
                    <a:pt x="8499353" y="9163030"/>
                  </a:lnTo>
                  <a:lnTo>
                    <a:pt x="8499353" y="8499353"/>
                  </a:lnTo>
                  <a:lnTo>
                    <a:pt x="8499353" y="8499353"/>
                  </a:lnTo>
                  <a:lnTo>
                    <a:pt x="8499353" y="8499353"/>
                  </a:lnTo>
                  <a:close/>
                  <a:moveTo>
                    <a:pt x="8720579" y="8720579"/>
                  </a:moveTo>
                  <a:lnTo>
                    <a:pt x="8941804" y="8720579"/>
                  </a:lnTo>
                  <a:lnTo>
                    <a:pt x="8941804" y="8720579"/>
                  </a:lnTo>
                  <a:lnTo>
                    <a:pt x="8941804" y="8720579"/>
                  </a:lnTo>
                  <a:lnTo>
                    <a:pt x="8941804" y="8941804"/>
                  </a:lnTo>
                  <a:lnTo>
                    <a:pt x="8941804" y="8941804"/>
                  </a:lnTo>
                  <a:lnTo>
                    <a:pt x="8941804" y="8941804"/>
                  </a:lnTo>
                  <a:lnTo>
                    <a:pt x="8720579" y="8941804"/>
                  </a:lnTo>
                  <a:lnTo>
                    <a:pt x="8720579" y="8941804"/>
                  </a:lnTo>
                  <a:lnTo>
                    <a:pt x="8720579" y="8941804"/>
                  </a:lnTo>
                  <a:lnTo>
                    <a:pt x="8720579" y="8720579"/>
                  </a:lnTo>
                  <a:lnTo>
                    <a:pt x="8720579" y="8720579"/>
                  </a:lnTo>
                  <a:lnTo>
                    <a:pt x="8720579" y="8720579"/>
                  </a:lnTo>
                  <a:close/>
                </a:path>
              </a:pathLst>
            </a:custGeom>
            <a:grpFill/>
            <a:ln w="221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+mj-lt"/>
              </a:endParaRPr>
            </a:p>
          </p:txBody>
        </p:sp>
      </p:grpSp>
      <p:sp>
        <p:nvSpPr>
          <p:cNvPr id="44" name="CaixaDeTexto 195">
            <a:extLst>
              <a:ext uri="{FF2B5EF4-FFF2-40B4-BE49-F238E27FC236}">
                <a16:creationId xmlns:a16="http://schemas.microsoft.com/office/drawing/2014/main" id="{89A46006-FE55-40D8-9C8A-953E2212D319}"/>
              </a:ext>
            </a:extLst>
          </p:cNvPr>
          <p:cNvSpPr txBox="1"/>
          <p:nvPr userDrawn="1"/>
        </p:nvSpPr>
        <p:spPr>
          <a:xfrm>
            <a:off x="1156160" y="3167301"/>
            <a:ext cx="1865624" cy="292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4400">
              <a:defRPr sz="2600" spc="278">
                <a:solidFill>
                  <a:srgbClr val="FFFFFF"/>
                </a:solidFill>
                <a:latin typeface="+mn-lt"/>
                <a:ea typeface="+mn-ea"/>
                <a:cs typeface="+mn-cs"/>
                <a:sym typeface="Verdana"/>
              </a:defRPr>
            </a:lvl1pPr>
          </a:lstStyle>
          <a:p>
            <a:r>
              <a:rPr sz="1400">
                <a:latin typeface="+mj-lt"/>
              </a:rPr>
              <a:t>/mattos_filho</a:t>
            </a:r>
          </a:p>
        </p:txBody>
      </p:sp>
      <p:sp>
        <p:nvSpPr>
          <p:cNvPr id="45" name="Elipse 226">
            <a:extLst>
              <a:ext uri="{FF2B5EF4-FFF2-40B4-BE49-F238E27FC236}">
                <a16:creationId xmlns:a16="http://schemas.microsoft.com/office/drawing/2014/main" id="{960ACE8C-19BF-4CDF-A793-01B5C1097D3D}"/>
              </a:ext>
            </a:extLst>
          </p:cNvPr>
          <p:cNvSpPr/>
          <p:nvPr userDrawn="1"/>
        </p:nvSpPr>
        <p:spPr>
          <a:xfrm>
            <a:off x="785733" y="3188049"/>
            <a:ext cx="250616" cy="250584"/>
          </a:xfrm>
          <a:prstGeom prst="ellipse">
            <a:avLst/>
          </a:prstGeom>
          <a:solidFill>
            <a:srgbClr val="FFA400"/>
          </a:solidFill>
          <a:ln w="12700">
            <a:miter lim="400000"/>
          </a:ln>
        </p:spPr>
        <p:txBody>
          <a:bodyPr lIns="22860" rIns="22860" anchor="ctr"/>
          <a:lstStyle/>
          <a:p>
            <a:pPr algn="ctr" defTabSz="457200">
              <a:defRPr sz="1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900">
              <a:latin typeface="+mj-lt"/>
            </a:endParaRPr>
          </a:p>
        </p:txBody>
      </p:sp>
      <p:sp>
        <p:nvSpPr>
          <p:cNvPr id="46" name="Freeform 126">
            <a:extLst>
              <a:ext uri="{FF2B5EF4-FFF2-40B4-BE49-F238E27FC236}">
                <a16:creationId xmlns:a16="http://schemas.microsoft.com/office/drawing/2014/main" id="{987F539E-7D7E-4D57-9C9E-59857D1A5656}"/>
              </a:ext>
            </a:extLst>
          </p:cNvPr>
          <p:cNvSpPr/>
          <p:nvPr userDrawn="1"/>
        </p:nvSpPr>
        <p:spPr>
          <a:xfrm>
            <a:off x="848324" y="3250695"/>
            <a:ext cx="125433" cy="1252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638" y="0"/>
                </a:moveTo>
                <a:cubicBezTo>
                  <a:pt x="5962" y="0"/>
                  <a:pt x="5962" y="0"/>
                  <a:pt x="5962" y="0"/>
                </a:cubicBezTo>
                <a:cubicBezTo>
                  <a:pt x="2668" y="0"/>
                  <a:pt x="0" y="2668"/>
                  <a:pt x="0" y="5962"/>
                </a:cubicBezTo>
                <a:cubicBezTo>
                  <a:pt x="0" y="15638"/>
                  <a:pt x="0" y="15638"/>
                  <a:pt x="0" y="15638"/>
                </a:cubicBezTo>
                <a:cubicBezTo>
                  <a:pt x="0" y="18922"/>
                  <a:pt x="2668" y="21600"/>
                  <a:pt x="5962" y="21600"/>
                </a:cubicBezTo>
                <a:cubicBezTo>
                  <a:pt x="15638" y="21600"/>
                  <a:pt x="15638" y="21600"/>
                  <a:pt x="15638" y="21600"/>
                </a:cubicBezTo>
                <a:cubicBezTo>
                  <a:pt x="18922" y="21600"/>
                  <a:pt x="21600" y="18922"/>
                  <a:pt x="21600" y="15638"/>
                </a:cubicBezTo>
                <a:cubicBezTo>
                  <a:pt x="21600" y="5962"/>
                  <a:pt x="21600" y="5962"/>
                  <a:pt x="21600" y="5962"/>
                </a:cubicBezTo>
                <a:cubicBezTo>
                  <a:pt x="21600" y="2668"/>
                  <a:pt x="18922" y="0"/>
                  <a:pt x="15638" y="0"/>
                </a:cubicBezTo>
                <a:close/>
                <a:moveTo>
                  <a:pt x="19678" y="15638"/>
                </a:moveTo>
                <a:cubicBezTo>
                  <a:pt x="19678" y="17863"/>
                  <a:pt x="17863" y="19678"/>
                  <a:pt x="15638" y="19678"/>
                </a:cubicBezTo>
                <a:cubicBezTo>
                  <a:pt x="5962" y="19678"/>
                  <a:pt x="5962" y="19678"/>
                  <a:pt x="5962" y="19678"/>
                </a:cubicBezTo>
                <a:cubicBezTo>
                  <a:pt x="3726" y="19678"/>
                  <a:pt x="1912" y="17863"/>
                  <a:pt x="1912" y="15638"/>
                </a:cubicBezTo>
                <a:cubicBezTo>
                  <a:pt x="1912" y="5962"/>
                  <a:pt x="1912" y="5962"/>
                  <a:pt x="1912" y="5962"/>
                </a:cubicBezTo>
                <a:cubicBezTo>
                  <a:pt x="1912" y="3726"/>
                  <a:pt x="3726" y="1912"/>
                  <a:pt x="5962" y="1912"/>
                </a:cubicBezTo>
                <a:cubicBezTo>
                  <a:pt x="15638" y="1912"/>
                  <a:pt x="15638" y="1912"/>
                  <a:pt x="15638" y="1912"/>
                </a:cubicBezTo>
                <a:cubicBezTo>
                  <a:pt x="17863" y="1912"/>
                  <a:pt x="19678" y="3726"/>
                  <a:pt x="19678" y="5962"/>
                </a:cubicBezTo>
                <a:lnTo>
                  <a:pt x="19678" y="15638"/>
                </a:lnTo>
                <a:close/>
                <a:moveTo>
                  <a:pt x="19678" y="15638"/>
                </a:moveTo>
                <a:cubicBezTo>
                  <a:pt x="19678" y="15638"/>
                  <a:pt x="19678" y="15638"/>
                  <a:pt x="19678" y="15638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/>
          <a:lstStyle/>
          <a:p>
            <a:pPr defTabSz="457200">
              <a:defRPr sz="1800">
                <a:solidFill>
                  <a:srgbClr val="5F5F62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900">
              <a:latin typeface="+mj-lt"/>
            </a:endParaRPr>
          </a:p>
        </p:txBody>
      </p:sp>
      <p:sp>
        <p:nvSpPr>
          <p:cNvPr id="47" name="Freeform 127">
            <a:extLst>
              <a:ext uri="{FF2B5EF4-FFF2-40B4-BE49-F238E27FC236}">
                <a16:creationId xmlns:a16="http://schemas.microsoft.com/office/drawing/2014/main" id="{48C80E6E-84F5-4761-B6AD-D9B1DBA529A0}"/>
              </a:ext>
            </a:extLst>
          </p:cNvPr>
          <p:cNvSpPr/>
          <p:nvPr userDrawn="1"/>
        </p:nvSpPr>
        <p:spPr>
          <a:xfrm>
            <a:off x="878667" y="3281002"/>
            <a:ext cx="64685" cy="646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10" y="0"/>
                </a:moveTo>
                <a:cubicBezTo>
                  <a:pt x="4840" y="0"/>
                  <a:pt x="0" y="4840"/>
                  <a:pt x="0" y="10810"/>
                </a:cubicBezTo>
                <a:cubicBezTo>
                  <a:pt x="0" y="16760"/>
                  <a:pt x="4840" y="21600"/>
                  <a:pt x="10810" y="21600"/>
                </a:cubicBezTo>
                <a:cubicBezTo>
                  <a:pt x="16760" y="21600"/>
                  <a:pt x="21600" y="16760"/>
                  <a:pt x="21600" y="10810"/>
                </a:cubicBezTo>
                <a:cubicBezTo>
                  <a:pt x="21600" y="4840"/>
                  <a:pt x="16760" y="0"/>
                  <a:pt x="10810" y="0"/>
                </a:cubicBezTo>
                <a:close/>
                <a:moveTo>
                  <a:pt x="10810" y="17871"/>
                </a:moveTo>
                <a:cubicBezTo>
                  <a:pt x="6893" y="17871"/>
                  <a:pt x="3729" y="14707"/>
                  <a:pt x="3729" y="10810"/>
                </a:cubicBezTo>
                <a:cubicBezTo>
                  <a:pt x="3729" y="6893"/>
                  <a:pt x="6893" y="3729"/>
                  <a:pt x="10810" y="3729"/>
                </a:cubicBezTo>
                <a:cubicBezTo>
                  <a:pt x="14707" y="3729"/>
                  <a:pt x="17871" y="6893"/>
                  <a:pt x="17871" y="10810"/>
                </a:cubicBezTo>
                <a:cubicBezTo>
                  <a:pt x="17871" y="14707"/>
                  <a:pt x="14707" y="17871"/>
                  <a:pt x="10810" y="17871"/>
                </a:cubicBezTo>
                <a:close/>
                <a:moveTo>
                  <a:pt x="10810" y="17871"/>
                </a:moveTo>
                <a:cubicBezTo>
                  <a:pt x="10810" y="17871"/>
                  <a:pt x="10810" y="17871"/>
                  <a:pt x="10810" y="17871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/>
          <a:lstStyle/>
          <a:p>
            <a:pPr defTabSz="457200">
              <a:defRPr sz="1800">
                <a:solidFill>
                  <a:srgbClr val="5F5F62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900">
              <a:latin typeface="+mj-lt"/>
            </a:endParaRPr>
          </a:p>
        </p:txBody>
      </p:sp>
      <p:sp>
        <p:nvSpPr>
          <p:cNvPr id="48" name="Freeform 128">
            <a:extLst>
              <a:ext uri="{FF2B5EF4-FFF2-40B4-BE49-F238E27FC236}">
                <a16:creationId xmlns:a16="http://schemas.microsoft.com/office/drawing/2014/main" id="{B3E90F5C-28A6-412C-8909-6764AF9D33BD}"/>
              </a:ext>
            </a:extLst>
          </p:cNvPr>
          <p:cNvSpPr/>
          <p:nvPr userDrawn="1"/>
        </p:nvSpPr>
        <p:spPr>
          <a:xfrm>
            <a:off x="936508" y="3271629"/>
            <a:ext cx="16375" cy="162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41" y="0"/>
                </a:moveTo>
                <a:cubicBezTo>
                  <a:pt x="7945" y="0"/>
                  <a:pt x="5214" y="1163"/>
                  <a:pt x="3228" y="3157"/>
                </a:cubicBezTo>
                <a:cubicBezTo>
                  <a:pt x="1159" y="5151"/>
                  <a:pt x="0" y="7975"/>
                  <a:pt x="0" y="10800"/>
                </a:cubicBezTo>
                <a:cubicBezTo>
                  <a:pt x="0" y="13625"/>
                  <a:pt x="1159" y="16449"/>
                  <a:pt x="3228" y="18443"/>
                </a:cubicBezTo>
                <a:cubicBezTo>
                  <a:pt x="5214" y="20437"/>
                  <a:pt x="7945" y="21600"/>
                  <a:pt x="10841" y="21600"/>
                </a:cubicBezTo>
                <a:cubicBezTo>
                  <a:pt x="13655" y="21600"/>
                  <a:pt x="16386" y="20437"/>
                  <a:pt x="18455" y="18443"/>
                </a:cubicBezTo>
                <a:cubicBezTo>
                  <a:pt x="20441" y="16449"/>
                  <a:pt x="21600" y="13625"/>
                  <a:pt x="21600" y="10800"/>
                </a:cubicBezTo>
                <a:cubicBezTo>
                  <a:pt x="21600" y="7975"/>
                  <a:pt x="20441" y="5151"/>
                  <a:pt x="18455" y="3157"/>
                </a:cubicBezTo>
                <a:cubicBezTo>
                  <a:pt x="16386" y="1163"/>
                  <a:pt x="13655" y="0"/>
                  <a:pt x="10841" y="0"/>
                </a:cubicBezTo>
                <a:close/>
                <a:moveTo>
                  <a:pt x="10841" y="0"/>
                </a:moveTo>
                <a:cubicBezTo>
                  <a:pt x="10841" y="0"/>
                  <a:pt x="10841" y="0"/>
                  <a:pt x="10841" y="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/>
          <a:lstStyle/>
          <a:p>
            <a:pPr defTabSz="457200">
              <a:defRPr sz="1800">
                <a:solidFill>
                  <a:srgbClr val="5F5F62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900">
              <a:latin typeface="+mj-lt"/>
            </a:endParaRPr>
          </a:p>
        </p:txBody>
      </p:sp>
      <p:sp>
        <p:nvSpPr>
          <p:cNvPr id="49" name="CaixaDeTexto 193">
            <a:extLst>
              <a:ext uri="{FF2B5EF4-FFF2-40B4-BE49-F238E27FC236}">
                <a16:creationId xmlns:a16="http://schemas.microsoft.com/office/drawing/2014/main" id="{D94715BA-A315-42DB-B4E6-619BA09A442F}"/>
              </a:ext>
            </a:extLst>
          </p:cNvPr>
          <p:cNvSpPr txBox="1"/>
          <p:nvPr userDrawn="1"/>
        </p:nvSpPr>
        <p:spPr>
          <a:xfrm>
            <a:off x="1156160" y="2844587"/>
            <a:ext cx="2668588" cy="292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4400">
              <a:defRPr sz="2600" spc="278">
                <a:solidFill>
                  <a:srgbClr val="FFFFFF"/>
                </a:solidFill>
                <a:latin typeface="+mn-lt"/>
                <a:ea typeface="+mn-ea"/>
                <a:cs typeface="+mn-cs"/>
                <a:sym typeface="Verdana"/>
              </a:defRPr>
            </a:lvl1pPr>
          </a:lstStyle>
          <a:p>
            <a:r>
              <a:rPr sz="1400">
                <a:latin typeface="+mj-lt"/>
              </a:rPr>
              <a:t>/company/</a:t>
            </a:r>
            <a:r>
              <a:rPr sz="1400" err="1">
                <a:latin typeface="+mj-lt"/>
              </a:rPr>
              <a:t>mattosfilho</a:t>
            </a:r>
            <a:endParaRPr sz="1400">
              <a:latin typeface="+mj-lt"/>
            </a:endParaRPr>
          </a:p>
        </p:txBody>
      </p:sp>
      <p:sp>
        <p:nvSpPr>
          <p:cNvPr id="50" name="Elipse 223">
            <a:extLst>
              <a:ext uri="{FF2B5EF4-FFF2-40B4-BE49-F238E27FC236}">
                <a16:creationId xmlns:a16="http://schemas.microsoft.com/office/drawing/2014/main" id="{55735709-902B-4083-ADE5-7214DC51B72A}"/>
              </a:ext>
            </a:extLst>
          </p:cNvPr>
          <p:cNvSpPr/>
          <p:nvPr userDrawn="1"/>
        </p:nvSpPr>
        <p:spPr>
          <a:xfrm>
            <a:off x="785733" y="2838422"/>
            <a:ext cx="250616" cy="250584"/>
          </a:xfrm>
          <a:prstGeom prst="ellipse">
            <a:avLst/>
          </a:prstGeom>
          <a:solidFill>
            <a:srgbClr val="FFA400"/>
          </a:solidFill>
          <a:ln w="12700">
            <a:miter lim="400000"/>
          </a:ln>
        </p:spPr>
        <p:txBody>
          <a:bodyPr lIns="22860" rIns="22860" anchor="ctr"/>
          <a:lstStyle/>
          <a:p>
            <a:pPr algn="ctr" defTabSz="457200">
              <a:defRPr sz="1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900">
              <a:latin typeface="+mj-lt"/>
            </a:endParaRPr>
          </a:p>
        </p:txBody>
      </p:sp>
      <p:sp>
        <p:nvSpPr>
          <p:cNvPr id="51" name="Freeform 132">
            <a:extLst>
              <a:ext uri="{FF2B5EF4-FFF2-40B4-BE49-F238E27FC236}">
                <a16:creationId xmlns:a16="http://schemas.microsoft.com/office/drawing/2014/main" id="{62AEDED5-F434-4BD3-94A3-6305507C8574}"/>
              </a:ext>
            </a:extLst>
          </p:cNvPr>
          <p:cNvSpPr/>
          <p:nvPr userDrawn="1"/>
        </p:nvSpPr>
        <p:spPr>
          <a:xfrm>
            <a:off x="848386" y="2903917"/>
            <a:ext cx="125249" cy="119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0" h="21600" extrusionOk="0">
                <a:moveTo>
                  <a:pt x="5201" y="2516"/>
                </a:moveTo>
                <a:cubicBezTo>
                  <a:pt x="5201" y="3920"/>
                  <a:pt x="4211" y="5044"/>
                  <a:pt x="2590" y="5044"/>
                </a:cubicBezTo>
                <a:cubicBezTo>
                  <a:pt x="2559" y="5044"/>
                  <a:pt x="2559" y="5044"/>
                  <a:pt x="2559" y="5044"/>
                </a:cubicBezTo>
                <a:cubicBezTo>
                  <a:pt x="1011" y="5044"/>
                  <a:pt x="0" y="3920"/>
                  <a:pt x="0" y="2516"/>
                </a:cubicBezTo>
                <a:cubicBezTo>
                  <a:pt x="0" y="1091"/>
                  <a:pt x="1042" y="0"/>
                  <a:pt x="2621" y="0"/>
                </a:cubicBezTo>
                <a:cubicBezTo>
                  <a:pt x="4211" y="0"/>
                  <a:pt x="5181" y="1091"/>
                  <a:pt x="5201" y="2516"/>
                </a:cubicBezTo>
                <a:close/>
                <a:moveTo>
                  <a:pt x="279" y="21600"/>
                </a:moveTo>
                <a:cubicBezTo>
                  <a:pt x="4902" y="21600"/>
                  <a:pt x="4902" y="21600"/>
                  <a:pt x="4902" y="21600"/>
                </a:cubicBezTo>
                <a:cubicBezTo>
                  <a:pt x="4902" y="7031"/>
                  <a:pt x="4902" y="7031"/>
                  <a:pt x="4902" y="7031"/>
                </a:cubicBezTo>
                <a:cubicBezTo>
                  <a:pt x="279" y="7031"/>
                  <a:pt x="279" y="7031"/>
                  <a:pt x="279" y="7031"/>
                </a:cubicBezTo>
                <a:lnTo>
                  <a:pt x="279" y="21600"/>
                </a:lnTo>
                <a:close/>
                <a:moveTo>
                  <a:pt x="16265" y="6685"/>
                </a:moveTo>
                <a:cubicBezTo>
                  <a:pt x="13808" y="6685"/>
                  <a:pt x="12704" y="8100"/>
                  <a:pt x="12095" y="9094"/>
                </a:cubicBezTo>
                <a:cubicBezTo>
                  <a:pt x="12095" y="9148"/>
                  <a:pt x="12095" y="9148"/>
                  <a:pt x="12095" y="9148"/>
                </a:cubicBezTo>
                <a:cubicBezTo>
                  <a:pt x="12064" y="9148"/>
                  <a:pt x="12064" y="9148"/>
                  <a:pt x="12064" y="9148"/>
                </a:cubicBezTo>
                <a:cubicBezTo>
                  <a:pt x="12075" y="9126"/>
                  <a:pt x="12085" y="9115"/>
                  <a:pt x="12095" y="9094"/>
                </a:cubicBezTo>
                <a:cubicBezTo>
                  <a:pt x="12095" y="7031"/>
                  <a:pt x="12095" y="7031"/>
                  <a:pt x="12095" y="7031"/>
                </a:cubicBezTo>
                <a:cubicBezTo>
                  <a:pt x="7461" y="7031"/>
                  <a:pt x="7461" y="7031"/>
                  <a:pt x="7461" y="7031"/>
                </a:cubicBezTo>
                <a:cubicBezTo>
                  <a:pt x="7523" y="8392"/>
                  <a:pt x="7461" y="21600"/>
                  <a:pt x="7461" y="21600"/>
                </a:cubicBezTo>
                <a:cubicBezTo>
                  <a:pt x="12095" y="21600"/>
                  <a:pt x="12095" y="21600"/>
                  <a:pt x="12095" y="21600"/>
                </a:cubicBezTo>
                <a:cubicBezTo>
                  <a:pt x="12095" y="13457"/>
                  <a:pt x="12095" y="13457"/>
                  <a:pt x="12095" y="13457"/>
                </a:cubicBezTo>
                <a:cubicBezTo>
                  <a:pt x="12095" y="13025"/>
                  <a:pt x="12116" y="12593"/>
                  <a:pt x="12240" y="12280"/>
                </a:cubicBezTo>
                <a:cubicBezTo>
                  <a:pt x="12580" y="11416"/>
                  <a:pt x="13344" y="10508"/>
                  <a:pt x="14624" y="10508"/>
                </a:cubicBezTo>
                <a:cubicBezTo>
                  <a:pt x="16295" y="10508"/>
                  <a:pt x="16966" y="11848"/>
                  <a:pt x="16966" y="13802"/>
                </a:cubicBezTo>
                <a:cubicBezTo>
                  <a:pt x="16966" y="21600"/>
                  <a:pt x="16966" y="21600"/>
                  <a:pt x="16966" y="21600"/>
                </a:cubicBezTo>
                <a:cubicBezTo>
                  <a:pt x="21590" y="21600"/>
                  <a:pt x="21590" y="21600"/>
                  <a:pt x="21590" y="21600"/>
                </a:cubicBezTo>
                <a:cubicBezTo>
                  <a:pt x="21590" y="13241"/>
                  <a:pt x="21590" y="13241"/>
                  <a:pt x="21590" y="13241"/>
                </a:cubicBezTo>
                <a:cubicBezTo>
                  <a:pt x="21600" y="8770"/>
                  <a:pt x="19309" y="6685"/>
                  <a:pt x="16265" y="6685"/>
                </a:cubicBezTo>
                <a:close/>
                <a:moveTo>
                  <a:pt x="16265" y="6685"/>
                </a:moveTo>
                <a:cubicBezTo>
                  <a:pt x="16265" y="6685"/>
                  <a:pt x="16265" y="6685"/>
                  <a:pt x="16265" y="6685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/>
          <a:lstStyle/>
          <a:p>
            <a:pPr defTabSz="457200">
              <a:defRPr sz="1800">
                <a:solidFill>
                  <a:srgbClr val="5F5F62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900">
              <a:latin typeface="+mj-lt"/>
            </a:endParaRPr>
          </a:p>
        </p:txBody>
      </p:sp>
      <p:sp>
        <p:nvSpPr>
          <p:cNvPr id="52" name="CaixaDeTexto 198">
            <a:extLst>
              <a:ext uri="{FF2B5EF4-FFF2-40B4-BE49-F238E27FC236}">
                <a16:creationId xmlns:a16="http://schemas.microsoft.com/office/drawing/2014/main" id="{BC0AB38B-B9E5-4381-8948-5F0C29D55220}"/>
              </a:ext>
            </a:extLst>
          </p:cNvPr>
          <p:cNvSpPr txBox="1"/>
          <p:nvPr userDrawn="1"/>
        </p:nvSpPr>
        <p:spPr>
          <a:xfrm>
            <a:off x="1156160" y="3918867"/>
            <a:ext cx="1651515" cy="268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4400">
              <a:defRPr sz="2600" spc="278">
                <a:solidFill>
                  <a:srgbClr val="FFFFFF"/>
                </a:solidFill>
                <a:latin typeface="+mn-lt"/>
                <a:ea typeface="+mn-ea"/>
                <a:cs typeface="+mn-cs"/>
                <a:sym typeface="Verdana"/>
              </a:defRPr>
            </a:lvl1pPr>
          </a:lstStyle>
          <a:p>
            <a:r>
              <a:rPr sz="1400">
                <a:latin typeface="+mj-lt"/>
              </a:rPr>
              <a:t>/mattosfilho</a:t>
            </a:r>
          </a:p>
        </p:txBody>
      </p:sp>
      <p:sp>
        <p:nvSpPr>
          <p:cNvPr id="53" name="Elipse 228">
            <a:extLst>
              <a:ext uri="{FF2B5EF4-FFF2-40B4-BE49-F238E27FC236}">
                <a16:creationId xmlns:a16="http://schemas.microsoft.com/office/drawing/2014/main" id="{DA84578D-B853-41AC-B192-02F7020AA4B0}"/>
              </a:ext>
            </a:extLst>
          </p:cNvPr>
          <p:cNvSpPr/>
          <p:nvPr userDrawn="1"/>
        </p:nvSpPr>
        <p:spPr>
          <a:xfrm>
            <a:off x="785733" y="3887303"/>
            <a:ext cx="250616" cy="250584"/>
          </a:xfrm>
          <a:prstGeom prst="ellipse">
            <a:avLst/>
          </a:prstGeom>
          <a:solidFill>
            <a:srgbClr val="FFA400"/>
          </a:solidFill>
          <a:ln w="12700">
            <a:miter lim="400000"/>
          </a:ln>
        </p:spPr>
        <p:txBody>
          <a:bodyPr lIns="22860" rIns="22860" anchor="ctr"/>
          <a:lstStyle/>
          <a:p>
            <a:pPr algn="ctr" defTabSz="457200">
              <a:defRPr sz="1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900">
              <a:latin typeface="+mj-lt"/>
            </a:endParaRPr>
          </a:p>
        </p:txBody>
      </p:sp>
      <p:sp>
        <p:nvSpPr>
          <p:cNvPr id="54" name="Freeform 136">
            <a:extLst>
              <a:ext uri="{FF2B5EF4-FFF2-40B4-BE49-F238E27FC236}">
                <a16:creationId xmlns:a16="http://schemas.microsoft.com/office/drawing/2014/main" id="{4064D204-D40E-4903-AC38-E6E841D17F05}"/>
              </a:ext>
            </a:extLst>
          </p:cNvPr>
          <p:cNvSpPr/>
          <p:nvPr userDrawn="1"/>
        </p:nvSpPr>
        <p:spPr>
          <a:xfrm>
            <a:off x="848386" y="3961742"/>
            <a:ext cx="125309" cy="1017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560"/>
                </a:moveTo>
                <a:cubicBezTo>
                  <a:pt x="20793" y="2992"/>
                  <a:pt x="19942" y="3283"/>
                  <a:pt x="19047" y="3413"/>
                </a:cubicBezTo>
                <a:cubicBezTo>
                  <a:pt x="19968" y="2743"/>
                  <a:pt x="20670" y="1685"/>
                  <a:pt x="20995" y="410"/>
                </a:cubicBezTo>
                <a:cubicBezTo>
                  <a:pt x="20144" y="1037"/>
                  <a:pt x="19196" y="1480"/>
                  <a:pt x="18187" y="1728"/>
                </a:cubicBezTo>
                <a:cubicBezTo>
                  <a:pt x="17380" y="659"/>
                  <a:pt x="16222" y="0"/>
                  <a:pt x="14959" y="0"/>
                </a:cubicBezTo>
                <a:cubicBezTo>
                  <a:pt x="12502" y="0"/>
                  <a:pt x="10528" y="2452"/>
                  <a:pt x="10528" y="5454"/>
                </a:cubicBezTo>
                <a:cubicBezTo>
                  <a:pt x="10528" y="5886"/>
                  <a:pt x="10563" y="6296"/>
                  <a:pt x="10633" y="6696"/>
                </a:cubicBezTo>
                <a:cubicBezTo>
                  <a:pt x="6948" y="6469"/>
                  <a:pt x="3694" y="4298"/>
                  <a:pt x="1509" y="994"/>
                </a:cubicBezTo>
                <a:cubicBezTo>
                  <a:pt x="1123" y="1814"/>
                  <a:pt x="904" y="2743"/>
                  <a:pt x="904" y="3748"/>
                </a:cubicBezTo>
                <a:cubicBezTo>
                  <a:pt x="904" y="5638"/>
                  <a:pt x="1693" y="7312"/>
                  <a:pt x="2869" y="8273"/>
                </a:cubicBezTo>
                <a:cubicBezTo>
                  <a:pt x="2158" y="8262"/>
                  <a:pt x="1456" y="8003"/>
                  <a:pt x="869" y="7603"/>
                </a:cubicBezTo>
                <a:cubicBezTo>
                  <a:pt x="869" y="7625"/>
                  <a:pt x="869" y="7646"/>
                  <a:pt x="869" y="7668"/>
                </a:cubicBezTo>
                <a:cubicBezTo>
                  <a:pt x="869" y="10314"/>
                  <a:pt x="2404" y="12517"/>
                  <a:pt x="4413" y="13025"/>
                </a:cubicBezTo>
                <a:cubicBezTo>
                  <a:pt x="4053" y="13144"/>
                  <a:pt x="3658" y="13198"/>
                  <a:pt x="3255" y="13198"/>
                </a:cubicBezTo>
                <a:cubicBezTo>
                  <a:pt x="2974" y="13198"/>
                  <a:pt x="2685" y="13176"/>
                  <a:pt x="2413" y="13111"/>
                </a:cubicBezTo>
                <a:cubicBezTo>
                  <a:pt x="2992" y="15271"/>
                  <a:pt x="4615" y="16848"/>
                  <a:pt x="6554" y="16902"/>
                </a:cubicBezTo>
                <a:cubicBezTo>
                  <a:pt x="5045" y="18360"/>
                  <a:pt x="3132" y="19224"/>
                  <a:pt x="1062" y="19224"/>
                </a:cubicBezTo>
                <a:cubicBezTo>
                  <a:pt x="702" y="19224"/>
                  <a:pt x="351" y="19213"/>
                  <a:pt x="0" y="19159"/>
                </a:cubicBezTo>
                <a:cubicBezTo>
                  <a:pt x="1965" y="20714"/>
                  <a:pt x="4290" y="21600"/>
                  <a:pt x="6799" y="21600"/>
                </a:cubicBezTo>
                <a:cubicBezTo>
                  <a:pt x="14941" y="21600"/>
                  <a:pt x="19398" y="13295"/>
                  <a:pt x="19398" y="6091"/>
                </a:cubicBezTo>
                <a:cubicBezTo>
                  <a:pt x="19398" y="5854"/>
                  <a:pt x="19389" y="5616"/>
                  <a:pt x="19380" y="5389"/>
                </a:cubicBezTo>
                <a:cubicBezTo>
                  <a:pt x="20258" y="4622"/>
                  <a:pt x="20995" y="3661"/>
                  <a:pt x="21600" y="2560"/>
                </a:cubicBezTo>
                <a:close/>
                <a:moveTo>
                  <a:pt x="21600" y="2560"/>
                </a:moveTo>
                <a:cubicBezTo>
                  <a:pt x="21600" y="2560"/>
                  <a:pt x="21600" y="2560"/>
                  <a:pt x="21600" y="256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/>
          <a:lstStyle/>
          <a:p>
            <a:pPr defTabSz="457200">
              <a:defRPr sz="1800">
                <a:solidFill>
                  <a:srgbClr val="5F5F62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900">
              <a:latin typeface="+mj-lt"/>
            </a:endParaRPr>
          </a:p>
        </p:txBody>
      </p:sp>
      <p:sp>
        <p:nvSpPr>
          <p:cNvPr id="55" name="CaixaDeTexto 196">
            <a:extLst>
              <a:ext uri="{FF2B5EF4-FFF2-40B4-BE49-F238E27FC236}">
                <a16:creationId xmlns:a16="http://schemas.microsoft.com/office/drawing/2014/main" id="{27379940-88C9-4EF8-BCCC-44D9FDFA4D2A}"/>
              </a:ext>
            </a:extLst>
          </p:cNvPr>
          <p:cNvSpPr txBox="1"/>
          <p:nvPr userDrawn="1"/>
        </p:nvSpPr>
        <p:spPr>
          <a:xfrm>
            <a:off x="1156160" y="3537676"/>
            <a:ext cx="2707097" cy="3111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4400">
              <a:defRPr sz="2600" spc="278">
                <a:solidFill>
                  <a:srgbClr val="FFFFFF"/>
                </a:solidFill>
                <a:latin typeface="+mn-lt"/>
                <a:ea typeface="+mn-ea"/>
                <a:cs typeface="+mn-cs"/>
                <a:sym typeface="Verdana"/>
              </a:defRPr>
            </a:lvl1pPr>
          </a:lstStyle>
          <a:p>
            <a:r>
              <a:rPr sz="1400">
                <a:latin typeface="+mj-lt"/>
              </a:rPr>
              <a:t>/mattosfilhoadvogados</a:t>
            </a:r>
          </a:p>
        </p:txBody>
      </p:sp>
      <p:sp>
        <p:nvSpPr>
          <p:cNvPr id="56" name="Elipse 227">
            <a:extLst>
              <a:ext uri="{FF2B5EF4-FFF2-40B4-BE49-F238E27FC236}">
                <a16:creationId xmlns:a16="http://schemas.microsoft.com/office/drawing/2014/main" id="{6D7AA855-08E8-4559-84C4-D67694A878D2}"/>
              </a:ext>
            </a:extLst>
          </p:cNvPr>
          <p:cNvSpPr/>
          <p:nvPr userDrawn="1"/>
        </p:nvSpPr>
        <p:spPr>
          <a:xfrm>
            <a:off x="785733" y="3537676"/>
            <a:ext cx="250616" cy="250584"/>
          </a:xfrm>
          <a:prstGeom prst="ellipse">
            <a:avLst/>
          </a:prstGeom>
          <a:solidFill>
            <a:srgbClr val="FFA400"/>
          </a:solidFill>
          <a:ln w="12700">
            <a:miter lim="400000"/>
          </a:ln>
        </p:spPr>
        <p:txBody>
          <a:bodyPr lIns="22860" rIns="22860" anchor="ctr"/>
          <a:lstStyle/>
          <a:p>
            <a:pPr algn="ctr" defTabSz="457200">
              <a:defRPr sz="1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900">
              <a:latin typeface="+mj-lt"/>
            </a:endParaRPr>
          </a:p>
        </p:txBody>
      </p:sp>
      <p:sp>
        <p:nvSpPr>
          <p:cNvPr id="57" name="Freeform 140">
            <a:extLst>
              <a:ext uri="{FF2B5EF4-FFF2-40B4-BE49-F238E27FC236}">
                <a16:creationId xmlns:a16="http://schemas.microsoft.com/office/drawing/2014/main" id="{AEC4A38D-8F0E-4049-B033-8F93E7B123B1}"/>
              </a:ext>
            </a:extLst>
          </p:cNvPr>
          <p:cNvSpPr/>
          <p:nvPr userDrawn="1"/>
        </p:nvSpPr>
        <p:spPr>
          <a:xfrm>
            <a:off x="878448" y="3600322"/>
            <a:ext cx="65186" cy="1252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3586"/>
                </a:moveTo>
                <a:cubicBezTo>
                  <a:pt x="17688" y="3586"/>
                  <a:pt x="17688" y="3586"/>
                  <a:pt x="17688" y="3586"/>
                </a:cubicBezTo>
                <a:cubicBezTo>
                  <a:pt x="14608" y="3586"/>
                  <a:pt x="14025" y="4352"/>
                  <a:pt x="14025" y="5465"/>
                </a:cubicBezTo>
                <a:cubicBezTo>
                  <a:pt x="14025" y="7906"/>
                  <a:pt x="14025" y="7906"/>
                  <a:pt x="14025" y="7906"/>
                </a:cubicBezTo>
                <a:cubicBezTo>
                  <a:pt x="21350" y="7906"/>
                  <a:pt x="21350" y="7906"/>
                  <a:pt x="21350" y="7906"/>
                </a:cubicBezTo>
                <a:cubicBezTo>
                  <a:pt x="21350" y="11750"/>
                  <a:pt x="21350" y="11750"/>
                  <a:pt x="21350" y="11750"/>
                </a:cubicBezTo>
                <a:cubicBezTo>
                  <a:pt x="14025" y="11750"/>
                  <a:pt x="14025" y="11750"/>
                  <a:pt x="14025" y="11750"/>
                </a:cubicBezTo>
                <a:cubicBezTo>
                  <a:pt x="14025" y="21600"/>
                  <a:pt x="14025" y="21600"/>
                  <a:pt x="14025" y="21600"/>
                </a:cubicBezTo>
                <a:cubicBezTo>
                  <a:pt x="6388" y="21600"/>
                  <a:pt x="6388" y="21600"/>
                  <a:pt x="6388" y="21600"/>
                </a:cubicBezTo>
                <a:cubicBezTo>
                  <a:pt x="6388" y="11750"/>
                  <a:pt x="6388" y="11750"/>
                  <a:pt x="6388" y="11750"/>
                </a:cubicBezTo>
                <a:cubicBezTo>
                  <a:pt x="0" y="11750"/>
                  <a:pt x="0" y="11750"/>
                  <a:pt x="0" y="11750"/>
                </a:cubicBezTo>
                <a:cubicBezTo>
                  <a:pt x="0" y="7906"/>
                  <a:pt x="0" y="7906"/>
                  <a:pt x="0" y="7906"/>
                </a:cubicBezTo>
                <a:cubicBezTo>
                  <a:pt x="6388" y="7906"/>
                  <a:pt x="6388" y="7906"/>
                  <a:pt x="6388" y="7906"/>
                </a:cubicBezTo>
                <a:cubicBezTo>
                  <a:pt x="6388" y="5076"/>
                  <a:pt x="6388" y="5076"/>
                  <a:pt x="6388" y="5076"/>
                </a:cubicBezTo>
                <a:cubicBezTo>
                  <a:pt x="6388" y="1793"/>
                  <a:pt x="10238" y="0"/>
                  <a:pt x="15898" y="0"/>
                </a:cubicBezTo>
                <a:cubicBezTo>
                  <a:pt x="21600" y="11"/>
                  <a:pt x="21600" y="11"/>
                  <a:pt x="21600" y="11"/>
                </a:cubicBezTo>
                <a:lnTo>
                  <a:pt x="21600" y="3586"/>
                </a:lnTo>
                <a:close/>
                <a:moveTo>
                  <a:pt x="21600" y="3586"/>
                </a:moveTo>
                <a:cubicBezTo>
                  <a:pt x="21600" y="3586"/>
                  <a:pt x="21600" y="3586"/>
                  <a:pt x="21600" y="3586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/>
          <a:lstStyle/>
          <a:p>
            <a:pPr defTabSz="457200">
              <a:defRPr sz="1800">
                <a:solidFill>
                  <a:srgbClr val="5F5F62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900">
              <a:latin typeface="+mj-lt"/>
            </a:endParaRPr>
          </a:p>
        </p:txBody>
      </p:sp>
      <p:pic>
        <p:nvPicPr>
          <p:cNvPr id="61" name="logo_02.png" descr="logo_02.png">
            <a:extLst>
              <a:ext uri="{FF2B5EF4-FFF2-40B4-BE49-F238E27FC236}">
                <a16:creationId xmlns:a16="http://schemas.microsoft.com/office/drawing/2014/main" id="{06CF9FF1-4918-4280-8C7E-0B7F88AE401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t="32580" b="32580"/>
          <a:stretch>
            <a:fillRect/>
          </a:stretch>
        </p:blipFill>
        <p:spPr>
          <a:xfrm>
            <a:off x="369378" y="1376531"/>
            <a:ext cx="4521271" cy="8861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809257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ssos Sócios - 4 pesso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Espaço Reservado para Imagem 35">
            <a:extLst>
              <a:ext uri="{FF2B5EF4-FFF2-40B4-BE49-F238E27FC236}">
                <a16:creationId xmlns:a16="http://schemas.microsoft.com/office/drawing/2014/main" id="{F4DC9F2D-ED13-465A-89E8-3634A5D391C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3617" y="2063749"/>
            <a:ext cx="1209675" cy="1208511"/>
          </a:xfrm>
          <a:prstGeom prst="ellipse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CE8CA51-3D24-44C8-8161-9408CC8EAB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dirty="0"/>
              <a:t>Nossos sócios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725C066-EC71-4C88-91EF-3BEE68886F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pt-BR"/>
              <a:t>Clique na foto do sócio para visualizar o perfil completo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6E0A9028-A373-4A59-982E-152EFDFF062C}"/>
              </a:ext>
            </a:extLst>
          </p:cNvPr>
          <p:cNvCxnSpPr>
            <a:cxnSpLocks/>
          </p:cNvCxnSpPr>
          <p:nvPr userDrawn="1"/>
        </p:nvCxnSpPr>
        <p:spPr>
          <a:xfrm flipH="1">
            <a:off x="573296" y="3751944"/>
            <a:ext cx="4947575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9CD7A928-E745-415F-A91C-822E4752DF6E}"/>
              </a:ext>
            </a:extLst>
          </p:cNvPr>
          <p:cNvCxnSpPr>
            <a:cxnSpLocks/>
          </p:cNvCxnSpPr>
          <p:nvPr userDrawn="1"/>
        </p:nvCxnSpPr>
        <p:spPr>
          <a:xfrm flipH="1">
            <a:off x="6096794" y="3751944"/>
            <a:ext cx="4947575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30DD196E-9CA1-40CC-B3C4-13FF4C2B4F44}"/>
              </a:ext>
            </a:extLst>
          </p:cNvPr>
          <p:cNvCxnSpPr>
            <a:cxnSpLocks/>
          </p:cNvCxnSpPr>
          <p:nvPr userDrawn="1"/>
        </p:nvCxnSpPr>
        <p:spPr>
          <a:xfrm flipV="1">
            <a:off x="5809773" y="1768665"/>
            <a:ext cx="0" cy="3966557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Gráfico 12">
            <a:extLst>
              <a:ext uri="{FF2B5EF4-FFF2-40B4-BE49-F238E27FC236}">
                <a16:creationId xmlns:a16="http://schemas.microsoft.com/office/drawing/2014/main" id="{D495C6C1-EB1D-4BFC-A701-42F98EDF29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10011" y="2804244"/>
            <a:ext cx="166123" cy="166123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D28DB417-251E-45F8-81C9-EDC18E5BB77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10011" y="2498159"/>
            <a:ext cx="166123" cy="166123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7EE4BF52-0D7C-4551-9A3F-8CC551F7848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10011" y="3106137"/>
            <a:ext cx="166123" cy="166123"/>
          </a:xfrm>
          <a:prstGeom prst="rect">
            <a:avLst/>
          </a:prstGeom>
        </p:spPr>
      </p:pic>
      <p:sp>
        <p:nvSpPr>
          <p:cNvPr id="32" name="Espaço Reservado para Texto 31">
            <a:extLst>
              <a:ext uri="{FF2B5EF4-FFF2-40B4-BE49-F238E27FC236}">
                <a16:creationId xmlns:a16="http://schemas.microsoft.com/office/drawing/2014/main" id="{F6085AB9-C9B0-401A-893E-70BDCD70AC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10011" y="2062976"/>
            <a:ext cx="3425825" cy="246221"/>
          </a:xfrm>
        </p:spPr>
        <p:txBody>
          <a:bodyPr/>
          <a:lstStyle>
            <a:lvl1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pt-BR" sz="1600" b="0" i="0" u="none" strike="noStrike" cap="none" spc="0" normalizeH="0" baseline="0" dirty="0">
                <a:ln>
                  <a:noFill/>
                </a:ln>
                <a:solidFill>
                  <a:srgbClr val="EC7000"/>
                </a:solidFill>
                <a:effectLst/>
                <a:uFillTx/>
                <a:latin typeface="+mj-lt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rPr lang="pt-BR" dirty="0"/>
              <a:t>Nome do sócio</a:t>
            </a:r>
          </a:p>
        </p:txBody>
      </p:sp>
      <p:sp>
        <p:nvSpPr>
          <p:cNvPr id="34" name="Espaço Reservado para Conteúdo 33">
            <a:extLst>
              <a:ext uri="{FF2B5EF4-FFF2-40B4-BE49-F238E27FC236}">
                <a16:creationId xmlns:a16="http://schemas.microsoft.com/office/drawing/2014/main" id="{12639FC0-78BB-40AC-BE80-7DF3E538454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160588" y="2479776"/>
            <a:ext cx="3425827" cy="184666"/>
          </a:xfrm>
        </p:spPr>
        <p:txBody>
          <a:bodyPr/>
          <a:lstStyle>
            <a:lvl1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pt-BR" sz="1200" b="0" i="0" u="none" strike="noStrike" cap="none" spc="0" normalizeH="0" baseline="0" dirty="0">
                <a:ln>
                  <a:noFill/>
                </a:ln>
                <a:solidFill>
                  <a:srgbClr val="3C3C3C"/>
                </a:solidFill>
                <a:effectLst/>
                <a:uFillTx/>
                <a:latin typeface="+mn-lt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rPr lang="pt-BR" dirty="0"/>
              <a:t>Nome.sobrenome@mattosfilho.com.br</a:t>
            </a:r>
          </a:p>
        </p:txBody>
      </p:sp>
      <p:sp>
        <p:nvSpPr>
          <p:cNvPr id="37" name="Espaço Reservado para Conteúdo 33">
            <a:extLst>
              <a:ext uri="{FF2B5EF4-FFF2-40B4-BE49-F238E27FC236}">
                <a16:creationId xmlns:a16="http://schemas.microsoft.com/office/drawing/2014/main" id="{D123C70B-13A0-40F9-915D-6AFD60661E7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160588" y="2776839"/>
            <a:ext cx="3425827" cy="184666"/>
          </a:xfrm>
        </p:spPr>
        <p:txBody>
          <a:bodyPr/>
          <a:lstStyle>
            <a:lvl1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pt-BR" sz="1200" b="0" i="0" u="none" strike="noStrike" cap="none" spc="0" normalizeH="0" baseline="0" dirty="0">
                <a:ln>
                  <a:noFill/>
                </a:ln>
                <a:solidFill>
                  <a:srgbClr val="3C3C3C"/>
                </a:solidFill>
                <a:effectLst/>
                <a:uFillTx/>
                <a:latin typeface="+mn-lt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rPr lang="pt-BR" dirty="0"/>
              <a:t>+55 11 1234 5678</a:t>
            </a:r>
          </a:p>
        </p:txBody>
      </p:sp>
      <p:sp>
        <p:nvSpPr>
          <p:cNvPr id="38" name="Espaço Reservado para Conteúdo 33">
            <a:extLst>
              <a:ext uri="{FF2B5EF4-FFF2-40B4-BE49-F238E27FC236}">
                <a16:creationId xmlns:a16="http://schemas.microsoft.com/office/drawing/2014/main" id="{0B2B414F-96FD-4E4D-A5D1-1147A4A6B8A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160588" y="3091487"/>
            <a:ext cx="3425827" cy="184666"/>
          </a:xfrm>
        </p:spPr>
        <p:txBody>
          <a:bodyPr/>
          <a:lstStyle>
            <a:lvl1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pt-BR" sz="1200" b="0" i="0" u="none" strike="noStrike" cap="none" spc="0" normalizeH="0" baseline="0" dirty="0">
                <a:ln>
                  <a:noFill/>
                </a:ln>
                <a:solidFill>
                  <a:srgbClr val="3C3C3C"/>
                </a:solidFill>
                <a:effectLst/>
                <a:uFillTx/>
                <a:latin typeface="+mn-lt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rPr lang="pt-BR" dirty="0"/>
              <a:t>Local</a:t>
            </a:r>
          </a:p>
        </p:txBody>
      </p:sp>
      <p:sp>
        <p:nvSpPr>
          <p:cNvPr id="39" name="Espaço Reservado para Imagem 35">
            <a:extLst>
              <a:ext uri="{FF2B5EF4-FFF2-40B4-BE49-F238E27FC236}">
                <a16:creationId xmlns:a16="http://schemas.microsoft.com/office/drawing/2014/main" id="{E583C2AB-ECDB-4085-A710-E1979B0F53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3721" y="2063749"/>
            <a:ext cx="1209675" cy="1208511"/>
          </a:xfrm>
          <a:prstGeom prst="ellipse">
            <a:avLst/>
          </a:prstGeom>
        </p:spPr>
        <p:txBody>
          <a:bodyPr/>
          <a:lstStyle/>
          <a:p>
            <a:endParaRPr lang="pt-BR"/>
          </a:p>
        </p:txBody>
      </p:sp>
      <p:pic>
        <p:nvPicPr>
          <p:cNvPr id="40" name="Gráfico 39">
            <a:extLst>
              <a:ext uri="{FF2B5EF4-FFF2-40B4-BE49-F238E27FC236}">
                <a16:creationId xmlns:a16="http://schemas.microsoft.com/office/drawing/2014/main" id="{364FE15A-92C5-4A0A-8F60-EB5B2B7C53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60115" y="2804244"/>
            <a:ext cx="166123" cy="166123"/>
          </a:xfrm>
          <a:prstGeom prst="rect">
            <a:avLst/>
          </a:prstGeom>
        </p:spPr>
      </p:pic>
      <p:pic>
        <p:nvPicPr>
          <p:cNvPr id="41" name="Gráfico 40">
            <a:extLst>
              <a:ext uri="{FF2B5EF4-FFF2-40B4-BE49-F238E27FC236}">
                <a16:creationId xmlns:a16="http://schemas.microsoft.com/office/drawing/2014/main" id="{C785D2D1-5F5E-4D21-9EE4-B2C40A4C393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60115" y="2498159"/>
            <a:ext cx="166123" cy="166123"/>
          </a:xfrm>
          <a:prstGeom prst="rect">
            <a:avLst/>
          </a:prstGeom>
        </p:spPr>
      </p:pic>
      <p:pic>
        <p:nvPicPr>
          <p:cNvPr id="42" name="Gráfico 41">
            <a:extLst>
              <a:ext uri="{FF2B5EF4-FFF2-40B4-BE49-F238E27FC236}">
                <a16:creationId xmlns:a16="http://schemas.microsoft.com/office/drawing/2014/main" id="{5BC071EA-763A-43FE-9235-F239C0B286D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60115" y="3106137"/>
            <a:ext cx="166123" cy="166123"/>
          </a:xfrm>
          <a:prstGeom prst="rect">
            <a:avLst/>
          </a:prstGeom>
        </p:spPr>
      </p:pic>
      <p:sp>
        <p:nvSpPr>
          <p:cNvPr id="43" name="Espaço Reservado para Texto 31">
            <a:extLst>
              <a:ext uri="{FF2B5EF4-FFF2-40B4-BE49-F238E27FC236}">
                <a16:creationId xmlns:a16="http://schemas.microsoft.com/office/drawing/2014/main" id="{6FB16994-84EB-4FFB-9372-C3ECC2EF2C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60115" y="2062976"/>
            <a:ext cx="3425825" cy="246221"/>
          </a:xfrm>
        </p:spPr>
        <p:txBody>
          <a:bodyPr/>
          <a:lstStyle>
            <a:lvl1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pt-BR" sz="1600" b="0" i="0" u="none" strike="noStrike" cap="none" spc="0" normalizeH="0" baseline="0" dirty="0">
                <a:ln>
                  <a:noFill/>
                </a:ln>
                <a:solidFill>
                  <a:srgbClr val="EC7000"/>
                </a:solidFill>
                <a:effectLst/>
                <a:uFillTx/>
                <a:latin typeface="+mj-lt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rPr lang="pt-BR" dirty="0"/>
              <a:t>Nome do sócio</a:t>
            </a:r>
          </a:p>
        </p:txBody>
      </p:sp>
      <p:sp>
        <p:nvSpPr>
          <p:cNvPr id="44" name="Espaço Reservado para Conteúdo 33">
            <a:extLst>
              <a:ext uri="{FF2B5EF4-FFF2-40B4-BE49-F238E27FC236}">
                <a16:creationId xmlns:a16="http://schemas.microsoft.com/office/drawing/2014/main" id="{C742729F-913A-469A-B219-251ED8E77E0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710692" y="2479776"/>
            <a:ext cx="3333677" cy="184666"/>
          </a:xfrm>
        </p:spPr>
        <p:txBody>
          <a:bodyPr/>
          <a:lstStyle>
            <a:lvl1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pt-BR" sz="1200" b="0" i="0" u="none" strike="noStrike" cap="none" spc="0" normalizeH="0" baseline="0" dirty="0">
                <a:ln>
                  <a:noFill/>
                </a:ln>
                <a:solidFill>
                  <a:srgbClr val="3C3C3C"/>
                </a:solidFill>
                <a:effectLst/>
                <a:uFillTx/>
                <a:latin typeface="+mn-lt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rPr lang="pt-BR" dirty="0"/>
              <a:t>Nome.sobrenome@mattosfilho.com.br</a:t>
            </a:r>
          </a:p>
        </p:txBody>
      </p:sp>
      <p:sp>
        <p:nvSpPr>
          <p:cNvPr id="45" name="Espaço Reservado para Conteúdo 33">
            <a:extLst>
              <a:ext uri="{FF2B5EF4-FFF2-40B4-BE49-F238E27FC236}">
                <a16:creationId xmlns:a16="http://schemas.microsoft.com/office/drawing/2014/main" id="{9FDA7B4B-A725-4A8C-A61B-3F3A5358817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710692" y="2776839"/>
            <a:ext cx="3333677" cy="184666"/>
          </a:xfrm>
        </p:spPr>
        <p:txBody>
          <a:bodyPr/>
          <a:lstStyle>
            <a:lvl1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pt-BR" sz="1200" b="0" i="0" u="none" strike="noStrike" cap="none" spc="0" normalizeH="0" baseline="0" dirty="0">
                <a:ln>
                  <a:noFill/>
                </a:ln>
                <a:solidFill>
                  <a:srgbClr val="3C3C3C"/>
                </a:solidFill>
                <a:effectLst/>
                <a:uFillTx/>
                <a:latin typeface="+mn-lt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rPr lang="pt-BR" dirty="0"/>
              <a:t>+55 11 1234 5678</a:t>
            </a:r>
          </a:p>
        </p:txBody>
      </p:sp>
      <p:sp>
        <p:nvSpPr>
          <p:cNvPr id="46" name="Espaço Reservado para Conteúdo 33">
            <a:extLst>
              <a:ext uri="{FF2B5EF4-FFF2-40B4-BE49-F238E27FC236}">
                <a16:creationId xmlns:a16="http://schemas.microsoft.com/office/drawing/2014/main" id="{340EDE73-6C66-4F86-8B5F-66173493C870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7710692" y="3091487"/>
            <a:ext cx="3333677" cy="184666"/>
          </a:xfrm>
        </p:spPr>
        <p:txBody>
          <a:bodyPr/>
          <a:lstStyle>
            <a:lvl1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pt-BR" sz="1200" b="0" i="0" u="none" strike="noStrike" cap="none" spc="0" normalizeH="0" baseline="0" dirty="0">
                <a:ln>
                  <a:noFill/>
                </a:ln>
                <a:solidFill>
                  <a:srgbClr val="3C3C3C"/>
                </a:solidFill>
                <a:effectLst/>
                <a:uFillTx/>
                <a:latin typeface="+mn-lt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rPr lang="pt-BR" dirty="0"/>
              <a:t>Local</a:t>
            </a:r>
          </a:p>
        </p:txBody>
      </p:sp>
      <p:sp>
        <p:nvSpPr>
          <p:cNvPr id="47" name="Espaço Reservado para Imagem 35">
            <a:extLst>
              <a:ext uri="{FF2B5EF4-FFF2-40B4-BE49-F238E27FC236}">
                <a16:creationId xmlns:a16="http://schemas.microsoft.com/office/drawing/2014/main" id="{E54739CC-0DDE-48C5-A3F5-CD5D012AC47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43617" y="4138555"/>
            <a:ext cx="1209675" cy="1208511"/>
          </a:xfrm>
          <a:prstGeom prst="ellipse">
            <a:avLst/>
          </a:prstGeom>
        </p:spPr>
        <p:txBody>
          <a:bodyPr/>
          <a:lstStyle/>
          <a:p>
            <a:endParaRPr lang="pt-BR"/>
          </a:p>
        </p:txBody>
      </p:sp>
      <p:pic>
        <p:nvPicPr>
          <p:cNvPr id="48" name="Gráfico 47">
            <a:extLst>
              <a:ext uri="{FF2B5EF4-FFF2-40B4-BE49-F238E27FC236}">
                <a16:creationId xmlns:a16="http://schemas.microsoft.com/office/drawing/2014/main" id="{34A921B2-CAAE-4AF5-AD54-FC70349C7E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10011" y="4879050"/>
            <a:ext cx="166123" cy="166123"/>
          </a:xfrm>
          <a:prstGeom prst="rect">
            <a:avLst/>
          </a:prstGeom>
        </p:spPr>
      </p:pic>
      <p:pic>
        <p:nvPicPr>
          <p:cNvPr id="49" name="Gráfico 48">
            <a:extLst>
              <a:ext uri="{FF2B5EF4-FFF2-40B4-BE49-F238E27FC236}">
                <a16:creationId xmlns:a16="http://schemas.microsoft.com/office/drawing/2014/main" id="{72795992-01EF-4F5C-BE60-624C423E754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10011" y="4572965"/>
            <a:ext cx="166123" cy="166123"/>
          </a:xfrm>
          <a:prstGeom prst="rect">
            <a:avLst/>
          </a:prstGeom>
        </p:spPr>
      </p:pic>
      <p:pic>
        <p:nvPicPr>
          <p:cNvPr id="50" name="Gráfico 49">
            <a:extLst>
              <a:ext uri="{FF2B5EF4-FFF2-40B4-BE49-F238E27FC236}">
                <a16:creationId xmlns:a16="http://schemas.microsoft.com/office/drawing/2014/main" id="{DC4227C5-D12F-4606-968F-48517A69B9E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10011" y="5180943"/>
            <a:ext cx="166123" cy="166123"/>
          </a:xfrm>
          <a:prstGeom prst="rect">
            <a:avLst/>
          </a:prstGeom>
        </p:spPr>
      </p:pic>
      <p:sp>
        <p:nvSpPr>
          <p:cNvPr id="51" name="Espaço Reservado para Texto 31">
            <a:extLst>
              <a:ext uri="{FF2B5EF4-FFF2-40B4-BE49-F238E27FC236}">
                <a16:creationId xmlns:a16="http://schemas.microsoft.com/office/drawing/2014/main" id="{A9B9D569-DA35-4205-92BA-C4F9D0D1CC4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10011" y="4137782"/>
            <a:ext cx="3425825" cy="246221"/>
          </a:xfrm>
        </p:spPr>
        <p:txBody>
          <a:bodyPr/>
          <a:lstStyle>
            <a:lvl1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pt-BR" sz="1600" b="0" i="0" u="none" strike="noStrike" cap="none" spc="0" normalizeH="0" baseline="0" dirty="0">
                <a:ln>
                  <a:noFill/>
                </a:ln>
                <a:solidFill>
                  <a:srgbClr val="EC7000"/>
                </a:solidFill>
                <a:effectLst/>
                <a:uFillTx/>
                <a:latin typeface="+mj-lt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rPr lang="pt-BR" dirty="0"/>
              <a:t>Nome do sócio</a:t>
            </a:r>
          </a:p>
        </p:txBody>
      </p:sp>
      <p:sp>
        <p:nvSpPr>
          <p:cNvPr id="52" name="Espaço Reservado para Conteúdo 33">
            <a:extLst>
              <a:ext uri="{FF2B5EF4-FFF2-40B4-BE49-F238E27FC236}">
                <a16:creationId xmlns:a16="http://schemas.microsoft.com/office/drawing/2014/main" id="{96D3A801-8171-4E5C-8376-6B280B704DC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2160589" y="4554582"/>
            <a:ext cx="3425826" cy="184666"/>
          </a:xfrm>
        </p:spPr>
        <p:txBody>
          <a:bodyPr/>
          <a:lstStyle>
            <a:lvl1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pt-BR" sz="1200" b="0" i="0" u="none" strike="noStrike" cap="none" spc="0" normalizeH="0" baseline="0" dirty="0">
                <a:ln>
                  <a:noFill/>
                </a:ln>
                <a:solidFill>
                  <a:srgbClr val="3C3C3C"/>
                </a:solidFill>
                <a:effectLst/>
                <a:uFillTx/>
                <a:latin typeface="+mn-lt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rPr lang="pt-BR" dirty="0"/>
              <a:t>Nome.sobrenome@mattosfilho.com.br</a:t>
            </a:r>
          </a:p>
        </p:txBody>
      </p:sp>
      <p:sp>
        <p:nvSpPr>
          <p:cNvPr id="53" name="Espaço Reservado para Conteúdo 33">
            <a:extLst>
              <a:ext uri="{FF2B5EF4-FFF2-40B4-BE49-F238E27FC236}">
                <a16:creationId xmlns:a16="http://schemas.microsoft.com/office/drawing/2014/main" id="{25B4893E-5074-4961-B595-3C00B4EF5027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2160589" y="4851645"/>
            <a:ext cx="3425826" cy="184666"/>
          </a:xfrm>
        </p:spPr>
        <p:txBody>
          <a:bodyPr/>
          <a:lstStyle>
            <a:lvl1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pt-BR" sz="1200" b="0" i="0" u="none" strike="noStrike" cap="none" spc="0" normalizeH="0" baseline="0" dirty="0">
                <a:ln>
                  <a:noFill/>
                </a:ln>
                <a:solidFill>
                  <a:srgbClr val="3C3C3C"/>
                </a:solidFill>
                <a:effectLst/>
                <a:uFillTx/>
                <a:latin typeface="+mn-lt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rPr lang="pt-BR" dirty="0"/>
              <a:t>+55 11 1234 5678</a:t>
            </a:r>
          </a:p>
        </p:txBody>
      </p:sp>
      <p:sp>
        <p:nvSpPr>
          <p:cNvPr id="54" name="Espaço Reservado para Conteúdo 33">
            <a:extLst>
              <a:ext uri="{FF2B5EF4-FFF2-40B4-BE49-F238E27FC236}">
                <a16:creationId xmlns:a16="http://schemas.microsoft.com/office/drawing/2014/main" id="{461D417E-714B-4D26-BE69-3A83A50C6C00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2160589" y="5166293"/>
            <a:ext cx="3425826" cy="184666"/>
          </a:xfrm>
        </p:spPr>
        <p:txBody>
          <a:bodyPr/>
          <a:lstStyle>
            <a:lvl1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pt-BR" sz="1200" b="0" i="0" u="none" strike="noStrike" cap="none" spc="0" normalizeH="0" baseline="0" dirty="0">
                <a:ln>
                  <a:noFill/>
                </a:ln>
                <a:solidFill>
                  <a:srgbClr val="3C3C3C"/>
                </a:solidFill>
                <a:effectLst/>
                <a:uFillTx/>
                <a:latin typeface="+mn-lt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rPr lang="pt-BR" dirty="0"/>
              <a:t>Local</a:t>
            </a:r>
          </a:p>
        </p:txBody>
      </p:sp>
      <p:sp>
        <p:nvSpPr>
          <p:cNvPr id="55" name="Espaço Reservado para Imagem 35">
            <a:extLst>
              <a:ext uri="{FF2B5EF4-FFF2-40B4-BE49-F238E27FC236}">
                <a16:creationId xmlns:a16="http://schemas.microsoft.com/office/drawing/2014/main" id="{91138312-E4B5-42EA-83CA-2DD9D9B5E3E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093721" y="4138555"/>
            <a:ext cx="1209675" cy="1208511"/>
          </a:xfrm>
          <a:prstGeom prst="ellipse">
            <a:avLst/>
          </a:prstGeom>
        </p:spPr>
        <p:txBody>
          <a:bodyPr/>
          <a:lstStyle/>
          <a:p>
            <a:endParaRPr lang="pt-BR"/>
          </a:p>
        </p:txBody>
      </p:sp>
      <p:pic>
        <p:nvPicPr>
          <p:cNvPr id="56" name="Gráfico 55">
            <a:extLst>
              <a:ext uri="{FF2B5EF4-FFF2-40B4-BE49-F238E27FC236}">
                <a16:creationId xmlns:a16="http://schemas.microsoft.com/office/drawing/2014/main" id="{94037A9D-7C77-4729-80D2-80058E422E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60115" y="4879050"/>
            <a:ext cx="166123" cy="166123"/>
          </a:xfrm>
          <a:prstGeom prst="rect">
            <a:avLst/>
          </a:prstGeom>
        </p:spPr>
      </p:pic>
      <p:pic>
        <p:nvPicPr>
          <p:cNvPr id="57" name="Gráfico 56">
            <a:extLst>
              <a:ext uri="{FF2B5EF4-FFF2-40B4-BE49-F238E27FC236}">
                <a16:creationId xmlns:a16="http://schemas.microsoft.com/office/drawing/2014/main" id="{D755E4A1-86FF-42BB-8F72-AA08F27AC75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60115" y="4572965"/>
            <a:ext cx="166123" cy="166123"/>
          </a:xfrm>
          <a:prstGeom prst="rect">
            <a:avLst/>
          </a:prstGeom>
        </p:spPr>
      </p:pic>
      <p:pic>
        <p:nvPicPr>
          <p:cNvPr id="58" name="Gráfico 57">
            <a:extLst>
              <a:ext uri="{FF2B5EF4-FFF2-40B4-BE49-F238E27FC236}">
                <a16:creationId xmlns:a16="http://schemas.microsoft.com/office/drawing/2014/main" id="{D40B62FC-88F1-4376-9D3C-796CC7E7F7F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60115" y="5180943"/>
            <a:ext cx="166123" cy="166123"/>
          </a:xfrm>
          <a:prstGeom prst="rect">
            <a:avLst/>
          </a:prstGeom>
        </p:spPr>
      </p:pic>
      <p:sp>
        <p:nvSpPr>
          <p:cNvPr id="59" name="Espaço Reservado para Texto 31">
            <a:extLst>
              <a:ext uri="{FF2B5EF4-FFF2-40B4-BE49-F238E27FC236}">
                <a16:creationId xmlns:a16="http://schemas.microsoft.com/office/drawing/2014/main" id="{4E29E23C-AB23-42F0-8E0A-0681C5E2870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60115" y="4137782"/>
            <a:ext cx="3425825" cy="246221"/>
          </a:xfrm>
        </p:spPr>
        <p:txBody>
          <a:bodyPr/>
          <a:lstStyle>
            <a:lvl1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pt-BR" sz="1600" b="0" i="0" u="none" strike="noStrike" cap="none" spc="0" normalizeH="0" baseline="0" dirty="0">
                <a:ln>
                  <a:noFill/>
                </a:ln>
                <a:solidFill>
                  <a:srgbClr val="EC7000"/>
                </a:solidFill>
                <a:effectLst/>
                <a:uFillTx/>
                <a:latin typeface="+mj-lt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rPr lang="pt-BR" dirty="0"/>
              <a:t>Nome do sócio</a:t>
            </a:r>
          </a:p>
        </p:txBody>
      </p:sp>
      <p:sp>
        <p:nvSpPr>
          <p:cNvPr id="60" name="Espaço Reservado para Conteúdo 33">
            <a:extLst>
              <a:ext uri="{FF2B5EF4-FFF2-40B4-BE49-F238E27FC236}">
                <a16:creationId xmlns:a16="http://schemas.microsoft.com/office/drawing/2014/main" id="{2261F4D9-F87C-440A-8632-47B87F56C15F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7710692" y="4554582"/>
            <a:ext cx="3333677" cy="184666"/>
          </a:xfrm>
        </p:spPr>
        <p:txBody>
          <a:bodyPr/>
          <a:lstStyle>
            <a:lvl1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pt-BR" sz="1200" b="0" i="0" u="none" strike="noStrike" cap="none" spc="0" normalizeH="0" baseline="0" dirty="0">
                <a:ln>
                  <a:noFill/>
                </a:ln>
                <a:solidFill>
                  <a:srgbClr val="3C3C3C"/>
                </a:solidFill>
                <a:effectLst/>
                <a:uFillTx/>
                <a:latin typeface="+mn-lt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rPr lang="pt-BR" dirty="0"/>
              <a:t>Nome.sobrenome@mattosfilho.com.br</a:t>
            </a:r>
          </a:p>
        </p:txBody>
      </p:sp>
      <p:sp>
        <p:nvSpPr>
          <p:cNvPr id="61" name="Espaço Reservado para Conteúdo 33">
            <a:extLst>
              <a:ext uri="{FF2B5EF4-FFF2-40B4-BE49-F238E27FC236}">
                <a16:creationId xmlns:a16="http://schemas.microsoft.com/office/drawing/2014/main" id="{AEF5B96C-7A5F-480B-986F-F1953A3F6D5C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7710692" y="4851645"/>
            <a:ext cx="3333677" cy="184666"/>
          </a:xfrm>
        </p:spPr>
        <p:txBody>
          <a:bodyPr/>
          <a:lstStyle>
            <a:lvl1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pt-BR" sz="1200" b="0" i="0" u="none" strike="noStrike" cap="none" spc="0" normalizeH="0" baseline="0" dirty="0">
                <a:ln>
                  <a:noFill/>
                </a:ln>
                <a:solidFill>
                  <a:srgbClr val="3C3C3C"/>
                </a:solidFill>
                <a:effectLst/>
                <a:uFillTx/>
                <a:latin typeface="+mn-lt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rPr lang="pt-BR" dirty="0"/>
              <a:t>+55 11 1234 5678</a:t>
            </a:r>
          </a:p>
        </p:txBody>
      </p:sp>
      <p:sp>
        <p:nvSpPr>
          <p:cNvPr id="62" name="Espaço Reservado para Conteúdo 33">
            <a:extLst>
              <a:ext uri="{FF2B5EF4-FFF2-40B4-BE49-F238E27FC236}">
                <a16:creationId xmlns:a16="http://schemas.microsoft.com/office/drawing/2014/main" id="{DF6944CD-539F-4548-A976-AFE7D412D5F5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7710692" y="5166293"/>
            <a:ext cx="3333677" cy="184666"/>
          </a:xfrm>
        </p:spPr>
        <p:txBody>
          <a:bodyPr/>
          <a:lstStyle>
            <a:lvl1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pt-BR" sz="1200" b="0" i="0" u="none" strike="noStrike" cap="none" spc="0" normalizeH="0" baseline="0" dirty="0">
                <a:ln>
                  <a:noFill/>
                </a:ln>
                <a:solidFill>
                  <a:srgbClr val="3C3C3C"/>
                </a:solidFill>
                <a:effectLst/>
                <a:uFillTx/>
                <a:latin typeface="+mn-lt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rPr lang="pt-BR" dirty="0"/>
              <a:t>Local</a:t>
            </a:r>
          </a:p>
        </p:txBody>
      </p:sp>
    </p:spTree>
    <p:extLst>
      <p:ext uri="{BB962C8B-B14F-4D97-AF65-F5344CB8AC3E}">
        <p14:creationId xmlns:p14="http://schemas.microsoft.com/office/powerpoint/2010/main" val="352789655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magem e texto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CC98DD0-BFCB-C244-986B-F02FA0697821}"/>
              </a:ext>
            </a:extLst>
          </p:cNvPr>
          <p:cNvSpPr/>
          <p:nvPr userDrawn="1"/>
        </p:nvSpPr>
        <p:spPr>
          <a:xfrm>
            <a:off x="0" y="0"/>
            <a:ext cx="6073177" cy="6858000"/>
          </a:xfrm>
          <a:prstGeom prst="rect">
            <a:avLst/>
          </a:prstGeom>
          <a:solidFill>
            <a:srgbClr val="EC7000"/>
          </a:solidFill>
          <a:ln w="254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B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Image">
            <a:extLst>
              <a:ext uri="{FF2B5EF4-FFF2-40B4-BE49-F238E27FC236}">
                <a16:creationId xmlns:a16="http://schemas.microsoft.com/office/drawing/2014/main" id="{9062568D-585B-48EE-B06A-107821C055A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073177" y="0"/>
            <a:ext cx="6131256" cy="6857999"/>
          </a:xfrm>
          <a:prstGeom prst="rect">
            <a:avLst/>
          </a:prstGeom>
        </p:spPr>
        <p:txBody>
          <a:bodyPr lIns="91439" tIns="45719" rIns="91439" bIns="45719" anchor="ctr"/>
          <a:lstStyle>
            <a:lvl1pPr marL="0" indent="0" algn="ctr">
              <a:buNone/>
              <a:defRPr sz="180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pt-BR"/>
              <a:t>Clique no ícone para adicionar uma imagem</a:t>
            </a:r>
            <a:endParaRPr/>
          </a:p>
        </p:txBody>
      </p:sp>
      <p:grpSp>
        <p:nvGrpSpPr>
          <p:cNvPr id="23" name="Gráfico 9">
            <a:extLst>
              <a:ext uri="{FF2B5EF4-FFF2-40B4-BE49-F238E27FC236}">
                <a16:creationId xmlns:a16="http://schemas.microsoft.com/office/drawing/2014/main" id="{40F266CF-5B0D-4400-A511-F44946D2B14D}"/>
              </a:ext>
            </a:extLst>
          </p:cNvPr>
          <p:cNvGrpSpPr/>
          <p:nvPr userDrawn="1"/>
        </p:nvGrpSpPr>
        <p:grpSpPr>
          <a:xfrm>
            <a:off x="11269257" y="5938581"/>
            <a:ext cx="924930" cy="925913"/>
            <a:chOff x="11269257" y="5938581"/>
            <a:chExt cx="924930" cy="925913"/>
          </a:xfrm>
        </p:grpSpPr>
        <p:sp>
          <p:nvSpPr>
            <p:cNvPr id="25" name="Forma Livre: Forma 24">
              <a:extLst>
                <a:ext uri="{FF2B5EF4-FFF2-40B4-BE49-F238E27FC236}">
                  <a16:creationId xmlns:a16="http://schemas.microsoft.com/office/drawing/2014/main" id="{684C4C3B-8062-43F2-8C5D-72F6187A3DD4}"/>
                </a:ext>
              </a:extLst>
            </p:cNvPr>
            <p:cNvSpPr/>
            <p:nvPr/>
          </p:nvSpPr>
          <p:spPr>
            <a:xfrm>
              <a:off x="11269257" y="5938581"/>
              <a:ext cx="924930" cy="924930"/>
            </a:xfrm>
            <a:custGeom>
              <a:avLst/>
              <a:gdLst>
                <a:gd name="connsiteX0" fmla="*/ 924389 w 924930"/>
                <a:gd name="connsiteY0" fmla="*/ 2801 h 924930"/>
                <a:gd name="connsiteX1" fmla="*/ 924389 w 924930"/>
                <a:gd name="connsiteY1" fmla="*/ 924389 h 924930"/>
                <a:gd name="connsiteX2" fmla="*/ 2801 w 924930"/>
                <a:gd name="connsiteY2" fmla="*/ 924389 h 924930"/>
                <a:gd name="connsiteX3" fmla="*/ 924389 w 924930"/>
                <a:gd name="connsiteY3" fmla="*/ 2801 h 924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930" h="924930">
                  <a:moveTo>
                    <a:pt x="924389" y="2801"/>
                  </a:moveTo>
                  <a:lnTo>
                    <a:pt x="924389" y="924389"/>
                  </a:lnTo>
                  <a:lnTo>
                    <a:pt x="2801" y="924389"/>
                  </a:lnTo>
                  <a:lnTo>
                    <a:pt x="924389" y="2801"/>
                  </a:lnTo>
                  <a:close/>
                </a:path>
              </a:pathLst>
            </a:custGeom>
            <a:solidFill>
              <a:srgbClr val="682895"/>
            </a:solidFill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6" name="Forma Livre: Forma 25">
              <a:extLst>
                <a:ext uri="{FF2B5EF4-FFF2-40B4-BE49-F238E27FC236}">
                  <a16:creationId xmlns:a16="http://schemas.microsoft.com/office/drawing/2014/main" id="{6FCB4794-50B6-4E51-BDBA-BEC47F69149E}"/>
                </a:ext>
              </a:extLst>
            </p:cNvPr>
            <p:cNvSpPr/>
            <p:nvPr/>
          </p:nvSpPr>
          <p:spPr>
            <a:xfrm>
              <a:off x="11907280" y="5938581"/>
              <a:ext cx="286430" cy="566893"/>
            </a:xfrm>
            <a:custGeom>
              <a:avLst/>
              <a:gdLst>
                <a:gd name="connsiteX0" fmla="*/ 286366 w 286429"/>
                <a:gd name="connsiteY0" fmla="*/ 569932 h 566892"/>
                <a:gd name="connsiteX1" fmla="*/ 2801 w 286429"/>
                <a:gd name="connsiteY1" fmla="*/ 286366 h 566892"/>
                <a:gd name="connsiteX2" fmla="*/ 286366 w 286429"/>
                <a:gd name="connsiteY2" fmla="*/ 2801 h 566892"/>
                <a:gd name="connsiteX3" fmla="*/ 286366 w 286429"/>
                <a:gd name="connsiteY3" fmla="*/ 569932 h 566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429" h="566892">
                  <a:moveTo>
                    <a:pt x="286366" y="569932"/>
                  </a:moveTo>
                  <a:lnTo>
                    <a:pt x="2801" y="286366"/>
                  </a:lnTo>
                  <a:lnTo>
                    <a:pt x="286366" y="2801"/>
                  </a:lnTo>
                  <a:lnTo>
                    <a:pt x="286366" y="569932"/>
                  </a:lnTo>
                  <a:close/>
                </a:path>
              </a:pathLst>
            </a:custGeom>
            <a:solidFill>
              <a:srgbClr val="FFA400"/>
            </a:solidFill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7" name="Forma Livre: Forma 26">
              <a:extLst>
                <a:ext uri="{FF2B5EF4-FFF2-40B4-BE49-F238E27FC236}">
                  <a16:creationId xmlns:a16="http://schemas.microsoft.com/office/drawing/2014/main" id="{FA9C1140-5A31-4FD7-86B9-3C75D57E839C}"/>
                </a:ext>
              </a:extLst>
            </p:cNvPr>
            <p:cNvSpPr/>
            <p:nvPr/>
          </p:nvSpPr>
          <p:spPr>
            <a:xfrm>
              <a:off x="11573319" y="6363242"/>
              <a:ext cx="620598" cy="501252"/>
            </a:xfrm>
            <a:custGeom>
              <a:avLst/>
              <a:gdLst>
                <a:gd name="connsiteX0" fmla="*/ 620328 w 620598"/>
                <a:gd name="connsiteY0" fmla="*/ 160369 h 501252"/>
                <a:gd name="connsiteX1" fmla="*/ 336762 w 620598"/>
                <a:gd name="connsiteY1" fmla="*/ 2773 h 501252"/>
                <a:gd name="connsiteX2" fmla="*/ 2773 w 620598"/>
                <a:gd name="connsiteY2" fmla="*/ 336762 h 501252"/>
                <a:gd name="connsiteX3" fmla="*/ 45260 w 620598"/>
                <a:gd name="connsiteY3" fmla="*/ 499729 h 501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598" h="501252">
                  <a:moveTo>
                    <a:pt x="620328" y="160369"/>
                  </a:moveTo>
                  <a:cubicBezTo>
                    <a:pt x="561371" y="65787"/>
                    <a:pt x="456406" y="2773"/>
                    <a:pt x="336762" y="2773"/>
                  </a:cubicBezTo>
                  <a:cubicBezTo>
                    <a:pt x="152313" y="2773"/>
                    <a:pt x="2773" y="152313"/>
                    <a:pt x="2773" y="336762"/>
                  </a:cubicBezTo>
                  <a:cubicBezTo>
                    <a:pt x="2773" y="395958"/>
                    <a:pt x="18228" y="451513"/>
                    <a:pt x="45260" y="499729"/>
                  </a:cubicBezTo>
                </a:path>
              </a:pathLst>
            </a:custGeom>
            <a:noFill/>
            <a:ln w="5901" cap="flat">
              <a:solidFill>
                <a:srgbClr val="BD00F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pic>
        <p:nvPicPr>
          <p:cNvPr id="29" name="Gráfico 28">
            <a:extLst>
              <a:ext uri="{FF2B5EF4-FFF2-40B4-BE49-F238E27FC236}">
                <a16:creationId xmlns:a16="http://schemas.microsoft.com/office/drawing/2014/main" id="{6B0BFDEC-08FE-4B1E-B685-FDAE764E24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-8312"/>
            <a:ext cx="2793076" cy="1156858"/>
          </a:xfrm>
          <a:prstGeom prst="rect">
            <a:avLst/>
          </a:prstGeom>
        </p:spPr>
      </p:pic>
      <p:sp>
        <p:nvSpPr>
          <p:cNvPr id="30" name="Espaço Reservado para Número de Slide 5">
            <a:extLst>
              <a:ext uri="{FF2B5EF4-FFF2-40B4-BE49-F238E27FC236}">
                <a16:creationId xmlns:a16="http://schemas.microsoft.com/office/drawing/2014/main" id="{C598D008-E7B5-47DA-828F-069219C95A08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chemeClr val="bg1"/>
                </a:solidFill>
                <a:latin typeface="+mj-lt"/>
              </a:rPr>
              <a:pPr algn="ctr"/>
              <a:t>‹nº›</a:t>
            </a:fld>
            <a:endParaRPr lang="pt-BR" sz="10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27BEA705-0FA0-454A-AC37-608E798454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3358" y="1374842"/>
            <a:ext cx="5129212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rgbClr val="FFFFFF"/>
                </a:solidFill>
                <a:latin typeface="+mn-lt"/>
              </a:defRPr>
            </a:lvl1pPr>
            <a:lvl2pPr>
              <a:defRPr sz="1400">
                <a:solidFill>
                  <a:srgbClr val="3C3C3C"/>
                </a:solidFill>
                <a:latin typeface="+mn-lt"/>
              </a:defRPr>
            </a:lvl2pPr>
            <a:lvl3pPr>
              <a:defRPr sz="1400">
                <a:solidFill>
                  <a:srgbClr val="3C3C3C"/>
                </a:solidFill>
                <a:latin typeface="+mn-lt"/>
              </a:defRPr>
            </a:lvl3pPr>
            <a:lvl4pPr>
              <a:defRPr sz="1400">
                <a:solidFill>
                  <a:srgbClr val="3C3C3C"/>
                </a:solidFill>
                <a:latin typeface="+mn-lt"/>
              </a:defRPr>
            </a:lvl4pPr>
            <a:lvl5pPr>
              <a:defRPr sz="1400">
                <a:solidFill>
                  <a:srgbClr val="3C3C3C"/>
                </a:solidFill>
                <a:latin typeface="+mn-lt"/>
              </a:defRPr>
            </a:lvl5pPr>
          </a:lstStyle>
          <a:p>
            <a:pPr lvl="0"/>
            <a:r>
              <a:rPr lang="en-US" err="1"/>
              <a:t>Inserir</a:t>
            </a:r>
            <a:r>
              <a:rPr lang="en-US"/>
              <a:t> </a:t>
            </a:r>
            <a:r>
              <a:rPr lang="en-US" err="1"/>
              <a:t>texto</a:t>
            </a:r>
            <a:r>
              <a:rPr lang="en-US"/>
              <a:t> (Segoe UI 16)</a:t>
            </a:r>
            <a:endParaRPr lang="en-BR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43AFECA-0430-7649-AF41-A440F06CD4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3358" y="647421"/>
            <a:ext cx="4537075" cy="55562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3200"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Título</a:t>
            </a:r>
            <a:r>
              <a:rPr lang="en-US"/>
              <a:t> (Segoe UI 32)</a:t>
            </a:r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029855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ágina neu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Rodapé 4">
            <a:extLst>
              <a:ext uri="{FF2B5EF4-FFF2-40B4-BE49-F238E27FC236}">
                <a16:creationId xmlns:a16="http://schemas.microsoft.com/office/drawing/2014/main" id="{AF7491AF-7ECC-2B4F-BC5F-D8E7E26A3F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3358" y="6304734"/>
            <a:ext cx="9853200" cy="169277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100">
                <a:solidFill>
                  <a:srgbClr val="3C3C3C"/>
                </a:solidFill>
                <a:latin typeface="+mn-lt"/>
                <a:ea typeface="Verdan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/>
              <a:t>Adicionar título do rodapé aqui (Segoe UI 11)</a:t>
            </a:r>
          </a:p>
        </p:txBody>
      </p:sp>
      <p:sp>
        <p:nvSpPr>
          <p:cNvPr id="19" name="Espaço Reservado para Número de Slide 5">
            <a:extLst>
              <a:ext uri="{FF2B5EF4-FFF2-40B4-BE49-F238E27FC236}">
                <a16:creationId xmlns:a16="http://schemas.microsoft.com/office/drawing/2014/main" id="{6866C45E-9F15-1740-AE41-86E67688679B}"/>
              </a:ext>
            </a:extLst>
          </p:cNvPr>
          <p:cNvSpPr txBox="1"/>
          <p:nvPr userDrawn="1"/>
        </p:nvSpPr>
        <p:spPr>
          <a:xfrm>
            <a:off x="10321183" y="6301473"/>
            <a:ext cx="1620000" cy="169277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077AD36-6513-4937-8578-8D1887E4EE7D}" type="slidenum">
              <a:rPr lang="pt-BR" sz="1100" smtClean="0">
                <a:solidFill>
                  <a:schemeClr val="bg1"/>
                </a:solidFill>
                <a:latin typeface="+mn-lt"/>
              </a:rPr>
              <a:t>‹nº›</a:t>
            </a:fld>
            <a:endParaRPr lang="pt-BR" sz="110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C945398A-2610-4AF2-B38C-C5CD4A8B2C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-8312"/>
            <a:ext cx="2793076" cy="1156858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D2731821-5572-4D0D-8D8A-7671B20BB3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72058" y="5941382"/>
            <a:ext cx="924930" cy="924930"/>
          </a:xfrm>
          <a:prstGeom prst="rect">
            <a:avLst/>
          </a:prstGeom>
        </p:spPr>
      </p:pic>
      <p:pic>
        <p:nvPicPr>
          <p:cNvPr id="14" name="logo_01.png" descr="logo_01.png">
            <a:extLst>
              <a:ext uri="{FF2B5EF4-FFF2-40B4-BE49-F238E27FC236}">
                <a16:creationId xmlns:a16="http://schemas.microsoft.com/office/drawing/2014/main" id="{4C2C01CA-3CA6-4639-BD99-4E58415890C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32580" b="32580"/>
          <a:stretch>
            <a:fillRect/>
          </a:stretch>
        </p:blipFill>
        <p:spPr>
          <a:xfrm>
            <a:off x="10664982" y="169776"/>
            <a:ext cx="1401880" cy="274723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Espaço Reservado para Número de Slide 5">
            <a:extLst>
              <a:ext uri="{FF2B5EF4-FFF2-40B4-BE49-F238E27FC236}">
                <a16:creationId xmlns:a16="http://schemas.microsoft.com/office/drawing/2014/main" id="{50E2DC59-7590-488F-B269-EC0E7FAB759D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chemeClr val="bg1"/>
                </a:solidFill>
                <a:latin typeface="+mj-lt"/>
              </a:rPr>
              <a:pPr algn="ctr"/>
              <a:t>‹nº›</a:t>
            </a:fld>
            <a:endParaRPr lang="pt-BR" sz="10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6328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o padrão 1 - 1 colu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ço Reservado para Rodapé 4">
            <a:extLst>
              <a:ext uri="{FF2B5EF4-FFF2-40B4-BE49-F238E27FC236}">
                <a16:creationId xmlns:a16="http://schemas.microsoft.com/office/drawing/2014/main" id="{17846F6F-7924-4E31-BC1C-163AFCF5A8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3358" y="6304734"/>
            <a:ext cx="9853200" cy="169277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100">
                <a:solidFill>
                  <a:srgbClr val="3C3C3C"/>
                </a:solidFill>
                <a:latin typeface="+mj-lt"/>
                <a:ea typeface="Verdan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/>
              <a:t>Adicionar título do rodapé aqui (Segoe UI 11)</a:t>
            </a:r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93D9A628-8A00-4C0A-911C-19673E786C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-8312"/>
            <a:ext cx="2793076" cy="1156858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A85B3EC1-63E9-427D-8D4B-504660FE26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72058" y="5941382"/>
            <a:ext cx="924930" cy="924930"/>
          </a:xfrm>
          <a:prstGeom prst="rect">
            <a:avLst/>
          </a:prstGeom>
        </p:spPr>
      </p:pic>
      <p:pic>
        <p:nvPicPr>
          <p:cNvPr id="19" name="logo_01.png" descr="logo_01.png">
            <a:extLst>
              <a:ext uri="{FF2B5EF4-FFF2-40B4-BE49-F238E27FC236}">
                <a16:creationId xmlns:a16="http://schemas.microsoft.com/office/drawing/2014/main" id="{DAF66BF7-AFF2-45B6-8290-55F1564B396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32580" b="32580"/>
          <a:stretch>
            <a:fillRect/>
          </a:stretch>
        </p:blipFill>
        <p:spPr>
          <a:xfrm>
            <a:off x="10664982" y="169776"/>
            <a:ext cx="1401880" cy="274723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Espaço Reservado para Número de Slide 5">
            <a:extLst>
              <a:ext uri="{FF2B5EF4-FFF2-40B4-BE49-F238E27FC236}">
                <a16:creationId xmlns:a16="http://schemas.microsoft.com/office/drawing/2014/main" id="{143EAEC4-BE87-4D66-B514-FC1CA617007C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chemeClr val="bg1"/>
                </a:solidFill>
                <a:latin typeface="+mj-lt"/>
              </a:rPr>
              <a:pPr algn="ctr"/>
              <a:t>‹nº›</a:t>
            </a:fld>
            <a:endParaRPr lang="pt-BR" sz="10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1E2DE272-A63D-A04F-BBC4-22F81EE9E0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958" y="651351"/>
            <a:ext cx="10753200" cy="53553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pt-BR"/>
              <a:t>Título (Segoe UI 32)</a:t>
            </a:r>
          </a:p>
        </p:txBody>
      </p:sp>
      <p:sp>
        <p:nvSpPr>
          <p:cNvPr id="13" name="Espaço Reservado para Texto 3">
            <a:extLst>
              <a:ext uri="{FF2B5EF4-FFF2-40B4-BE49-F238E27FC236}">
                <a16:creationId xmlns:a16="http://schemas.microsoft.com/office/drawing/2014/main" id="{FB35C925-92EE-46F5-8E33-56B490A036E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3359" y="1471594"/>
            <a:ext cx="10786142" cy="338554"/>
          </a:xfrm>
          <a:prstGeom prst="rect">
            <a:avLst/>
          </a:prstGeom>
        </p:spPr>
        <p:txBody>
          <a:bodyPr numCol="1" spcCol="360000">
            <a:sp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pt-BR"/>
              <a:t>Inserir texto (Segoe UI 16)</a:t>
            </a:r>
          </a:p>
        </p:txBody>
      </p:sp>
    </p:spTree>
    <p:extLst>
      <p:ext uri="{BB962C8B-B14F-4D97-AF65-F5344CB8AC3E}">
        <p14:creationId xmlns:p14="http://schemas.microsoft.com/office/powerpoint/2010/main" val="1821041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exto padrão 1 - 2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ço Reservado para Rodapé 4">
            <a:extLst>
              <a:ext uri="{FF2B5EF4-FFF2-40B4-BE49-F238E27FC236}">
                <a16:creationId xmlns:a16="http://schemas.microsoft.com/office/drawing/2014/main" id="{586220D7-345F-4479-922D-E7D0694198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3358" y="6304734"/>
            <a:ext cx="9853200" cy="169277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100">
                <a:solidFill>
                  <a:srgbClr val="3C3C3C"/>
                </a:solidFill>
                <a:latin typeface="+mj-lt"/>
                <a:ea typeface="Verdan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/>
              <a:t>Adicionar título do rodapé aqui (Segoe UI 11)</a:t>
            </a:r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B1402FE1-AFE1-4ED3-8B57-AA3A21E2FD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-8312"/>
            <a:ext cx="2793076" cy="1156858"/>
          </a:xfrm>
          <a:prstGeom prst="rect">
            <a:avLst/>
          </a:prstGeom>
        </p:spPr>
      </p:pic>
      <p:pic>
        <p:nvPicPr>
          <p:cNvPr id="24" name="Gráfico 23">
            <a:extLst>
              <a:ext uri="{FF2B5EF4-FFF2-40B4-BE49-F238E27FC236}">
                <a16:creationId xmlns:a16="http://schemas.microsoft.com/office/drawing/2014/main" id="{BA6989D5-AD7C-4CBC-B7DB-C33A0B8F97B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72058" y="5941382"/>
            <a:ext cx="924930" cy="924930"/>
          </a:xfrm>
          <a:prstGeom prst="rect">
            <a:avLst/>
          </a:prstGeom>
        </p:spPr>
      </p:pic>
      <p:pic>
        <p:nvPicPr>
          <p:cNvPr id="25" name="logo_01.png" descr="logo_01.png">
            <a:extLst>
              <a:ext uri="{FF2B5EF4-FFF2-40B4-BE49-F238E27FC236}">
                <a16:creationId xmlns:a16="http://schemas.microsoft.com/office/drawing/2014/main" id="{BBC08ABD-0189-4474-8231-DCAE9F4F20C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32580" b="32580"/>
          <a:stretch>
            <a:fillRect/>
          </a:stretch>
        </p:blipFill>
        <p:spPr>
          <a:xfrm>
            <a:off x="10664982" y="169776"/>
            <a:ext cx="1401880" cy="274723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Espaço Reservado para Número de Slide 5">
            <a:extLst>
              <a:ext uri="{FF2B5EF4-FFF2-40B4-BE49-F238E27FC236}">
                <a16:creationId xmlns:a16="http://schemas.microsoft.com/office/drawing/2014/main" id="{41FE181B-C454-4BBA-A993-40DAC7B1ED5E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chemeClr val="bg1"/>
                </a:solidFill>
                <a:latin typeface="+mj-lt"/>
              </a:rPr>
              <a:pPr algn="ctr"/>
              <a:t>‹nº›</a:t>
            </a:fld>
            <a:endParaRPr lang="pt-BR" sz="100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23" name="Conector reto 25">
            <a:extLst>
              <a:ext uri="{FF2B5EF4-FFF2-40B4-BE49-F238E27FC236}">
                <a16:creationId xmlns:a16="http://schemas.microsoft.com/office/drawing/2014/main" id="{ED57322B-7FBC-EF4F-A629-0F4FC7FF4905}"/>
              </a:ext>
            </a:extLst>
          </p:cNvPr>
          <p:cNvCxnSpPr/>
          <p:nvPr userDrawn="1"/>
        </p:nvCxnSpPr>
        <p:spPr>
          <a:xfrm>
            <a:off x="5829958" y="1471594"/>
            <a:ext cx="0" cy="4442400"/>
          </a:xfrm>
          <a:prstGeom prst="line">
            <a:avLst/>
          </a:prstGeom>
          <a:ln w="6350" cap="sq">
            <a:solidFill>
              <a:schemeClr val="tx1">
                <a:lumMod val="20000"/>
                <a:lumOff val="8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891E528-1C80-408B-92FB-4D061D97B87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3358" y="647421"/>
            <a:ext cx="4537075" cy="55562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3200" b="1">
                <a:solidFill>
                  <a:srgbClr val="EC7000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Título</a:t>
            </a:r>
            <a:r>
              <a:rPr lang="en-US"/>
              <a:t> (Segoe UI 32)</a:t>
            </a:r>
            <a:endParaRPr lang="en-BR"/>
          </a:p>
        </p:txBody>
      </p:sp>
      <p:sp>
        <p:nvSpPr>
          <p:cNvPr id="14" name="Espaço Reservado para Texto 3">
            <a:extLst>
              <a:ext uri="{FF2B5EF4-FFF2-40B4-BE49-F238E27FC236}">
                <a16:creationId xmlns:a16="http://schemas.microsoft.com/office/drawing/2014/main" id="{67A73E32-9333-4483-BEAF-76A9E34DB3B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3359" y="1471594"/>
            <a:ext cx="10786142" cy="338554"/>
          </a:xfrm>
          <a:prstGeom prst="rect">
            <a:avLst/>
          </a:prstGeom>
        </p:spPr>
        <p:txBody>
          <a:bodyPr numCol="2" spcCol="360000">
            <a:sp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pt-BR"/>
              <a:t>Inserir texto (Segoe UI 16)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8" Type="http://schemas.openxmlformats.org/officeDocument/2006/relationships/image" Target="../media/image5.svg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image" Target="../media/image3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ráfico 26">
            <a:extLst>
              <a:ext uri="{FF2B5EF4-FFF2-40B4-BE49-F238E27FC236}">
                <a16:creationId xmlns:a16="http://schemas.microsoft.com/office/drawing/2014/main" id="{589761A6-3B61-4715-B688-DC8230EA9879}"/>
              </a:ext>
            </a:extLst>
          </p:cNvPr>
          <p:cNvPicPr>
            <a:picLocks noChangeAspect="1"/>
          </p:cNvPicPr>
          <p:nvPr userDrawn="1"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11272058" y="5941382"/>
            <a:ext cx="924930" cy="924930"/>
          </a:xfrm>
          <a:prstGeom prst="rect">
            <a:avLst/>
          </a:prstGeom>
        </p:spPr>
      </p:pic>
      <p:pic>
        <p:nvPicPr>
          <p:cNvPr id="10" name="logo_01.png" descr="logo_01.png">
            <a:extLst>
              <a:ext uri="{FF2B5EF4-FFF2-40B4-BE49-F238E27FC236}">
                <a16:creationId xmlns:a16="http://schemas.microsoft.com/office/drawing/2014/main" id="{9CA0F96D-BBAC-4EB3-938F-5692F61CFA2C}"/>
              </a:ext>
            </a:extLst>
          </p:cNvPr>
          <p:cNvPicPr>
            <a:picLocks noChangeAspect="1"/>
          </p:cNvPicPr>
          <p:nvPr/>
        </p:nvPicPr>
        <p:blipFill>
          <a:blip r:embed="rId56"/>
          <a:srcRect t="32580" b="32580"/>
          <a:stretch>
            <a:fillRect/>
          </a:stretch>
        </p:blipFill>
        <p:spPr>
          <a:xfrm>
            <a:off x="10664982" y="169776"/>
            <a:ext cx="1401880" cy="27472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724F9E6-0FC8-4A9C-8417-B6EB5E197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656" y="654702"/>
            <a:ext cx="10516970" cy="535531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7468222-B5C9-4B37-A27F-4652ABC0B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656" y="1609973"/>
            <a:ext cx="10516970" cy="1373709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3E6274-E859-4017-8501-93D978D045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2277" y="6356351"/>
            <a:ext cx="73161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adicionar rodapé mestre (Segoe UI 11)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9CE8A791-BDD2-4069-8677-3666D149808C}"/>
              </a:ext>
            </a:extLst>
          </p:cNvPr>
          <p:cNvPicPr>
            <a:picLocks noChangeAspect="1"/>
          </p:cNvPicPr>
          <p:nvPr userDrawn="1"/>
        </p:nvPicPr>
        <p:blipFill>
          <a:blip r:embed="rId57">
            <a:extLs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1" y="-8312"/>
            <a:ext cx="2793076" cy="1156858"/>
          </a:xfrm>
          <a:prstGeom prst="rect">
            <a:avLst/>
          </a:prstGeom>
        </p:spPr>
      </p:pic>
      <p:sp>
        <p:nvSpPr>
          <p:cNvPr id="28" name="Espaço Reservado para Número de Slide 5">
            <a:extLst>
              <a:ext uri="{FF2B5EF4-FFF2-40B4-BE49-F238E27FC236}">
                <a16:creationId xmlns:a16="http://schemas.microsoft.com/office/drawing/2014/main" id="{1118E0A6-956A-4B86-9703-07431B319DC0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chemeClr val="bg1"/>
                </a:solidFill>
                <a:latin typeface="+mj-lt"/>
              </a:rPr>
              <a:pPr algn="ctr"/>
              <a:t>‹nº›</a:t>
            </a:fld>
            <a:endParaRPr lang="pt-BR" sz="10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69736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655" r:id="rId2"/>
    <p:sldLayoutId id="2147483723" r:id="rId3"/>
    <p:sldLayoutId id="2147483716" r:id="rId4"/>
    <p:sldLayoutId id="2147483676" r:id="rId5"/>
    <p:sldLayoutId id="2147483717" r:id="rId6"/>
    <p:sldLayoutId id="2147483756" r:id="rId7"/>
    <p:sldLayoutId id="2147483724" r:id="rId8"/>
    <p:sldLayoutId id="2147483697" r:id="rId9"/>
    <p:sldLayoutId id="2147483725" r:id="rId10"/>
    <p:sldLayoutId id="2147483719" r:id="rId11"/>
    <p:sldLayoutId id="2147483781" r:id="rId12"/>
    <p:sldLayoutId id="2147483696" r:id="rId13"/>
    <p:sldLayoutId id="2147483718" r:id="rId14"/>
    <p:sldLayoutId id="2147483729" r:id="rId15"/>
    <p:sldLayoutId id="2147483726" r:id="rId16"/>
    <p:sldLayoutId id="2147483727" r:id="rId17"/>
    <p:sldLayoutId id="2147483757" r:id="rId18"/>
    <p:sldLayoutId id="2147483712" r:id="rId19"/>
    <p:sldLayoutId id="2147483731" r:id="rId20"/>
    <p:sldLayoutId id="2147483733" r:id="rId21"/>
    <p:sldLayoutId id="2147483730" r:id="rId22"/>
    <p:sldLayoutId id="2147483732" r:id="rId23"/>
    <p:sldLayoutId id="2147483734" r:id="rId24"/>
    <p:sldLayoutId id="2147483736" r:id="rId25"/>
    <p:sldLayoutId id="2147483735" r:id="rId26"/>
    <p:sldLayoutId id="2147483737" r:id="rId27"/>
    <p:sldLayoutId id="2147483738" r:id="rId28"/>
    <p:sldLayoutId id="2147483740" r:id="rId29"/>
    <p:sldLayoutId id="2147483741" r:id="rId30"/>
    <p:sldLayoutId id="2147483742" r:id="rId31"/>
    <p:sldLayoutId id="2147483743" r:id="rId32"/>
    <p:sldLayoutId id="2147483744" r:id="rId33"/>
    <p:sldLayoutId id="2147483760" r:id="rId34"/>
    <p:sldLayoutId id="2147483746" r:id="rId35"/>
    <p:sldLayoutId id="2147483747" r:id="rId36"/>
    <p:sldLayoutId id="2147483749" r:id="rId37"/>
    <p:sldLayoutId id="2147483748" r:id="rId38"/>
    <p:sldLayoutId id="2147483751" r:id="rId39"/>
    <p:sldLayoutId id="2147483752" r:id="rId40"/>
    <p:sldLayoutId id="2147483753" r:id="rId41"/>
    <p:sldLayoutId id="2147483754" r:id="rId42"/>
    <p:sldLayoutId id="2147483755" r:id="rId43"/>
    <p:sldLayoutId id="2147483750" r:id="rId44"/>
    <p:sldLayoutId id="2147483713" r:id="rId45"/>
    <p:sldLayoutId id="2147483720" r:id="rId46"/>
    <p:sldLayoutId id="2147483709" r:id="rId47"/>
    <p:sldLayoutId id="2147483722" r:id="rId48"/>
    <p:sldLayoutId id="2147483758" r:id="rId49"/>
    <p:sldLayoutId id="2147483710" r:id="rId50"/>
    <p:sldLayoutId id="2147483759" r:id="rId51"/>
    <p:sldLayoutId id="2147483960" r:id="rId5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EC7000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s://www.in.gov.br/web/dou/-/portaria-spa/mf-n-722-de-2-de-maio-de-2024-55771585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hyperlink" Target="mailto:rodrigof@mattosfilho.com.br" TargetMode="External"/><Relationship Id="rId7" Type="http://schemas.openxmlformats.org/officeDocument/2006/relationships/hyperlink" Target="https://www.mattosfilho.com.br/profissional/paulo-marcos-rodrigues-brancher/" TargetMode="External"/><Relationship Id="rId2" Type="http://schemas.openxmlformats.org/officeDocument/2006/relationships/hyperlink" Target="mailto:kujawski@mattosfilho.com.br" TargetMode="Externa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49.png"/><Relationship Id="rId11" Type="http://schemas.openxmlformats.org/officeDocument/2006/relationships/image" Target="../media/image52.tmp"/><Relationship Id="rId5" Type="http://schemas.openxmlformats.org/officeDocument/2006/relationships/hyperlink" Target="https://www.mattosfilho.com.br/profissional/fabio-ferreira-kujawski/" TargetMode="External"/><Relationship Id="rId10" Type="http://schemas.openxmlformats.org/officeDocument/2006/relationships/hyperlink" Target="https://www.mattosfilho.com.br/profissional/rodrigo-ferreira-figueiredo/" TargetMode="External"/><Relationship Id="rId4" Type="http://schemas.openxmlformats.org/officeDocument/2006/relationships/hyperlink" Target="mailto:pbrancher@mattosfilho.com.br" TargetMode="External"/><Relationship Id="rId9" Type="http://schemas.openxmlformats.org/officeDocument/2006/relationships/image" Target="../media/image51.tm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2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hyperlink" Target="http://www.conar.org.br/pdf/CONAR-ANEXO-X-PUBLICIDADE-APOSTAS-dezembro-2023.pdf" TargetMode="External"/><Relationship Id="rId7" Type="http://schemas.openxmlformats.org/officeDocument/2006/relationships/image" Target="../media/image3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10" Type="http://schemas.openxmlformats.org/officeDocument/2006/relationships/image" Target="../media/image37.jpeg"/><Relationship Id="rId4" Type="http://schemas.openxmlformats.org/officeDocument/2006/relationships/image" Target="../media/image31.png"/><Relationship Id="rId9" Type="http://schemas.openxmlformats.org/officeDocument/2006/relationships/image" Target="../media/image36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07CD4E2-73F6-4B7D-BF73-88BC95430BC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1101" y="751236"/>
            <a:ext cx="6391200" cy="2287806"/>
          </a:xfrm>
        </p:spPr>
        <p:txBody>
          <a:bodyPr/>
          <a:lstStyle/>
          <a:p>
            <a:r>
              <a:rPr lang="en-US" dirty="0"/>
              <a:t>E-gaming and Sports Betting</a:t>
            </a:r>
          </a:p>
          <a:p>
            <a:endParaRPr lang="en-US" sz="2000" dirty="0"/>
          </a:p>
          <a:p>
            <a:r>
              <a:rPr lang="en-US" sz="3200" b="0" dirty="0"/>
              <a:t>Regulation overview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258A0CEB-27C8-4517-9615-8B09E5B82F2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1101" y="5969547"/>
            <a:ext cx="2884488" cy="341632"/>
          </a:xfrm>
        </p:spPr>
        <p:txBody>
          <a:bodyPr vert="horz" lIns="91440" tIns="45720" rIns="91440" bIns="45720" rtlCol="0" anchor="t">
            <a:spAutoFit/>
          </a:bodyPr>
          <a:lstStyle/>
          <a:p>
            <a:r>
              <a:rPr lang="en-US" sz="1800" dirty="0">
                <a:ea typeface="Verdana"/>
              </a:rPr>
              <a:t>May 2024</a:t>
            </a:r>
          </a:p>
        </p:txBody>
      </p:sp>
      <p:pic>
        <p:nvPicPr>
          <p:cNvPr id="1026" name="Picture 2" descr="gambling Icon 3316613">
            <a:extLst>
              <a:ext uri="{FF2B5EF4-FFF2-40B4-BE49-F238E27FC236}">
                <a16:creationId xmlns:a16="http://schemas.microsoft.com/office/drawing/2014/main" id="{18C5DA6F-41BD-3290-8F0F-764D18732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3679" y="3791490"/>
            <a:ext cx="1262745" cy="126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occer Icon 6769989">
            <a:extLst>
              <a:ext uri="{FF2B5EF4-FFF2-40B4-BE49-F238E27FC236}">
                <a16:creationId xmlns:a16="http://schemas.microsoft.com/office/drawing/2014/main" id="{A8B8A43E-D112-4E93-FCE2-2CE89A528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925" y="3457299"/>
            <a:ext cx="1931126" cy="193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626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>
            <a:extLst>
              <a:ext uri="{FF2B5EF4-FFF2-40B4-BE49-F238E27FC236}">
                <a16:creationId xmlns:a16="http://schemas.microsoft.com/office/drawing/2014/main" id="{0FB14D1E-B258-D04D-C281-A0BD0E4364AD}"/>
              </a:ext>
            </a:extLst>
          </p:cNvPr>
          <p:cNvSpPr txBox="1">
            <a:spLocks/>
          </p:cNvSpPr>
          <p:nvPr/>
        </p:nvSpPr>
        <p:spPr>
          <a:xfrm>
            <a:off x="401706" y="443244"/>
            <a:ext cx="10753200" cy="5355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EC7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Regulatory Agenda</a:t>
            </a:r>
            <a:endParaRPr lang="pt-BR" dirty="0"/>
          </a:p>
        </p:txBody>
      </p:sp>
      <p:grpSp>
        <p:nvGrpSpPr>
          <p:cNvPr id="2052" name="Group 2051">
            <a:extLst>
              <a:ext uri="{FF2B5EF4-FFF2-40B4-BE49-F238E27FC236}">
                <a16:creationId xmlns:a16="http://schemas.microsoft.com/office/drawing/2014/main" id="{E7FEDBB6-FB84-B82A-F7A1-1EB1DFC7AAE4}"/>
              </a:ext>
            </a:extLst>
          </p:cNvPr>
          <p:cNvGrpSpPr/>
          <p:nvPr/>
        </p:nvGrpSpPr>
        <p:grpSpPr>
          <a:xfrm>
            <a:off x="10223082" y="2201574"/>
            <a:ext cx="1598240" cy="2938261"/>
            <a:chOff x="10357463" y="2199384"/>
            <a:chExt cx="1598240" cy="2938261"/>
          </a:xfrm>
        </p:grpSpPr>
        <p:sp>
          <p:nvSpPr>
            <p:cNvPr id="47" name="Arrow: Up 46">
              <a:extLst>
                <a:ext uri="{FF2B5EF4-FFF2-40B4-BE49-F238E27FC236}">
                  <a16:creationId xmlns:a16="http://schemas.microsoft.com/office/drawing/2014/main" id="{9E965FF8-66A3-0FC3-BA49-86ACC0C8612A}"/>
                </a:ext>
              </a:extLst>
            </p:cNvPr>
            <p:cNvSpPr/>
            <p:nvPr/>
          </p:nvSpPr>
          <p:spPr>
            <a:xfrm rot="10800000">
              <a:off x="10357463" y="2264413"/>
              <a:ext cx="1041938" cy="2873232"/>
            </a:xfrm>
            <a:prstGeom prst="upArrow">
              <a:avLst/>
            </a:prstGeom>
            <a:gradFill>
              <a:gsLst>
                <a:gs pos="100000">
                  <a:schemeClr val="tx2"/>
                </a:gs>
                <a:gs pos="0">
                  <a:srgbClr val="682695"/>
                </a:gs>
                <a:gs pos="32000">
                  <a:srgbClr val="C698E5"/>
                </a:gs>
                <a:gs pos="67000">
                  <a:srgbClr val="FFA95B"/>
                </a:gs>
                <a:gs pos="100000">
                  <a:srgbClr val="EC7000"/>
                </a:gs>
              </a:gsLst>
              <a:lin ang="5400000" scaled="1"/>
            </a:gradFill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" name="Espaço Reservado para Texto 4">
              <a:extLst>
                <a:ext uri="{FF2B5EF4-FFF2-40B4-BE49-F238E27FC236}">
                  <a16:creationId xmlns:a16="http://schemas.microsoft.com/office/drawing/2014/main" id="{B37D1E9D-FD89-B37B-7BD3-B9327F6A1003}"/>
                </a:ext>
              </a:extLst>
            </p:cNvPr>
            <p:cNvSpPr txBox="1">
              <a:spLocks/>
            </p:cNvSpPr>
            <p:nvPr/>
          </p:nvSpPr>
          <p:spPr>
            <a:xfrm>
              <a:off x="11116588" y="2199384"/>
              <a:ext cx="839115" cy="713016"/>
            </a:xfrm>
            <a:prstGeom prst="rect">
              <a:avLst/>
            </a:prstGeom>
          </p:spPr>
          <p:txBody>
            <a:bodyPr vert="horz" wrap="square" lIns="91440" tIns="45720" rIns="91440" bIns="45720" numCol="1" spcCol="360000" rtlCol="0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lumMod val="75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360000" indent="-1800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540000" indent="-1800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720000" indent="-1800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900000" indent="-1800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900" b="1" dirty="0" err="1">
                  <a:solidFill>
                    <a:schemeClr val="tx1"/>
                  </a:solidFill>
                  <a:latin typeface="+mn-lt"/>
                </a:rPr>
                <a:t>Phase</a:t>
              </a:r>
              <a:r>
                <a:rPr lang="pt-BR" sz="900" b="1" dirty="0">
                  <a:solidFill>
                    <a:schemeClr val="tx1"/>
                  </a:solidFill>
                  <a:latin typeface="+mn-lt"/>
                </a:rPr>
                <a:t> I (April 2024)</a:t>
              </a:r>
              <a:endParaRPr lang="en-ZA" sz="900" b="1" dirty="0">
                <a:solidFill>
                  <a:schemeClr val="tx1"/>
                </a:solidFill>
                <a:latin typeface="+mn-lt"/>
              </a:endParaRPr>
            </a:p>
            <a:p>
              <a:pPr algn="just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9" name="Espaço Reservado para Texto 4">
              <a:extLst>
                <a:ext uri="{FF2B5EF4-FFF2-40B4-BE49-F238E27FC236}">
                  <a16:creationId xmlns:a16="http://schemas.microsoft.com/office/drawing/2014/main" id="{FA5879B7-BB41-ECC8-9678-ACCE0B796197}"/>
                </a:ext>
              </a:extLst>
            </p:cNvPr>
            <p:cNvSpPr txBox="1">
              <a:spLocks/>
            </p:cNvSpPr>
            <p:nvPr/>
          </p:nvSpPr>
          <p:spPr>
            <a:xfrm>
              <a:off x="11093111" y="2873053"/>
              <a:ext cx="839115" cy="713016"/>
            </a:xfrm>
            <a:prstGeom prst="rect">
              <a:avLst/>
            </a:prstGeom>
          </p:spPr>
          <p:txBody>
            <a:bodyPr vert="horz" wrap="square" lIns="91440" tIns="45720" rIns="91440" bIns="45720" numCol="1" spcCol="360000" rtlCol="0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lumMod val="75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360000" indent="-1800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540000" indent="-1800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720000" indent="-1800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900000" indent="-1800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900" b="1" dirty="0" err="1">
                  <a:solidFill>
                    <a:schemeClr val="tx1"/>
                  </a:solidFill>
                  <a:latin typeface="+mn-lt"/>
                </a:rPr>
                <a:t>Phase</a:t>
              </a:r>
              <a:r>
                <a:rPr lang="pt-BR" sz="900" b="1" dirty="0">
                  <a:solidFill>
                    <a:schemeClr val="tx1"/>
                  </a:solidFill>
                  <a:latin typeface="+mn-lt"/>
                </a:rPr>
                <a:t> II (May 2024)</a:t>
              </a:r>
              <a:endParaRPr lang="en-ZA" sz="900" b="1" dirty="0">
                <a:solidFill>
                  <a:schemeClr val="tx1"/>
                </a:solidFill>
                <a:latin typeface="+mn-lt"/>
              </a:endParaRPr>
            </a:p>
            <a:p>
              <a:pPr algn="just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0" name="Espaço Reservado para Texto 4">
              <a:extLst>
                <a:ext uri="{FF2B5EF4-FFF2-40B4-BE49-F238E27FC236}">
                  <a16:creationId xmlns:a16="http://schemas.microsoft.com/office/drawing/2014/main" id="{D7795C01-2886-F3CE-BB1D-8EBE86E4429A}"/>
                </a:ext>
              </a:extLst>
            </p:cNvPr>
            <p:cNvSpPr txBox="1">
              <a:spLocks/>
            </p:cNvSpPr>
            <p:nvPr/>
          </p:nvSpPr>
          <p:spPr>
            <a:xfrm>
              <a:off x="11116587" y="3601448"/>
              <a:ext cx="839115" cy="713016"/>
            </a:xfrm>
            <a:prstGeom prst="rect">
              <a:avLst/>
            </a:prstGeom>
          </p:spPr>
          <p:txBody>
            <a:bodyPr vert="horz" wrap="square" lIns="91440" tIns="45720" rIns="91440" bIns="45720" numCol="1" spcCol="360000" rtlCol="0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lumMod val="75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360000" indent="-1800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540000" indent="-1800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720000" indent="-1800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900000" indent="-1800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900" b="1" dirty="0" err="1">
                  <a:solidFill>
                    <a:schemeClr val="tx1"/>
                  </a:solidFill>
                  <a:latin typeface="+mn-lt"/>
                </a:rPr>
                <a:t>Phase</a:t>
              </a:r>
              <a:r>
                <a:rPr lang="pt-BR" sz="900" b="1" dirty="0">
                  <a:solidFill>
                    <a:schemeClr val="tx1"/>
                  </a:solidFill>
                  <a:latin typeface="+mn-lt"/>
                </a:rPr>
                <a:t> III (</a:t>
              </a:r>
              <a:r>
                <a:rPr lang="pt-BR" sz="900" b="1" dirty="0" err="1">
                  <a:solidFill>
                    <a:schemeClr val="tx1"/>
                  </a:solidFill>
                  <a:latin typeface="+mn-lt"/>
                </a:rPr>
                <a:t>June</a:t>
              </a:r>
              <a:r>
                <a:rPr lang="pt-BR" sz="900" b="1" dirty="0">
                  <a:solidFill>
                    <a:schemeClr val="tx1"/>
                  </a:solidFill>
                  <a:latin typeface="+mn-lt"/>
                </a:rPr>
                <a:t> 2024)</a:t>
              </a:r>
              <a:endParaRPr lang="en-ZA" sz="900" b="1" dirty="0">
                <a:solidFill>
                  <a:schemeClr val="tx1"/>
                </a:solidFill>
                <a:latin typeface="+mn-lt"/>
              </a:endParaRPr>
            </a:p>
            <a:p>
              <a:pPr algn="just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1" name="Espaço Reservado para Texto 4">
              <a:extLst>
                <a:ext uri="{FF2B5EF4-FFF2-40B4-BE49-F238E27FC236}">
                  <a16:creationId xmlns:a16="http://schemas.microsoft.com/office/drawing/2014/main" id="{6E209A27-8661-C70E-E34C-52BB0B44612F}"/>
                </a:ext>
              </a:extLst>
            </p:cNvPr>
            <p:cNvSpPr txBox="1">
              <a:spLocks/>
            </p:cNvSpPr>
            <p:nvPr/>
          </p:nvSpPr>
          <p:spPr>
            <a:xfrm>
              <a:off x="11110514" y="4258991"/>
              <a:ext cx="839115" cy="713016"/>
            </a:xfrm>
            <a:prstGeom prst="rect">
              <a:avLst/>
            </a:prstGeom>
          </p:spPr>
          <p:txBody>
            <a:bodyPr vert="horz" wrap="square" lIns="91440" tIns="45720" rIns="91440" bIns="45720" numCol="1" spcCol="360000" rtlCol="0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lumMod val="75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360000" indent="-1800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540000" indent="-1800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720000" indent="-1800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900000" indent="-1800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900" b="1" dirty="0" err="1">
                  <a:solidFill>
                    <a:schemeClr val="tx1"/>
                  </a:solidFill>
                  <a:latin typeface="+mn-lt"/>
                </a:rPr>
                <a:t>Phase</a:t>
              </a:r>
              <a:r>
                <a:rPr lang="pt-BR" sz="900" b="1" dirty="0">
                  <a:solidFill>
                    <a:schemeClr val="tx1"/>
                  </a:solidFill>
                  <a:latin typeface="+mn-lt"/>
                </a:rPr>
                <a:t> IV (July 2024)</a:t>
              </a:r>
              <a:endParaRPr lang="en-ZA" sz="900" b="1" dirty="0">
                <a:solidFill>
                  <a:schemeClr val="tx1"/>
                </a:solidFill>
                <a:latin typeface="+mn-lt"/>
              </a:endParaRPr>
            </a:p>
            <a:p>
              <a:pPr algn="just"/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54" name="Group 2053">
            <a:extLst>
              <a:ext uri="{FF2B5EF4-FFF2-40B4-BE49-F238E27FC236}">
                <a16:creationId xmlns:a16="http://schemas.microsoft.com/office/drawing/2014/main" id="{7D2FF29B-B13A-57C2-F683-032E8C6D17F0}"/>
              </a:ext>
            </a:extLst>
          </p:cNvPr>
          <p:cNvGrpSpPr/>
          <p:nvPr/>
        </p:nvGrpSpPr>
        <p:grpSpPr>
          <a:xfrm>
            <a:off x="1478778" y="755646"/>
            <a:ext cx="7738157" cy="5907349"/>
            <a:chOff x="981256" y="733550"/>
            <a:chExt cx="7738157" cy="5907349"/>
          </a:xfrm>
        </p:grpSpPr>
        <p:pic>
          <p:nvPicPr>
            <p:cNvPr id="59" name="Graphic 58" descr="Checkbox Crossed with solid fill">
              <a:extLst>
                <a:ext uri="{FF2B5EF4-FFF2-40B4-BE49-F238E27FC236}">
                  <a16:creationId xmlns:a16="http://schemas.microsoft.com/office/drawing/2014/main" id="{9447B912-84A2-0D94-3ED5-66F82FA9A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095121" y="924375"/>
              <a:ext cx="357247" cy="357247"/>
            </a:xfrm>
            <a:prstGeom prst="rect">
              <a:avLst/>
            </a:prstGeom>
          </p:spPr>
        </p:pic>
        <p:pic>
          <p:nvPicPr>
            <p:cNvPr id="2050" name="Picture 2" descr="bank Icon 100648">
              <a:extLst>
                <a:ext uri="{FF2B5EF4-FFF2-40B4-BE49-F238E27FC236}">
                  <a16:creationId xmlns:a16="http://schemas.microsoft.com/office/drawing/2014/main" id="{B2B5C6A2-2ECA-9EEE-5426-3BFB7873B7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8354" y="2703597"/>
              <a:ext cx="1655953" cy="165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Espaço Reservado para Texto 4">
              <a:extLst>
                <a:ext uri="{FF2B5EF4-FFF2-40B4-BE49-F238E27FC236}">
                  <a16:creationId xmlns:a16="http://schemas.microsoft.com/office/drawing/2014/main" id="{01ED779C-B0B2-2A06-FF98-9804D58EA05F}"/>
                </a:ext>
              </a:extLst>
            </p:cNvPr>
            <p:cNvSpPr txBox="1">
              <a:spLocks/>
            </p:cNvSpPr>
            <p:nvPr/>
          </p:nvSpPr>
          <p:spPr>
            <a:xfrm>
              <a:off x="3404971" y="3954952"/>
              <a:ext cx="3007607" cy="866904"/>
            </a:xfrm>
            <a:prstGeom prst="rect">
              <a:avLst/>
            </a:prstGeom>
          </p:spPr>
          <p:txBody>
            <a:bodyPr vert="horz" wrap="square" lIns="91440" tIns="45720" rIns="91440" bIns="45720" numCol="1" spcCol="360000" rtlCol="0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lumMod val="75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360000" indent="-1800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540000" indent="-1800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720000" indent="-1800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900000" indent="-1800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00" b="1" dirty="0">
                  <a:solidFill>
                    <a:schemeClr val="tx1"/>
                  </a:solidFill>
                  <a:latin typeface="+mn-lt"/>
                </a:rPr>
                <a:t>Ministry of Finance’s Prizes and Betting Secretariat</a:t>
              </a:r>
              <a:endParaRPr lang="en-ZA" sz="1300" b="1" dirty="0">
                <a:solidFill>
                  <a:schemeClr val="tx1"/>
                </a:solidFill>
                <a:latin typeface="+mn-lt"/>
              </a:endParaRPr>
            </a:p>
            <a:p>
              <a:pPr algn="just"/>
              <a:endParaRPr lang="en-US" sz="1400" dirty="0">
                <a:solidFill>
                  <a:schemeClr val="tx1"/>
                </a:solidFill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1FA8A06-A6E6-AC62-0B6D-98A45C7474A6}"/>
                </a:ext>
              </a:extLst>
            </p:cNvPr>
            <p:cNvGrpSpPr/>
            <p:nvPr/>
          </p:nvGrpSpPr>
          <p:grpSpPr>
            <a:xfrm>
              <a:off x="1336712" y="2130273"/>
              <a:ext cx="1257127" cy="1232122"/>
              <a:chOff x="5380592" y="1312768"/>
              <a:chExt cx="1486648" cy="1486648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6EB36312-2369-2B71-AAB1-84BA319AA9DF}"/>
                  </a:ext>
                </a:extLst>
              </p:cNvPr>
              <p:cNvSpPr/>
              <p:nvPr/>
            </p:nvSpPr>
            <p:spPr>
              <a:xfrm>
                <a:off x="5380592" y="1312768"/>
                <a:ext cx="1486648" cy="1486648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Oval 4">
                <a:extLst>
                  <a:ext uri="{FF2B5EF4-FFF2-40B4-BE49-F238E27FC236}">
                    <a16:creationId xmlns:a16="http://schemas.microsoft.com/office/drawing/2014/main" id="{6E273E3C-FA58-AF66-EF48-D28A62FC44A8}"/>
                  </a:ext>
                </a:extLst>
              </p:cNvPr>
              <p:cNvSpPr txBox="1"/>
              <p:nvPr/>
            </p:nvSpPr>
            <p:spPr>
              <a:xfrm>
                <a:off x="5560423" y="1530482"/>
                <a:ext cx="1109700" cy="105121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algn="ctr"/>
                <a:r>
                  <a:rPr lang="en-US" sz="1100" dirty="0">
                    <a:solidFill>
                      <a:schemeClr val="bg1"/>
                    </a:solidFill>
                    <a:latin typeface="+mn-lt"/>
                  </a:rPr>
                  <a:t>The qualification of certification laboratories</a:t>
                </a:r>
                <a:endParaRPr lang="en-US" sz="11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B506069-363F-3A00-0C4C-8123BE45344E}"/>
                </a:ext>
              </a:extLst>
            </p:cNvPr>
            <p:cNvGrpSpPr/>
            <p:nvPr/>
          </p:nvGrpSpPr>
          <p:grpSpPr>
            <a:xfrm>
              <a:off x="2536374" y="1079806"/>
              <a:ext cx="1257127" cy="1232122"/>
              <a:chOff x="5380592" y="1312768"/>
              <a:chExt cx="1486648" cy="1486648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93891AA0-271D-3B15-3014-7482DE445722}"/>
                  </a:ext>
                </a:extLst>
              </p:cNvPr>
              <p:cNvSpPr/>
              <p:nvPr/>
            </p:nvSpPr>
            <p:spPr>
              <a:xfrm>
                <a:off x="5380592" y="1312768"/>
                <a:ext cx="1486648" cy="1486648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Oval 4">
                <a:extLst>
                  <a:ext uri="{FF2B5EF4-FFF2-40B4-BE49-F238E27FC236}">
                    <a16:creationId xmlns:a16="http://schemas.microsoft.com/office/drawing/2014/main" id="{758A9339-1AC6-A6AD-D193-43ED3FAA6DF7}"/>
                  </a:ext>
                </a:extLst>
              </p:cNvPr>
              <p:cNvSpPr txBox="1"/>
              <p:nvPr/>
            </p:nvSpPr>
            <p:spPr>
              <a:xfrm>
                <a:off x="5598307" y="1530483"/>
                <a:ext cx="1051218" cy="105121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algn="ctr"/>
                <a:r>
                  <a:rPr lang="en-US" sz="1100" dirty="0">
                    <a:solidFill>
                      <a:schemeClr val="bg1"/>
                    </a:solidFill>
                    <a:latin typeface="+mn-lt"/>
                  </a:rPr>
                  <a:t>Payment methods and options</a:t>
                </a:r>
                <a:endParaRPr lang="en-US" sz="11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DC81A27-C1B7-2CC2-CBFD-C0524D896ED0}"/>
                </a:ext>
              </a:extLst>
            </p:cNvPr>
            <p:cNvGrpSpPr/>
            <p:nvPr/>
          </p:nvGrpSpPr>
          <p:grpSpPr>
            <a:xfrm>
              <a:off x="4315030" y="947356"/>
              <a:ext cx="1257127" cy="1232122"/>
              <a:chOff x="5380592" y="1312768"/>
              <a:chExt cx="1486648" cy="1486648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4CC7D52-00D5-8FAA-5973-3AF188361229}"/>
                  </a:ext>
                </a:extLst>
              </p:cNvPr>
              <p:cNvSpPr/>
              <p:nvPr/>
            </p:nvSpPr>
            <p:spPr>
              <a:xfrm>
                <a:off x="5380592" y="1312768"/>
                <a:ext cx="1486648" cy="1486648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Oval 4">
                <a:extLst>
                  <a:ext uri="{FF2B5EF4-FFF2-40B4-BE49-F238E27FC236}">
                    <a16:creationId xmlns:a16="http://schemas.microsoft.com/office/drawing/2014/main" id="{511F48FA-DB1B-274D-E59A-643F14AFCDB1}"/>
                  </a:ext>
                </a:extLst>
              </p:cNvPr>
              <p:cNvSpPr txBox="1"/>
              <p:nvPr/>
            </p:nvSpPr>
            <p:spPr>
              <a:xfrm>
                <a:off x="5598307" y="1530483"/>
                <a:ext cx="1051218" cy="105121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algn="ctr"/>
                <a:r>
                  <a:rPr lang="en-US" sz="1100" dirty="0">
                    <a:solidFill>
                      <a:schemeClr val="bg1"/>
                    </a:solidFill>
                    <a:latin typeface="+mn-lt"/>
                  </a:rPr>
                  <a:t>Betting systems</a:t>
                </a:r>
                <a:endParaRPr lang="en-US" sz="11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7E89DA4-F14F-2EFE-90FE-797A75A52A86}"/>
                </a:ext>
              </a:extLst>
            </p:cNvPr>
            <p:cNvGrpSpPr/>
            <p:nvPr/>
          </p:nvGrpSpPr>
          <p:grpSpPr>
            <a:xfrm>
              <a:off x="6108669" y="1079805"/>
              <a:ext cx="1257127" cy="1232122"/>
              <a:chOff x="5380592" y="1312768"/>
              <a:chExt cx="1486648" cy="1486648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847E37ED-F60A-9A4D-28E7-FC3FEF35373D}"/>
                  </a:ext>
                </a:extLst>
              </p:cNvPr>
              <p:cNvSpPr/>
              <p:nvPr/>
            </p:nvSpPr>
            <p:spPr>
              <a:xfrm>
                <a:off x="5380592" y="1312768"/>
                <a:ext cx="1486648" cy="1486648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Oval 4">
                <a:extLst>
                  <a:ext uri="{FF2B5EF4-FFF2-40B4-BE49-F238E27FC236}">
                    <a16:creationId xmlns:a16="http://schemas.microsoft.com/office/drawing/2014/main" id="{CA2D8AC2-511A-C906-63BD-6A175584761F}"/>
                  </a:ext>
                </a:extLst>
              </p:cNvPr>
              <p:cNvSpPr txBox="1"/>
              <p:nvPr/>
            </p:nvSpPr>
            <p:spPr>
              <a:xfrm>
                <a:off x="5598307" y="1530483"/>
                <a:ext cx="1051218" cy="105121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algn="ctr"/>
                <a:r>
                  <a:rPr lang="en-US" sz="1100" dirty="0">
                    <a:solidFill>
                      <a:schemeClr val="bg1"/>
                    </a:solidFill>
                    <a:latin typeface="+mn-lt"/>
                  </a:rPr>
                  <a:t>Authorization requirements</a:t>
                </a:r>
                <a:endParaRPr lang="en-US" sz="11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D0C2A65-5B4A-D77F-9A55-6ADB76FE8CFA}"/>
                </a:ext>
              </a:extLst>
            </p:cNvPr>
            <p:cNvGrpSpPr/>
            <p:nvPr/>
          </p:nvGrpSpPr>
          <p:grpSpPr>
            <a:xfrm>
              <a:off x="7164297" y="2216490"/>
              <a:ext cx="1257127" cy="1232122"/>
              <a:chOff x="5380592" y="1312768"/>
              <a:chExt cx="1486648" cy="1486648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F189B085-D4CD-13A6-59DE-ACAE7CFEC1BA}"/>
                  </a:ext>
                </a:extLst>
              </p:cNvPr>
              <p:cNvSpPr/>
              <p:nvPr/>
            </p:nvSpPr>
            <p:spPr>
              <a:xfrm>
                <a:off x="5380592" y="1312768"/>
                <a:ext cx="1486648" cy="1486648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Oval 4">
                <a:extLst>
                  <a:ext uri="{FF2B5EF4-FFF2-40B4-BE49-F238E27FC236}">
                    <a16:creationId xmlns:a16="http://schemas.microsoft.com/office/drawing/2014/main" id="{BB6DBA54-87A2-C868-27E7-A9C37E6A8DD2}"/>
                  </a:ext>
                </a:extLst>
              </p:cNvPr>
              <p:cNvSpPr txBox="1"/>
              <p:nvPr/>
            </p:nvSpPr>
            <p:spPr>
              <a:xfrm>
                <a:off x="5598307" y="1530483"/>
                <a:ext cx="1051218" cy="1051218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algn="ctr"/>
                <a:r>
                  <a:rPr lang="en-US" sz="1100" dirty="0">
                    <a:solidFill>
                      <a:schemeClr val="bg1"/>
                    </a:solidFill>
                    <a:latin typeface="+mn-lt"/>
                  </a:rPr>
                  <a:t>Money laundering and other offenses</a:t>
                </a:r>
                <a:endParaRPr lang="en-US" sz="11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FD9AB98-FC17-1856-750F-022C15486A7B}"/>
                </a:ext>
              </a:extLst>
            </p:cNvPr>
            <p:cNvGrpSpPr/>
            <p:nvPr/>
          </p:nvGrpSpPr>
          <p:grpSpPr>
            <a:xfrm>
              <a:off x="1471361" y="5050078"/>
              <a:ext cx="1257127" cy="1232122"/>
              <a:chOff x="5380592" y="1312768"/>
              <a:chExt cx="1486648" cy="1486648"/>
            </a:xfrm>
            <a:solidFill>
              <a:schemeClr val="accent3"/>
            </a:solidFill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E87D2493-DDD5-C0F8-D988-C1F5B7313640}"/>
                  </a:ext>
                </a:extLst>
              </p:cNvPr>
              <p:cNvSpPr/>
              <p:nvPr/>
            </p:nvSpPr>
            <p:spPr>
              <a:xfrm>
                <a:off x="5380592" y="1312768"/>
                <a:ext cx="1486648" cy="1486648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Oval 4">
                <a:extLst>
                  <a:ext uri="{FF2B5EF4-FFF2-40B4-BE49-F238E27FC236}">
                    <a16:creationId xmlns:a16="http://schemas.microsoft.com/office/drawing/2014/main" id="{4062F30A-EE71-E253-B04F-D5DAD6C121EF}"/>
                  </a:ext>
                </a:extLst>
              </p:cNvPr>
              <p:cNvSpPr txBox="1"/>
              <p:nvPr/>
            </p:nvSpPr>
            <p:spPr>
              <a:xfrm>
                <a:off x="5598307" y="1530483"/>
                <a:ext cx="1051218" cy="1051218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algn="ctr"/>
                <a:r>
                  <a:rPr lang="en-US" sz="1100" dirty="0">
                    <a:solidFill>
                      <a:schemeClr val="bg1"/>
                    </a:solidFill>
                    <a:latin typeface="+mn-lt"/>
                  </a:rPr>
                  <a:t>Responsible Gaming</a:t>
                </a:r>
                <a:endParaRPr lang="en-US" sz="11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CE72E4B-6AB1-D56F-0E9F-5A3CA3ACA176}"/>
                </a:ext>
              </a:extLst>
            </p:cNvPr>
            <p:cNvGrpSpPr/>
            <p:nvPr/>
          </p:nvGrpSpPr>
          <p:grpSpPr>
            <a:xfrm>
              <a:off x="3220869" y="5408776"/>
              <a:ext cx="1257127" cy="1232122"/>
              <a:chOff x="5380592" y="1312768"/>
              <a:chExt cx="1486648" cy="1486648"/>
            </a:xfrm>
            <a:solidFill>
              <a:schemeClr val="accent3">
                <a:lumMod val="40000"/>
                <a:lumOff val="60000"/>
              </a:schemeClr>
            </a:solidFill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D1A97A8-E2BD-CDFF-DF91-7B444A669737}"/>
                  </a:ext>
                </a:extLst>
              </p:cNvPr>
              <p:cNvSpPr/>
              <p:nvPr/>
            </p:nvSpPr>
            <p:spPr>
              <a:xfrm>
                <a:off x="5380592" y="1312768"/>
                <a:ext cx="1486648" cy="1486648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Oval 4">
                <a:extLst>
                  <a:ext uri="{FF2B5EF4-FFF2-40B4-BE49-F238E27FC236}">
                    <a16:creationId xmlns:a16="http://schemas.microsoft.com/office/drawing/2014/main" id="{816D3325-CE00-47B9-26F3-6E748AB29B12}"/>
                  </a:ext>
                </a:extLst>
              </p:cNvPr>
              <p:cNvSpPr txBox="1"/>
              <p:nvPr/>
            </p:nvSpPr>
            <p:spPr>
              <a:xfrm>
                <a:off x="5598307" y="1530483"/>
                <a:ext cx="1051218" cy="1051218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algn="ctr"/>
                <a:r>
                  <a:rPr lang="en-US" sz="1100" dirty="0">
                    <a:solidFill>
                      <a:schemeClr val="bg1"/>
                    </a:solidFill>
                    <a:latin typeface="+mn-lt"/>
                  </a:rPr>
                  <a:t>Enforcement</a:t>
                </a:r>
                <a:endParaRPr lang="en-US" sz="11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1961B4C-C332-E738-D6BF-7BEDF1C24F0C}"/>
                </a:ext>
              </a:extLst>
            </p:cNvPr>
            <p:cNvGrpSpPr/>
            <p:nvPr/>
          </p:nvGrpSpPr>
          <p:grpSpPr>
            <a:xfrm>
              <a:off x="4970377" y="5408777"/>
              <a:ext cx="1257127" cy="1232122"/>
              <a:chOff x="5380592" y="1312768"/>
              <a:chExt cx="1486648" cy="1486648"/>
            </a:xfrm>
            <a:solidFill>
              <a:schemeClr val="accent3">
                <a:lumMod val="40000"/>
                <a:lumOff val="60000"/>
              </a:schemeClr>
            </a:solidFill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A352D8AA-3221-EC57-FBD9-C0F065C546D6}"/>
                  </a:ext>
                </a:extLst>
              </p:cNvPr>
              <p:cNvSpPr/>
              <p:nvPr/>
            </p:nvSpPr>
            <p:spPr>
              <a:xfrm>
                <a:off x="5380592" y="1312768"/>
                <a:ext cx="1486648" cy="1486648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3" name="Oval 4">
                <a:extLst>
                  <a:ext uri="{FF2B5EF4-FFF2-40B4-BE49-F238E27FC236}">
                    <a16:creationId xmlns:a16="http://schemas.microsoft.com/office/drawing/2014/main" id="{A791A866-640F-6760-1171-179CBDFB9CFE}"/>
                  </a:ext>
                </a:extLst>
              </p:cNvPr>
              <p:cNvSpPr txBox="1"/>
              <p:nvPr/>
            </p:nvSpPr>
            <p:spPr>
              <a:xfrm>
                <a:off x="5598307" y="1530483"/>
                <a:ext cx="1051218" cy="1051218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algn="ctr"/>
                <a:r>
                  <a:rPr lang="en-US" sz="1100" dirty="0">
                    <a:solidFill>
                      <a:schemeClr val="bg1"/>
                    </a:solidFill>
                    <a:latin typeface="+mn-lt"/>
                  </a:rPr>
                  <a:t>Monitoring and supervision</a:t>
                </a:r>
                <a:endParaRPr lang="en-US" sz="11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6B22BE24-01B6-9D8F-806A-6114F77A393D}"/>
                </a:ext>
              </a:extLst>
            </p:cNvPr>
            <p:cNvGrpSpPr/>
            <p:nvPr/>
          </p:nvGrpSpPr>
          <p:grpSpPr>
            <a:xfrm>
              <a:off x="6690223" y="5183786"/>
              <a:ext cx="1257127" cy="1232122"/>
              <a:chOff x="5380592" y="1312768"/>
              <a:chExt cx="1486648" cy="1486648"/>
            </a:xfrm>
            <a:solidFill>
              <a:schemeClr val="accent3">
                <a:lumMod val="40000"/>
                <a:lumOff val="60000"/>
              </a:schemeClr>
            </a:solidFill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8AE451AA-C251-6070-8053-EFCA40696EA5}"/>
                  </a:ext>
                </a:extLst>
              </p:cNvPr>
              <p:cNvSpPr/>
              <p:nvPr/>
            </p:nvSpPr>
            <p:spPr>
              <a:xfrm>
                <a:off x="5380592" y="1312768"/>
                <a:ext cx="1486648" cy="1486648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6" name="Oval 4">
                <a:extLst>
                  <a:ext uri="{FF2B5EF4-FFF2-40B4-BE49-F238E27FC236}">
                    <a16:creationId xmlns:a16="http://schemas.microsoft.com/office/drawing/2014/main" id="{4C41FB9C-7667-41D8-E32D-F27899C7AE5A}"/>
                  </a:ext>
                </a:extLst>
              </p:cNvPr>
              <p:cNvSpPr txBox="1"/>
              <p:nvPr/>
            </p:nvSpPr>
            <p:spPr>
              <a:xfrm>
                <a:off x="5598307" y="1530483"/>
                <a:ext cx="1051218" cy="1051218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algn="ctr"/>
                <a:r>
                  <a:rPr lang="en-US" sz="1100" dirty="0">
                    <a:solidFill>
                      <a:schemeClr val="bg1"/>
                    </a:solidFill>
                    <a:latin typeface="+mn-lt"/>
                  </a:rPr>
                  <a:t>Online gaming</a:t>
                </a:r>
                <a:endParaRPr lang="en-US" sz="11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E8C05067-09FB-6240-F5CD-870DDEBE2028}"/>
                </a:ext>
              </a:extLst>
            </p:cNvPr>
            <p:cNvGrpSpPr/>
            <p:nvPr/>
          </p:nvGrpSpPr>
          <p:grpSpPr>
            <a:xfrm>
              <a:off x="7365796" y="3796414"/>
              <a:ext cx="1257127" cy="1232122"/>
              <a:chOff x="5380592" y="1312768"/>
              <a:chExt cx="1486648" cy="1486648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EE0525AD-C8EB-2D8F-AF3B-016F5054B768}"/>
                  </a:ext>
                </a:extLst>
              </p:cNvPr>
              <p:cNvSpPr/>
              <p:nvPr/>
            </p:nvSpPr>
            <p:spPr>
              <a:xfrm>
                <a:off x="5380592" y="1312768"/>
                <a:ext cx="1486648" cy="1486648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9" name="Oval 4">
                <a:extLst>
                  <a:ext uri="{FF2B5EF4-FFF2-40B4-BE49-F238E27FC236}">
                    <a16:creationId xmlns:a16="http://schemas.microsoft.com/office/drawing/2014/main" id="{8AF3334F-3433-9884-5E27-DB686F55296E}"/>
                  </a:ext>
                </a:extLst>
              </p:cNvPr>
              <p:cNvSpPr txBox="1"/>
              <p:nvPr/>
            </p:nvSpPr>
            <p:spPr>
              <a:xfrm>
                <a:off x="5598307" y="1530483"/>
                <a:ext cx="1051218" cy="1051218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algn="ctr"/>
                <a:r>
                  <a:rPr lang="en-US" sz="1100" dirty="0">
                    <a:solidFill>
                      <a:schemeClr val="bg1"/>
                    </a:solidFill>
                  </a:rPr>
                  <a:t>Consumer rights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5514642-DD1B-21A7-6E7F-6D69637D8133}"/>
                </a:ext>
              </a:extLst>
            </p:cNvPr>
            <p:cNvGrpSpPr/>
            <p:nvPr/>
          </p:nvGrpSpPr>
          <p:grpSpPr>
            <a:xfrm>
              <a:off x="981256" y="3589722"/>
              <a:ext cx="1257127" cy="1232122"/>
              <a:chOff x="5380592" y="1312768"/>
              <a:chExt cx="1486648" cy="1486648"/>
            </a:xfrm>
            <a:solidFill>
              <a:schemeClr val="accent3"/>
            </a:solidFill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0514CC4D-88DA-16A5-277B-C6673C31E935}"/>
                  </a:ext>
                </a:extLst>
              </p:cNvPr>
              <p:cNvSpPr/>
              <p:nvPr/>
            </p:nvSpPr>
            <p:spPr>
              <a:xfrm>
                <a:off x="5380592" y="1312768"/>
                <a:ext cx="1486648" cy="1486648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2" name="Oval 4">
                <a:extLst>
                  <a:ext uri="{FF2B5EF4-FFF2-40B4-BE49-F238E27FC236}">
                    <a16:creationId xmlns:a16="http://schemas.microsoft.com/office/drawing/2014/main" id="{A6DF5CB0-7041-189A-D852-9AE0D402C872}"/>
                  </a:ext>
                </a:extLst>
              </p:cNvPr>
              <p:cNvSpPr txBox="1"/>
              <p:nvPr/>
            </p:nvSpPr>
            <p:spPr>
              <a:xfrm>
                <a:off x="5598307" y="1530483"/>
                <a:ext cx="1051218" cy="1051218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algn="ctr"/>
                <a:r>
                  <a:rPr lang="en-US" sz="1100" dirty="0">
                    <a:solidFill>
                      <a:schemeClr val="bg1"/>
                    </a:solidFill>
                    <a:latin typeface="+mn-lt"/>
                  </a:rPr>
                  <a:t>Tax</a:t>
                </a:r>
                <a:endParaRPr lang="en-US" sz="11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53" name="Graphic 52" descr="Checkbox Checked with solid fill">
              <a:extLst>
                <a:ext uri="{FF2B5EF4-FFF2-40B4-BE49-F238E27FC236}">
                  <a16:creationId xmlns:a16="http://schemas.microsoft.com/office/drawing/2014/main" id="{6CAD20DC-4F7F-5107-C197-B36212D1A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052489" y="1863246"/>
              <a:ext cx="357247" cy="357247"/>
            </a:xfrm>
            <a:prstGeom prst="rect">
              <a:avLst/>
            </a:prstGeom>
          </p:spPr>
        </p:pic>
        <p:pic>
          <p:nvPicPr>
            <p:cNvPr id="56" name="Graphic 55" descr="Checkbox Checked with solid fill">
              <a:extLst>
                <a:ext uri="{FF2B5EF4-FFF2-40B4-BE49-F238E27FC236}">
                  <a16:creationId xmlns:a16="http://schemas.microsoft.com/office/drawing/2014/main" id="{7F9391B0-5D2E-E110-459A-B67AA41F87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492185" y="949172"/>
              <a:ext cx="357247" cy="357247"/>
            </a:xfrm>
            <a:prstGeom prst="rect">
              <a:avLst/>
            </a:prstGeom>
          </p:spPr>
        </p:pic>
        <p:pic>
          <p:nvPicPr>
            <p:cNvPr id="57" name="Graphic 56" descr="Checkbox Checked with solid fill">
              <a:extLst>
                <a:ext uri="{FF2B5EF4-FFF2-40B4-BE49-F238E27FC236}">
                  <a16:creationId xmlns:a16="http://schemas.microsoft.com/office/drawing/2014/main" id="{6DC8C3F6-DBE4-8334-4538-7A9D5B0D4E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209430" y="733550"/>
              <a:ext cx="357247" cy="357247"/>
            </a:xfrm>
            <a:prstGeom prst="rect">
              <a:avLst/>
            </a:prstGeom>
          </p:spPr>
        </p:pic>
        <p:pic>
          <p:nvPicPr>
            <p:cNvPr id="60" name="Graphic 59" descr="Checkbox Crossed with solid fill">
              <a:extLst>
                <a:ext uri="{FF2B5EF4-FFF2-40B4-BE49-F238E27FC236}">
                  <a16:creationId xmlns:a16="http://schemas.microsoft.com/office/drawing/2014/main" id="{D570E519-6EE7-32C0-23A6-84D335787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13659" y="2061240"/>
              <a:ext cx="357247" cy="357247"/>
            </a:xfrm>
            <a:prstGeom prst="rect">
              <a:avLst/>
            </a:prstGeom>
          </p:spPr>
        </p:pic>
        <p:pic>
          <p:nvPicPr>
            <p:cNvPr id="61" name="Graphic 60" descr="Checkbox Crossed with solid fill">
              <a:extLst>
                <a:ext uri="{FF2B5EF4-FFF2-40B4-BE49-F238E27FC236}">
                  <a16:creationId xmlns:a16="http://schemas.microsoft.com/office/drawing/2014/main" id="{7ED75E83-A882-B1B3-D031-C2DC03992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362166" y="3616281"/>
              <a:ext cx="357247" cy="357247"/>
            </a:xfrm>
            <a:prstGeom prst="rect">
              <a:avLst/>
            </a:prstGeom>
          </p:spPr>
        </p:pic>
        <p:pic>
          <p:nvPicPr>
            <p:cNvPr id="62" name="Graphic 61" descr="Checkbox Crossed with solid fill">
              <a:extLst>
                <a:ext uri="{FF2B5EF4-FFF2-40B4-BE49-F238E27FC236}">
                  <a16:creationId xmlns:a16="http://schemas.microsoft.com/office/drawing/2014/main" id="{40C493C4-9FB9-3E14-6755-CBC3FB3C6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792860" y="5140546"/>
              <a:ext cx="357247" cy="357247"/>
            </a:xfrm>
            <a:prstGeom prst="rect">
              <a:avLst/>
            </a:prstGeom>
          </p:spPr>
        </p:pic>
        <p:pic>
          <p:nvPicPr>
            <p:cNvPr id="63" name="Graphic 62" descr="Checkbox Crossed with solid fill">
              <a:extLst>
                <a:ext uri="{FF2B5EF4-FFF2-40B4-BE49-F238E27FC236}">
                  <a16:creationId xmlns:a16="http://schemas.microsoft.com/office/drawing/2014/main" id="{2E6760C3-139F-48E1-109C-1BD2664DD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969789" y="5277640"/>
              <a:ext cx="357247" cy="357247"/>
            </a:xfrm>
            <a:prstGeom prst="rect">
              <a:avLst/>
            </a:prstGeom>
          </p:spPr>
        </p:pic>
        <p:pic>
          <p:nvPicPr>
            <p:cNvPr id="2048" name="Graphic 2047" descr="Checkbox Crossed with solid fill">
              <a:extLst>
                <a:ext uri="{FF2B5EF4-FFF2-40B4-BE49-F238E27FC236}">
                  <a16:creationId xmlns:a16="http://schemas.microsoft.com/office/drawing/2014/main" id="{8CBED1BD-2880-2146-98E6-E5820F7BFC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79244" y="5276326"/>
              <a:ext cx="357247" cy="357247"/>
            </a:xfrm>
            <a:prstGeom prst="rect">
              <a:avLst/>
            </a:prstGeom>
          </p:spPr>
        </p:pic>
        <p:pic>
          <p:nvPicPr>
            <p:cNvPr id="2049" name="Graphic 2048" descr="Checkbox Crossed with solid fill">
              <a:extLst>
                <a:ext uri="{FF2B5EF4-FFF2-40B4-BE49-F238E27FC236}">
                  <a16:creationId xmlns:a16="http://schemas.microsoft.com/office/drawing/2014/main" id="{DB6B7665-4FB4-9406-BB63-7CD563019F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542695" y="4959603"/>
              <a:ext cx="357247" cy="357247"/>
            </a:xfrm>
            <a:prstGeom prst="rect">
              <a:avLst/>
            </a:prstGeom>
          </p:spPr>
        </p:pic>
        <p:pic>
          <p:nvPicPr>
            <p:cNvPr id="2051" name="Graphic 2050" descr="Checkbox Crossed with solid fill">
              <a:extLst>
                <a:ext uri="{FF2B5EF4-FFF2-40B4-BE49-F238E27FC236}">
                  <a16:creationId xmlns:a16="http://schemas.microsoft.com/office/drawing/2014/main" id="{A3E0395B-5697-764F-BBC0-BAB4A89224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52488" y="3515740"/>
              <a:ext cx="357247" cy="3572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0011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B06770-9DB1-4CB1-A119-F8A4E5F40D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7620" y="3432793"/>
            <a:ext cx="5374800" cy="978729"/>
          </a:xfrm>
        </p:spPr>
        <p:txBody>
          <a:bodyPr/>
          <a:lstStyle/>
          <a:p>
            <a:r>
              <a:rPr lang="en-US" dirty="0"/>
              <a:t>Payment and transactions requirements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369883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vre: Forma 2">
            <a:extLst>
              <a:ext uri="{FF2B5EF4-FFF2-40B4-BE49-F238E27FC236}">
                <a16:creationId xmlns:a16="http://schemas.microsoft.com/office/drawing/2014/main" id="{EE65D59F-4664-69C6-687F-F37AD27005A2}"/>
              </a:ext>
            </a:extLst>
          </p:cNvPr>
          <p:cNvSpPr/>
          <p:nvPr/>
        </p:nvSpPr>
        <p:spPr>
          <a:xfrm>
            <a:off x="6300134" y="1393040"/>
            <a:ext cx="5339672" cy="770996"/>
          </a:xfrm>
          <a:custGeom>
            <a:avLst/>
            <a:gdLst>
              <a:gd name="connsiteX0" fmla="*/ 0 w 1980142"/>
              <a:gd name="connsiteY0" fmla="*/ 157751 h 1577508"/>
              <a:gd name="connsiteX1" fmla="*/ 157751 w 1980142"/>
              <a:gd name="connsiteY1" fmla="*/ 0 h 1577508"/>
              <a:gd name="connsiteX2" fmla="*/ 1822391 w 1980142"/>
              <a:gd name="connsiteY2" fmla="*/ 0 h 1577508"/>
              <a:gd name="connsiteX3" fmla="*/ 1980142 w 1980142"/>
              <a:gd name="connsiteY3" fmla="*/ 157751 h 1577508"/>
              <a:gd name="connsiteX4" fmla="*/ 1980142 w 1980142"/>
              <a:gd name="connsiteY4" fmla="*/ 1419757 h 1577508"/>
              <a:gd name="connsiteX5" fmla="*/ 1822391 w 1980142"/>
              <a:gd name="connsiteY5" fmla="*/ 1577508 h 1577508"/>
              <a:gd name="connsiteX6" fmla="*/ 157751 w 1980142"/>
              <a:gd name="connsiteY6" fmla="*/ 1577508 h 1577508"/>
              <a:gd name="connsiteX7" fmla="*/ 0 w 1980142"/>
              <a:gd name="connsiteY7" fmla="*/ 1419757 h 1577508"/>
              <a:gd name="connsiteX8" fmla="*/ 0 w 1980142"/>
              <a:gd name="connsiteY8" fmla="*/ 157751 h 1577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0142" h="1577508">
                <a:moveTo>
                  <a:pt x="0" y="157751"/>
                </a:moveTo>
                <a:cubicBezTo>
                  <a:pt x="0" y="70628"/>
                  <a:pt x="70628" y="0"/>
                  <a:pt x="157751" y="0"/>
                </a:cubicBezTo>
                <a:lnTo>
                  <a:pt x="1822391" y="0"/>
                </a:lnTo>
                <a:cubicBezTo>
                  <a:pt x="1909514" y="0"/>
                  <a:pt x="1980142" y="70628"/>
                  <a:pt x="1980142" y="157751"/>
                </a:cubicBezTo>
                <a:lnTo>
                  <a:pt x="1980142" y="1419757"/>
                </a:lnTo>
                <a:cubicBezTo>
                  <a:pt x="1980142" y="1506880"/>
                  <a:pt x="1909514" y="1577508"/>
                  <a:pt x="1822391" y="1577508"/>
                </a:cubicBezTo>
                <a:lnTo>
                  <a:pt x="157751" y="1577508"/>
                </a:lnTo>
                <a:cubicBezTo>
                  <a:pt x="70628" y="1577508"/>
                  <a:pt x="0" y="1506880"/>
                  <a:pt x="0" y="1419757"/>
                </a:cubicBezTo>
                <a:lnTo>
                  <a:pt x="0" y="157751"/>
                </a:lnTo>
                <a:close/>
              </a:path>
            </a:pathLst>
          </a:custGeom>
          <a:solidFill>
            <a:srgbClr val="3F0B65"/>
          </a:solidFill>
          <a:ln>
            <a:solidFill>
              <a:schemeClr val="accent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924" tIns="91924" rIns="91924" bIns="91924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Inefficient payment methods on betting platforms</a:t>
            </a:r>
          </a:p>
        </p:txBody>
      </p:sp>
      <p:sp>
        <p:nvSpPr>
          <p:cNvPr id="9" name="Forma Livre: Forma 3">
            <a:extLst>
              <a:ext uri="{FF2B5EF4-FFF2-40B4-BE49-F238E27FC236}">
                <a16:creationId xmlns:a16="http://schemas.microsoft.com/office/drawing/2014/main" id="{53C3D652-1839-6654-3061-F561C305B23F}"/>
              </a:ext>
            </a:extLst>
          </p:cNvPr>
          <p:cNvSpPr/>
          <p:nvPr/>
        </p:nvSpPr>
        <p:spPr>
          <a:xfrm rot="5400000">
            <a:off x="8805557" y="2334030"/>
            <a:ext cx="328824" cy="310489"/>
          </a:xfrm>
          <a:custGeom>
            <a:avLst/>
            <a:gdLst>
              <a:gd name="connsiteX0" fmla="*/ 0 w 294703"/>
              <a:gd name="connsiteY0" fmla="*/ 68949 h 344747"/>
              <a:gd name="connsiteX1" fmla="*/ 147352 w 294703"/>
              <a:gd name="connsiteY1" fmla="*/ 68949 h 344747"/>
              <a:gd name="connsiteX2" fmla="*/ 147352 w 294703"/>
              <a:gd name="connsiteY2" fmla="*/ 0 h 344747"/>
              <a:gd name="connsiteX3" fmla="*/ 294703 w 294703"/>
              <a:gd name="connsiteY3" fmla="*/ 172374 h 344747"/>
              <a:gd name="connsiteX4" fmla="*/ 147352 w 294703"/>
              <a:gd name="connsiteY4" fmla="*/ 344747 h 344747"/>
              <a:gd name="connsiteX5" fmla="*/ 147352 w 294703"/>
              <a:gd name="connsiteY5" fmla="*/ 275798 h 344747"/>
              <a:gd name="connsiteX6" fmla="*/ 0 w 294703"/>
              <a:gd name="connsiteY6" fmla="*/ 275798 h 344747"/>
              <a:gd name="connsiteX7" fmla="*/ 0 w 294703"/>
              <a:gd name="connsiteY7" fmla="*/ 68949 h 3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4703" h="344747">
                <a:moveTo>
                  <a:pt x="0" y="68949"/>
                </a:moveTo>
                <a:lnTo>
                  <a:pt x="147352" y="68949"/>
                </a:lnTo>
                <a:lnTo>
                  <a:pt x="147352" y="0"/>
                </a:lnTo>
                <a:lnTo>
                  <a:pt x="294703" y="172374"/>
                </a:lnTo>
                <a:lnTo>
                  <a:pt x="147352" y="344747"/>
                </a:lnTo>
                <a:lnTo>
                  <a:pt x="147352" y="275798"/>
                </a:lnTo>
                <a:lnTo>
                  <a:pt x="0" y="275798"/>
                </a:lnTo>
                <a:lnTo>
                  <a:pt x="0" y="68949"/>
                </a:lnTo>
                <a:close/>
              </a:path>
            </a:pathLst>
          </a:custGeom>
          <a:solidFill>
            <a:schemeClr val="accent3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8949" rIns="88411" bIns="68949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BR" sz="1300" kern="1200" dirty="0"/>
          </a:p>
        </p:txBody>
      </p:sp>
      <p:sp>
        <p:nvSpPr>
          <p:cNvPr id="10" name="Forma Livre: Forma 4">
            <a:extLst>
              <a:ext uri="{FF2B5EF4-FFF2-40B4-BE49-F238E27FC236}">
                <a16:creationId xmlns:a16="http://schemas.microsoft.com/office/drawing/2014/main" id="{B9EDAD1B-28F9-0FAD-280E-09F7F5F97B5A}"/>
              </a:ext>
            </a:extLst>
          </p:cNvPr>
          <p:cNvSpPr/>
          <p:nvPr/>
        </p:nvSpPr>
        <p:spPr>
          <a:xfrm>
            <a:off x="6300134" y="2735911"/>
            <a:ext cx="5339672" cy="693089"/>
          </a:xfrm>
          <a:custGeom>
            <a:avLst/>
            <a:gdLst>
              <a:gd name="connsiteX0" fmla="*/ 0 w 2137711"/>
              <a:gd name="connsiteY0" fmla="*/ 164033 h 1640333"/>
              <a:gd name="connsiteX1" fmla="*/ 164033 w 2137711"/>
              <a:gd name="connsiteY1" fmla="*/ 0 h 1640333"/>
              <a:gd name="connsiteX2" fmla="*/ 1973678 w 2137711"/>
              <a:gd name="connsiteY2" fmla="*/ 0 h 1640333"/>
              <a:gd name="connsiteX3" fmla="*/ 2137711 w 2137711"/>
              <a:gd name="connsiteY3" fmla="*/ 164033 h 1640333"/>
              <a:gd name="connsiteX4" fmla="*/ 2137711 w 2137711"/>
              <a:gd name="connsiteY4" fmla="*/ 1476300 h 1640333"/>
              <a:gd name="connsiteX5" fmla="*/ 1973678 w 2137711"/>
              <a:gd name="connsiteY5" fmla="*/ 1640333 h 1640333"/>
              <a:gd name="connsiteX6" fmla="*/ 164033 w 2137711"/>
              <a:gd name="connsiteY6" fmla="*/ 1640333 h 1640333"/>
              <a:gd name="connsiteX7" fmla="*/ 0 w 2137711"/>
              <a:gd name="connsiteY7" fmla="*/ 1476300 h 1640333"/>
              <a:gd name="connsiteX8" fmla="*/ 0 w 2137711"/>
              <a:gd name="connsiteY8" fmla="*/ 164033 h 1640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7711" h="1640333">
                <a:moveTo>
                  <a:pt x="0" y="164033"/>
                </a:moveTo>
                <a:cubicBezTo>
                  <a:pt x="0" y="73440"/>
                  <a:pt x="73440" y="0"/>
                  <a:pt x="164033" y="0"/>
                </a:cubicBezTo>
                <a:lnTo>
                  <a:pt x="1973678" y="0"/>
                </a:lnTo>
                <a:cubicBezTo>
                  <a:pt x="2064271" y="0"/>
                  <a:pt x="2137711" y="73440"/>
                  <a:pt x="2137711" y="164033"/>
                </a:cubicBezTo>
                <a:lnTo>
                  <a:pt x="2137711" y="1476300"/>
                </a:lnTo>
                <a:cubicBezTo>
                  <a:pt x="2137711" y="1566893"/>
                  <a:pt x="2064271" y="1640333"/>
                  <a:pt x="1973678" y="1640333"/>
                </a:cubicBezTo>
                <a:lnTo>
                  <a:pt x="164033" y="1640333"/>
                </a:lnTo>
                <a:cubicBezTo>
                  <a:pt x="73440" y="1640333"/>
                  <a:pt x="0" y="1566893"/>
                  <a:pt x="0" y="1476300"/>
                </a:cubicBezTo>
                <a:lnTo>
                  <a:pt x="0" y="164033"/>
                </a:lnTo>
                <a:close/>
              </a:path>
            </a:pathLst>
          </a:custGeom>
          <a:solidFill>
            <a:srgbClr val="3F0B65"/>
          </a:solidFill>
          <a:ln>
            <a:solidFill>
              <a:schemeClr val="accent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3764" tIns="93764" rIns="93764" bIns="93764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b="1" dirty="0"/>
              <a:t> 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b="1" dirty="0"/>
              <a:t>PIX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dirty="0"/>
              <a:t>(BCB </a:t>
            </a:r>
            <a:r>
              <a:rPr lang="pt-BR" sz="1600" dirty="0" err="1"/>
              <a:t>Resolution</a:t>
            </a:r>
            <a:r>
              <a:rPr lang="pt-BR" sz="1600" dirty="0"/>
              <a:t> 1/2020)</a:t>
            </a:r>
            <a:endParaRPr lang="pt-BR" sz="1400" dirty="0"/>
          </a:p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BR" sz="1400" kern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Forma Livre: Forma 6">
            <a:extLst>
              <a:ext uri="{FF2B5EF4-FFF2-40B4-BE49-F238E27FC236}">
                <a16:creationId xmlns:a16="http://schemas.microsoft.com/office/drawing/2014/main" id="{4544AE50-FA5A-83AC-C1D3-A89970D45D4C}"/>
              </a:ext>
            </a:extLst>
          </p:cNvPr>
          <p:cNvSpPr/>
          <p:nvPr/>
        </p:nvSpPr>
        <p:spPr>
          <a:xfrm>
            <a:off x="6300134" y="4000875"/>
            <a:ext cx="5339672" cy="2487808"/>
          </a:xfrm>
          <a:custGeom>
            <a:avLst/>
            <a:gdLst>
              <a:gd name="connsiteX0" fmla="*/ 0 w 1912082"/>
              <a:gd name="connsiteY0" fmla="*/ 164033 h 1640333"/>
              <a:gd name="connsiteX1" fmla="*/ 164033 w 1912082"/>
              <a:gd name="connsiteY1" fmla="*/ 0 h 1640333"/>
              <a:gd name="connsiteX2" fmla="*/ 1748049 w 1912082"/>
              <a:gd name="connsiteY2" fmla="*/ 0 h 1640333"/>
              <a:gd name="connsiteX3" fmla="*/ 1912082 w 1912082"/>
              <a:gd name="connsiteY3" fmla="*/ 164033 h 1640333"/>
              <a:gd name="connsiteX4" fmla="*/ 1912082 w 1912082"/>
              <a:gd name="connsiteY4" fmla="*/ 1476300 h 1640333"/>
              <a:gd name="connsiteX5" fmla="*/ 1748049 w 1912082"/>
              <a:gd name="connsiteY5" fmla="*/ 1640333 h 1640333"/>
              <a:gd name="connsiteX6" fmla="*/ 164033 w 1912082"/>
              <a:gd name="connsiteY6" fmla="*/ 1640333 h 1640333"/>
              <a:gd name="connsiteX7" fmla="*/ 0 w 1912082"/>
              <a:gd name="connsiteY7" fmla="*/ 1476300 h 1640333"/>
              <a:gd name="connsiteX8" fmla="*/ 0 w 1912082"/>
              <a:gd name="connsiteY8" fmla="*/ 164033 h 1640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2082" h="1640333">
                <a:moveTo>
                  <a:pt x="0" y="164033"/>
                </a:moveTo>
                <a:cubicBezTo>
                  <a:pt x="0" y="73440"/>
                  <a:pt x="73440" y="0"/>
                  <a:pt x="164033" y="0"/>
                </a:cubicBezTo>
                <a:lnTo>
                  <a:pt x="1748049" y="0"/>
                </a:lnTo>
                <a:cubicBezTo>
                  <a:pt x="1838642" y="0"/>
                  <a:pt x="1912082" y="73440"/>
                  <a:pt x="1912082" y="164033"/>
                </a:cubicBezTo>
                <a:lnTo>
                  <a:pt x="1912082" y="1476300"/>
                </a:lnTo>
                <a:cubicBezTo>
                  <a:pt x="1912082" y="1566893"/>
                  <a:pt x="1838642" y="1640333"/>
                  <a:pt x="1748049" y="1640333"/>
                </a:cubicBezTo>
                <a:lnTo>
                  <a:pt x="164033" y="1640333"/>
                </a:lnTo>
                <a:cubicBezTo>
                  <a:pt x="73440" y="1640333"/>
                  <a:pt x="0" y="1566893"/>
                  <a:pt x="0" y="1476300"/>
                </a:cubicBezTo>
                <a:lnTo>
                  <a:pt x="0" y="164033"/>
                </a:lnTo>
                <a:close/>
              </a:path>
            </a:pathLst>
          </a:custGeom>
          <a:solidFill>
            <a:srgbClr val="3F0B65"/>
          </a:solidFill>
          <a:ln>
            <a:solidFill>
              <a:schemeClr val="accent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3764" tIns="93764" rIns="93764" bIns="93764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/>
              <a:t>Pix's benefits include:</a:t>
            </a:r>
          </a:p>
          <a:p>
            <a:pPr marL="228600" lvl="0" indent="-228600" algn="just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AutoNum type="arabicPeriod"/>
            </a:pPr>
            <a:r>
              <a:rPr lang="en-US" sz="1600" dirty="0"/>
              <a:t>Liquidity (Instant Transactions);</a:t>
            </a:r>
          </a:p>
          <a:p>
            <a:pPr marL="228600" lvl="0" indent="-228600" algn="just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AutoNum type="arabicPeriod"/>
            </a:pPr>
            <a:r>
              <a:rPr lang="en-US" sz="1600" dirty="0"/>
              <a:t>Increased adoption (ease of use encourages more bettors, boosting the market);</a:t>
            </a:r>
          </a:p>
          <a:p>
            <a:pPr marL="228600" lvl="0" indent="-228600" algn="just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AutoNum type="arabicPeriod"/>
            </a:pPr>
            <a:r>
              <a:rPr lang="en-US" sz="1600" dirty="0"/>
              <a:t>Popularity (main means of payment for online betting in 2023); and</a:t>
            </a:r>
          </a:p>
          <a:p>
            <a:pPr marL="228600" lvl="0" indent="-228600" algn="just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AutoNum type="arabicPeriod"/>
            </a:pPr>
            <a:r>
              <a:rPr lang="en-US" sz="1600" dirty="0"/>
              <a:t>Security and practicality.</a:t>
            </a:r>
            <a:endParaRPr lang="pt-BR" sz="1600" dirty="0"/>
          </a:p>
        </p:txBody>
      </p:sp>
      <p:sp>
        <p:nvSpPr>
          <p:cNvPr id="2" name="Espaço Reservado para Texto 4">
            <a:extLst>
              <a:ext uri="{FF2B5EF4-FFF2-40B4-BE49-F238E27FC236}">
                <a16:creationId xmlns:a16="http://schemas.microsoft.com/office/drawing/2014/main" id="{17755838-2791-5864-6F0B-968AF4456F7D}"/>
              </a:ext>
            </a:extLst>
          </p:cNvPr>
          <p:cNvSpPr txBox="1">
            <a:spLocks/>
          </p:cNvSpPr>
          <p:nvPr/>
        </p:nvSpPr>
        <p:spPr>
          <a:xfrm>
            <a:off x="447186" y="624919"/>
            <a:ext cx="8881371" cy="4801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chemeClr val="accent1"/>
                </a:solidFill>
              </a:rPr>
              <a:t>Payment Transactions for Fixed-odds Betting</a:t>
            </a:r>
            <a:endParaRPr lang="pt-BR" sz="2800" b="1" i="1" dirty="0">
              <a:solidFill>
                <a:schemeClr val="accent1"/>
              </a:solidFill>
            </a:endParaRPr>
          </a:p>
        </p:txBody>
      </p:sp>
      <p:sp>
        <p:nvSpPr>
          <p:cNvPr id="3" name="CaixaDeTexto 3">
            <a:extLst>
              <a:ext uri="{FF2B5EF4-FFF2-40B4-BE49-F238E27FC236}">
                <a16:creationId xmlns:a16="http://schemas.microsoft.com/office/drawing/2014/main" id="{8FA97896-CCF0-71E9-AEC6-0C6A09370EB4}"/>
              </a:ext>
            </a:extLst>
          </p:cNvPr>
          <p:cNvSpPr txBox="1"/>
          <p:nvPr/>
        </p:nvSpPr>
        <p:spPr>
          <a:xfrm>
            <a:off x="447186" y="1147872"/>
            <a:ext cx="10894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600" b="1" dirty="0" err="1">
                <a:solidFill>
                  <a:schemeClr val="accent5"/>
                </a:solidFill>
              </a:rPr>
              <a:t>Pix</a:t>
            </a:r>
            <a:r>
              <a:rPr lang="pt-BR" sz="1600" b="1" dirty="0">
                <a:solidFill>
                  <a:schemeClr val="accent5"/>
                </a:solidFill>
              </a:rPr>
              <a:t> </a:t>
            </a:r>
            <a:r>
              <a:rPr lang="pt-BR" sz="1600" b="1" dirty="0" err="1">
                <a:solidFill>
                  <a:schemeClr val="accent5"/>
                </a:solidFill>
              </a:rPr>
              <a:t>Context</a:t>
            </a:r>
            <a:endParaRPr lang="pt-BR" sz="1600" b="1" dirty="0">
              <a:solidFill>
                <a:schemeClr val="accent5"/>
              </a:solidFill>
            </a:endParaRPr>
          </a:p>
        </p:txBody>
      </p:sp>
      <p:sp>
        <p:nvSpPr>
          <p:cNvPr id="7" name="Retângulo 81">
            <a:extLst>
              <a:ext uri="{FF2B5EF4-FFF2-40B4-BE49-F238E27FC236}">
                <a16:creationId xmlns:a16="http://schemas.microsoft.com/office/drawing/2014/main" id="{F1F250FF-91AA-CF7A-A934-1B5CBB17DDBB}"/>
              </a:ext>
            </a:extLst>
          </p:cNvPr>
          <p:cNvSpPr/>
          <p:nvPr/>
        </p:nvSpPr>
        <p:spPr>
          <a:xfrm>
            <a:off x="452878" y="2721658"/>
            <a:ext cx="1731394" cy="4595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Instant Solution</a:t>
            </a:r>
          </a:p>
        </p:txBody>
      </p:sp>
      <p:sp>
        <p:nvSpPr>
          <p:cNvPr id="13" name="Retângulo 86">
            <a:extLst>
              <a:ext uri="{FF2B5EF4-FFF2-40B4-BE49-F238E27FC236}">
                <a16:creationId xmlns:a16="http://schemas.microsoft.com/office/drawing/2014/main" id="{9AAFFEAB-98D0-B237-84AE-627F3FB06486}"/>
              </a:ext>
            </a:extLst>
          </p:cNvPr>
          <p:cNvSpPr/>
          <p:nvPr/>
        </p:nvSpPr>
        <p:spPr>
          <a:xfrm>
            <a:off x="2255983" y="2728199"/>
            <a:ext cx="1731394" cy="44561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Foster Competition</a:t>
            </a:r>
          </a:p>
        </p:txBody>
      </p:sp>
      <p:sp>
        <p:nvSpPr>
          <p:cNvPr id="14" name="Retângulo 87">
            <a:extLst>
              <a:ext uri="{FF2B5EF4-FFF2-40B4-BE49-F238E27FC236}">
                <a16:creationId xmlns:a16="http://schemas.microsoft.com/office/drawing/2014/main" id="{44EA3B49-C1BA-6572-8B3E-E4785EEAD9A9}"/>
              </a:ext>
            </a:extLst>
          </p:cNvPr>
          <p:cNvSpPr/>
          <p:nvPr/>
        </p:nvSpPr>
        <p:spPr>
          <a:xfrm>
            <a:off x="4059089" y="2735911"/>
            <a:ext cx="1731394" cy="4501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Open Environment</a:t>
            </a:r>
          </a:p>
        </p:txBody>
      </p:sp>
      <p:sp>
        <p:nvSpPr>
          <p:cNvPr id="15" name="Retângulo 88">
            <a:extLst>
              <a:ext uri="{FF2B5EF4-FFF2-40B4-BE49-F238E27FC236}">
                <a16:creationId xmlns:a16="http://schemas.microsoft.com/office/drawing/2014/main" id="{59FF79E5-C913-3258-C6A5-EF6069C48B3E}"/>
              </a:ext>
            </a:extLst>
          </p:cNvPr>
          <p:cNvSpPr/>
          <p:nvPr/>
        </p:nvSpPr>
        <p:spPr>
          <a:xfrm>
            <a:off x="452878" y="3322341"/>
            <a:ext cx="1731394" cy="446973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Convenience</a:t>
            </a:r>
          </a:p>
        </p:txBody>
      </p:sp>
      <p:sp>
        <p:nvSpPr>
          <p:cNvPr id="16" name="Retângulo 89">
            <a:extLst>
              <a:ext uri="{FF2B5EF4-FFF2-40B4-BE49-F238E27FC236}">
                <a16:creationId xmlns:a16="http://schemas.microsoft.com/office/drawing/2014/main" id="{3E5E6938-B5B3-735C-31A8-00CCDAAA258D}"/>
              </a:ext>
            </a:extLst>
          </p:cNvPr>
          <p:cNvSpPr/>
          <p:nvPr/>
        </p:nvSpPr>
        <p:spPr>
          <a:xfrm>
            <a:off x="4059089" y="3914348"/>
            <a:ext cx="1731394" cy="445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Low-cost functionality</a:t>
            </a:r>
          </a:p>
        </p:txBody>
      </p:sp>
      <p:sp>
        <p:nvSpPr>
          <p:cNvPr id="17" name="Retângulo 90">
            <a:extLst>
              <a:ext uri="{FF2B5EF4-FFF2-40B4-BE49-F238E27FC236}">
                <a16:creationId xmlns:a16="http://schemas.microsoft.com/office/drawing/2014/main" id="{4A072CAB-F1E8-2776-614F-3493F9F3D4CA}"/>
              </a:ext>
            </a:extLst>
          </p:cNvPr>
          <p:cNvSpPr/>
          <p:nvPr/>
        </p:nvSpPr>
        <p:spPr>
          <a:xfrm>
            <a:off x="4059089" y="3322341"/>
            <a:ext cx="1731394" cy="450172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Integrated Processing</a:t>
            </a:r>
          </a:p>
        </p:txBody>
      </p:sp>
      <p:sp>
        <p:nvSpPr>
          <p:cNvPr id="18" name="Retângulo 102">
            <a:extLst>
              <a:ext uri="{FF2B5EF4-FFF2-40B4-BE49-F238E27FC236}">
                <a16:creationId xmlns:a16="http://schemas.microsoft.com/office/drawing/2014/main" id="{8C34CC32-A276-23CC-C813-D795639360AB}"/>
              </a:ext>
            </a:extLst>
          </p:cNvPr>
          <p:cNvSpPr/>
          <p:nvPr/>
        </p:nvSpPr>
        <p:spPr>
          <a:xfrm>
            <a:off x="452878" y="3912992"/>
            <a:ext cx="1731394" cy="4469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Full-time</a:t>
            </a:r>
          </a:p>
          <a:p>
            <a:pPr algn="ctr"/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Availability (24x7</a:t>
            </a: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</p:txBody>
      </p:sp>
      <p:sp>
        <p:nvSpPr>
          <p:cNvPr id="19" name="Retângulo 103">
            <a:extLst>
              <a:ext uri="{FF2B5EF4-FFF2-40B4-BE49-F238E27FC236}">
                <a16:creationId xmlns:a16="http://schemas.microsoft.com/office/drawing/2014/main" id="{73AF4BA4-7A08-5239-0DA2-DF9076595DDC}"/>
              </a:ext>
            </a:extLst>
          </p:cNvPr>
          <p:cNvSpPr/>
          <p:nvPr/>
        </p:nvSpPr>
        <p:spPr>
          <a:xfrm>
            <a:off x="2255983" y="3914349"/>
            <a:ext cx="1731394" cy="445616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Safety</a:t>
            </a:r>
          </a:p>
        </p:txBody>
      </p:sp>
      <p:pic>
        <p:nvPicPr>
          <p:cNvPr id="20" name="Picture 32">
            <a:extLst>
              <a:ext uri="{FF2B5EF4-FFF2-40B4-BE49-F238E27FC236}">
                <a16:creationId xmlns:a16="http://schemas.microsoft.com/office/drawing/2014/main" id="{20A86D27-D6CF-04D3-0F44-75A74D206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077" y="3224326"/>
            <a:ext cx="1614176" cy="64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aixaDeTexto 228">
            <a:extLst>
              <a:ext uri="{FF2B5EF4-FFF2-40B4-BE49-F238E27FC236}">
                <a16:creationId xmlns:a16="http://schemas.microsoft.com/office/drawing/2014/main" id="{70A142B7-A85D-73E1-D487-EE59090EFCBB}"/>
              </a:ext>
            </a:extLst>
          </p:cNvPr>
          <p:cNvSpPr txBox="1"/>
          <p:nvPr/>
        </p:nvSpPr>
        <p:spPr>
          <a:xfrm>
            <a:off x="447186" y="1533392"/>
            <a:ext cx="5339673" cy="1169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rgbClr val="3C3C3C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Within the Brazilian </a:t>
            </a:r>
            <a:r>
              <a:rPr lang="en-US" sz="1400" b="1" dirty="0">
                <a:solidFill>
                  <a:schemeClr val="accent3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instant payment ecosystem</a:t>
            </a:r>
            <a:r>
              <a:rPr lang="en-US" sz="1400" dirty="0">
                <a:solidFill>
                  <a:srgbClr val="3C3C3C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, the Brazilian Central Bank has created Pix, a </a:t>
            </a:r>
            <a:r>
              <a:rPr lang="en-US" sz="1400" b="1" dirty="0">
                <a:solidFill>
                  <a:schemeClr val="accent3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scheme </a:t>
            </a:r>
            <a:r>
              <a:rPr lang="en-US" sz="1400" dirty="0">
                <a:solidFill>
                  <a:srgbClr val="3C3C3C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that enables users to send or receive payment transfers </a:t>
            </a:r>
            <a:r>
              <a:rPr lang="en-US" sz="1400" b="1" dirty="0">
                <a:solidFill>
                  <a:schemeClr val="accent3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within seconds</a:t>
            </a:r>
            <a:r>
              <a:rPr lang="en-US" sz="1400" dirty="0">
                <a:solidFill>
                  <a:srgbClr val="3C3C3C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, at </a:t>
            </a:r>
            <a:r>
              <a:rPr lang="en-US" sz="1400" b="1" dirty="0">
                <a:solidFill>
                  <a:schemeClr val="accent3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any time</a:t>
            </a:r>
            <a:r>
              <a:rPr lang="en-US" sz="1400" dirty="0">
                <a:solidFill>
                  <a:srgbClr val="3C3C3C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. Pix tends to have </a:t>
            </a:r>
            <a:r>
              <a:rPr lang="en-US" sz="1400" b="1" dirty="0">
                <a:solidFill>
                  <a:schemeClr val="accent3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lower acceptance costs </a:t>
            </a:r>
            <a:r>
              <a:rPr lang="en-US" sz="1400" dirty="0">
                <a:solidFill>
                  <a:srgbClr val="3C3C3C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because its framework operates with fewer intermediaries.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D66F411-8461-AC63-122F-1B2E48B2EB61}"/>
              </a:ext>
            </a:extLst>
          </p:cNvPr>
          <p:cNvSpPr txBox="1"/>
          <p:nvPr/>
        </p:nvSpPr>
        <p:spPr>
          <a:xfrm>
            <a:off x="447186" y="4734342"/>
            <a:ext cx="533967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/>
              <a:t>Pix is the preferred payment method for users of online betting sites, accounting for 90% of preferences.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Pix recorded almost 4 billion transactions in 2023.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r>
              <a:rPr lang="en-US" sz="1400" i="1" dirty="0">
                <a:cs typeface="Segoe UI" panose="020B0502040204020203" pitchFamily="34" charset="0"/>
              </a:rPr>
              <a:t>Source: Pay4Fun</a:t>
            </a:r>
            <a:endParaRPr lang="pt-BR" i="1" dirty="0"/>
          </a:p>
        </p:txBody>
      </p:sp>
      <p:sp>
        <p:nvSpPr>
          <p:cNvPr id="33" name="Forma Livre: Forma 3">
            <a:extLst>
              <a:ext uri="{FF2B5EF4-FFF2-40B4-BE49-F238E27FC236}">
                <a16:creationId xmlns:a16="http://schemas.microsoft.com/office/drawing/2014/main" id="{8BE5FE14-9430-DA51-4867-03922E114F40}"/>
              </a:ext>
            </a:extLst>
          </p:cNvPr>
          <p:cNvSpPr/>
          <p:nvPr/>
        </p:nvSpPr>
        <p:spPr>
          <a:xfrm rot="5400000">
            <a:off x="8805556" y="3586462"/>
            <a:ext cx="328824" cy="310489"/>
          </a:xfrm>
          <a:custGeom>
            <a:avLst/>
            <a:gdLst>
              <a:gd name="connsiteX0" fmla="*/ 0 w 294703"/>
              <a:gd name="connsiteY0" fmla="*/ 68949 h 344747"/>
              <a:gd name="connsiteX1" fmla="*/ 147352 w 294703"/>
              <a:gd name="connsiteY1" fmla="*/ 68949 h 344747"/>
              <a:gd name="connsiteX2" fmla="*/ 147352 w 294703"/>
              <a:gd name="connsiteY2" fmla="*/ 0 h 344747"/>
              <a:gd name="connsiteX3" fmla="*/ 294703 w 294703"/>
              <a:gd name="connsiteY3" fmla="*/ 172374 h 344747"/>
              <a:gd name="connsiteX4" fmla="*/ 147352 w 294703"/>
              <a:gd name="connsiteY4" fmla="*/ 344747 h 344747"/>
              <a:gd name="connsiteX5" fmla="*/ 147352 w 294703"/>
              <a:gd name="connsiteY5" fmla="*/ 275798 h 344747"/>
              <a:gd name="connsiteX6" fmla="*/ 0 w 294703"/>
              <a:gd name="connsiteY6" fmla="*/ 275798 h 344747"/>
              <a:gd name="connsiteX7" fmla="*/ 0 w 294703"/>
              <a:gd name="connsiteY7" fmla="*/ 68949 h 3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4703" h="344747">
                <a:moveTo>
                  <a:pt x="0" y="68949"/>
                </a:moveTo>
                <a:lnTo>
                  <a:pt x="147352" y="68949"/>
                </a:lnTo>
                <a:lnTo>
                  <a:pt x="147352" y="0"/>
                </a:lnTo>
                <a:lnTo>
                  <a:pt x="294703" y="172374"/>
                </a:lnTo>
                <a:lnTo>
                  <a:pt x="147352" y="344747"/>
                </a:lnTo>
                <a:lnTo>
                  <a:pt x="147352" y="275798"/>
                </a:lnTo>
                <a:lnTo>
                  <a:pt x="0" y="275798"/>
                </a:lnTo>
                <a:lnTo>
                  <a:pt x="0" y="68949"/>
                </a:lnTo>
                <a:close/>
              </a:path>
            </a:pathLst>
          </a:custGeom>
          <a:solidFill>
            <a:schemeClr val="accent3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8949" rIns="88411" bIns="68949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BR" sz="1300" kern="1200" dirty="0"/>
          </a:p>
        </p:txBody>
      </p:sp>
    </p:spTree>
    <p:extLst>
      <p:ext uri="{BB962C8B-B14F-4D97-AF65-F5344CB8AC3E}">
        <p14:creationId xmlns:p14="http://schemas.microsoft.com/office/powerpoint/2010/main" val="128822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D94DDEBE-86BB-5750-8502-2DE0305852D0}"/>
              </a:ext>
            </a:extLst>
          </p:cNvPr>
          <p:cNvGrpSpPr/>
          <p:nvPr/>
        </p:nvGrpSpPr>
        <p:grpSpPr>
          <a:xfrm>
            <a:off x="318618" y="1380567"/>
            <a:ext cx="7239037" cy="762754"/>
            <a:chOff x="1330564" y="2941229"/>
            <a:chExt cx="4673898" cy="1640333"/>
          </a:xfrm>
        </p:grpSpPr>
        <p:sp>
          <p:nvSpPr>
            <p:cNvPr id="3" name="Forma Livre: Forma 2">
              <a:extLst>
                <a:ext uri="{FF2B5EF4-FFF2-40B4-BE49-F238E27FC236}">
                  <a16:creationId xmlns:a16="http://schemas.microsoft.com/office/drawing/2014/main" id="{14DE44B3-7A81-F74D-EAA1-DDAD382331F9}"/>
                </a:ext>
              </a:extLst>
            </p:cNvPr>
            <p:cNvSpPr/>
            <p:nvPr/>
          </p:nvSpPr>
          <p:spPr>
            <a:xfrm>
              <a:off x="1330564" y="2972641"/>
              <a:ext cx="1980142" cy="1577508"/>
            </a:xfrm>
            <a:custGeom>
              <a:avLst/>
              <a:gdLst>
                <a:gd name="connsiteX0" fmla="*/ 0 w 1980142"/>
                <a:gd name="connsiteY0" fmla="*/ 157751 h 1577508"/>
                <a:gd name="connsiteX1" fmla="*/ 157751 w 1980142"/>
                <a:gd name="connsiteY1" fmla="*/ 0 h 1577508"/>
                <a:gd name="connsiteX2" fmla="*/ 1822391 w 1980142"/>
                <a:gd name="connsiteY2" fmla="*/ 0 h 1577508"/>
                <a:gd name="connsiteX3" fmla="*/ 1980142 w 1980142"/>
                <a:gd name="connsiteY3" fmla="*/ 157751 h 1577508"/>
                <a:gd name="connsiteX4" fmla="*/ 1980142 w 1980142"/>
                <a:gd name="connsiteY4" fmla="*/ 1419757 h 1577508"/>
                <a:gd name="connsiteX5" fmla="*/ 1822391 w 1980142"/>
                <a:gd name="connsiteY5" fmla="*/ 1577508 h 1577508"/>
                <a:gd name="connsiteX6" fmla="*/ 157751 w 1980142"/>
                <a:gd name="connsiteY6" fmla="*/ 1577508 h 1577508"/>
                <a:gd name="connsiteX7" fmla="*/ 0 w 1980142"/>
                <a:gd name="connsiteY7" fmla="*/ 1419757 h 1577508"/>
                <a:gd name="connsiteX8" fmla="*/ 0 w 1980142"/>
                <a:gd name="connsiteY8" fmla="*/ 157751 h 157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0142" h="1577508">
                  <a:moveTo>
                    <a:pt x="0" y="157751"/>
                  </a:moveTo>
                  <a:cubicBezTo>
                    <a:pt x="0" y="70628"/>
                    <a:pt x="70628" y="0"/>
                    <a:pt x="157751" y="0"/>
                  </a:cubicBezTo>
                  <a:lnTo>
                    <a:pt x="1822391" y="0"/>
                  </a:lnTo>
                  <a:cubicBezTo>
                    <a:pt x="1909514" y="0"/>
                    <a:pt x="1980142" y="70628"/>
                    <a:pt x="1980142" y="157751"/>
                  </a:cubicBezTo>
                  <a:lnTo>
                    <a:pt x="1980142" y="1419757"/>
                  </a:lnTo>
                  <a:cubicBezTo>
                    <a:pt x="1980142" y="1506880"/>
                    <a:pt x="1909514" y="1577508"/>
                    <a:pt x="1822391" y="1577508"/>
                  </a:cubicBezTo>
                  <a:lnTo>
                    <a:pt x="157751" y="1577508"/>
                  </a:lnTo>
                  <a:cubicBezTo>
                    <a:pt x="70628" y="1577508"/>
                    <a:pt x="0" y="1506880"/>
                    <a:pt x="0" y="1419757"/>
                  </a:cubicBezTo>
                  <a:lnTo>
                    <a:pt x="0" y="157751"/>
                  </a:lnTo>
                  <a:close/>
                </a:path>
              </a:pathLst>
            </a:custGeom>
            <a:solidFill>
              <a:srgbClr val="3F0B65"/>
            </a:solidFill>
            <a:ln>
              <a:solidFill>
                <a:schemeClr val="accent3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924" tIns="91924" rIns="91924" bIns="91924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400" b="1" dirty="0">
                <a:solidFill>
                  <a:schemeClr val="bg1"/>
                </a:solidFill>
              </a:endParaRP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>
                  <a:solidFill>
                    <a:schemeClr val="bg1"/>
                  </a:solidFill>
                </a:rPr>
                <a:t>Law No. 14,790/2023 (Chapter VI</a:t>
              </a:r>
              <a:r>
                <a:rPr lang="pt-BR" sz="1400" b="1" dirty="0">
                  <a:solidFill>
                    <a:schemeClr val="bg1"/>
                  </a:solidFill>
                </a:rPr>
                <a:t>)</a:t>
              </a: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>
                  <a:solidFill>
                    <a:schemeClr val="bg1"/>
                  </a:solidFill>
                </a:rPr>
                <a:t>Published on December 29, 2023</a:t>
              </a: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4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4" name="Forma Livre: Forma 3">
              <a:extLst>
                <a:ext uri="{FF2B5EF4-FFF2-40B4-BE49-F238E27FC236}">
                  <a16:creationId xmlns:a16="http://schemas.microsoft.com/office/drawing/2014/main" id="{43B89014-2077-F04C-6509-2C3FFEA8C626}"/>
                </a:ext>
              </a:extLst>
            </p:cNvPr>
            <p:cNvSpPr/>
            <p:nvPr/>
          </p:nvSpPr>
          <p:spPr>
            <a:xfrm>
              <a:off x="3449718" y="3589022"/>
              <a:ext cx="294703" cy="344747"/>
            </a:xfrm>
            <a:custGeom>
              <a:avLst/>
              <a:gdLst>
                <a:gd name="connsiteX0" fmla="*/ 0 w 294703"/>
                <a:gd name="connsiteY0" fmla="*/ 68949 h 344747"/>
                <a:gd name="connsiteX1" fmla="*/ 147352 w 294703"/>
                <a:gd name="connsiteY1" fmla="*/ 68949 h 344747"/>
                <a:gd name="connsiteX2" fmla="*/ 147352 w 294703"/>
                <a:gd name="connsiteY2" fmla="*/ 0 h 344747"/>
                <a:gd name="connsiteX3" fmla="*/ 294703 w 294703"/>
                <a:gd name="connsiteY3" fmla="*/ 172374 h 344747"/>
                <a:gd name="connsiteX4" fmla="*/ 147352 w 294703"/>
                <a:gd name="connsiteY4" fmla="*/ 344747 h 344747"/>
                <a:gd name="connsiteX5" fmla="*/ 147352 w 294703"/>
                <a:gd name="connsiteY5" fmla="*/ 275798 h 344747"/>
                <a:gd name="connsiteX6" fmla="*/ 0 w 294703"/>
                <a:gd name="connsiteY6" fmla="*/ 275798 h 344747"/>
                <a:gd name="connsiteX7" fmla="*/ 0 w 294703"/>
                <a:gd name="connsiteY7" fmla="*/ 68949 h 34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4703" h="344747">
                  <a:moveTo>
                    <a:pt x="0" y="68949"/>
                  </a:moveTo>
                  <a:lnTo>
                    <a:pt x="147352" y="68949"/>
                  </a:lnTo>
                  <a:lnTo>
                    <a:pt x="147352" y="0"/>
                  </a:lnTo>
                  <a:lnTo>
                    <a:pt x="294703" y="172374"/>
                  </a:lnTo>
                  <a:lnTo>
                    <a:pt x="147352" y="344747"/>
                  </a:lnTo>
                  <a:lnTo>
                    <a:pt x="147352" y="275798"/>
                  </a:lnTo>
                  <a:lnTo>
                    <a:pt x="0" y="275798"/>
                  </a:lnTo>
                  <a:lnTo>
                    <a:pt x="0" y="68949"/>
                  </a:lnTo>
                  <a:close/>
                </a:path>
              </a:pathLst>
            </a:custGeom>
            <a:solidFill>
              <a:schemeClr val="accent3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68949" rIns="88411" bIns="68949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1300" kern="1200" dirty="0"/>
            </a:p>
          </p:txBody>
        </p:sp>
        <p:sp>
          <p:nvSpPr>
            <p:cNvPr id="5" name="Forma Livre: Forma 4">
              <a:extLst>
                <a:ext uri="{FF2B5EF4-FFF2-40B4-BE49-F238E27FC236}">
                  <a16:creationId xmlns:a16="http://schemas.microsoft.com/office/drawing/2014/main" id="{A37A341C-012D-6524-5352-C60BB0F63E9E}"/>
                </a:ext>
              </a:extLst>
            </p:cNvPr>
            <p:cNvSpPr/>
            <p:nvPr/>
          </p:nvSpPr>
          <p:spPr>
            <a:xfrm>
              <a:off x="3866751" y="2941229"/>
              <a:ext cx="2137711" cy="1640333"/>
            </a:xfrm>
            <a:custGeom>
              <a:avLst/>
              <a:gdLst>
                <a:gd name="connsiteX0" fmla="*/ 0 w 2137711"/>
                <a:gd name="connsiteY0" fmla="*/ 164033 h 1640333"/>
                <a:gd name="connsiteX1" fmla="*/ 164033 w 2137711"/>
                <a:gd name="connsiteY1" fmla="*/ 0 h 1640333"/>
                <a:gd name="connsiteX2" fmla="*/ 1973678 w 2137711"/>
                <a:gd name="connsiteY2" fmla="*/ 0 h 1640333"/>
                <a:gd name="connsiteX3" fmla="*/ 2137711 w 2137711"/>
                <a:gd name="connsiteY3" fmla="*/ 164033 h 1640333"/>
                <a:gd name="connsiteX4" fmla="*/ 2137711 w 2137711"/>
                <a:gd name="connsiteY4" fmla="*/ 1476300 h 1640333"/>
                <a:gd name="connsiteX5" fmla="*/ 1973678 w 2137711"/>
                <a:gd name="connsiteY5" fmla="*/ 1640333 h 1640333"/>
                <a:gd name="connsiteX6" fmla="*/ 164033 w 2137711"/>
                <a:gd name="connsiteY6" fmla="*/ 1640333 h 1640333"/>
                <a:gd name="connsiteX7" fmla="*/ 0 w 2137711"/>
                <a:gd name="connsiteY7" fmla="*/ 1476300 h 1640333"/>
                <a:gd name="connsiteX8" fmla="*/ 0 w 2137711"/>
                <a:gd name="connsiteY8" fmla="*/ 164033 h 1640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7711" h="1640333">
                  <a:moveTo>
                    <a:pt x="0" y="164033"/>
                  </a:moveTo>
                  <a:cubicBezTo>
                    <a:pt x="0" y="73440"/>
                    <a:pt x="73440" y="0"/>
                    <a:pt x="164033" y="0"/>
                  </a:cubicBezTo>
                  <a:lnTo>
                    <a:pt x="1973678" y="0"/>
                  </a:lnTo>
                  <a:cubicBezTo>
                    <a:pt x="2064271" y="0"/>
                    <a:pt x="2137711" y="73440"/>
                    <a:pt x="2137711" y="164033"/>
                  </a:cubicBezTo>
                  <a:lnTo>
                    <a:pt x="2137711" y="1476300"/>
                  </a:lnTo>
                  <a:cubicBezTo>
                    <a:pt x="2137711" y="1566893"/>
                    <a:pt x="2064271" y="1640333"/>
                    <a:pt x="1973678" y="1640333"/>
                  </a:cubicBezTo>
                  <a:lnTo>
                    <a:pt x="164033" y="1640333"/>
                  </a:lnTo>
                  <a:cubicBezTo>
                    <a:pt x="73440" y="1640333"/>
                    <a:pt x="0" y="1566893"/>
                    <a:pt x="0" y="1476300"/>
                  </a:cubicBezTo>
                  <a:lnTo>
                    <a:pt x="0" y="164033"/>
                  </a:lnTo>
                  <a:close/>
                </a:path>
              </a:pathLst>
            </a:custGeom>
            <a:solidFill>
              <a:srgbClr val="3F0B65"/>
            </a:solidFill>
            <a:ln>
              <a:solidFill>
                <a:schemeClr val="accent3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3764" tIns="93764" rIns="93764" bIns="93764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400" b="1" kern="1200" dirty="0" err="1">
                  <a:solidFill>
                    <a:schemeClr val="bg1"/>
                  </a:solidFill>
                </a:rPr>
                <a:t>Ordinance</a:t>
              </a:r>
              <a:r>
                <a:rPr lang="pt-BR" sz="1400" b="1" kern="1200" dirty="0">
                  <a:solidFill>
                    <a:schemeClr val="bg1"/>
                  </a:solidFill>
                </a:rPr>
                <a:t> No. 615/2024 </a:t>
              </a:r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Published on April 18, 2024</a:t>
              </a:r>
              <a:endParaRPr lang="pt-BR" sz="1200" kern="1200" dirty="0"/>
            </a:p>
          </p:txBody>
        </p:sp>
      </p:grpSp>
      <p:sp>
        <p:nvSpPr>
          <p:cNvPr id="10" name="Espaço Reservado para Texto 4">
            <a:extLst>
              <a:ext uri="{FF2B5EF4-FFF2-40B4-BE49-F238E27FC236}">
                <a16:creationId xmlns:a16="http://schemas.microsoft.com/office/drawing/2014/main" id="{45A1F74A-4E29-47F8-47B7-2D859EFED5A5}"/>
              </a:ext>
            </a:extLst>
          </p:cNvPr>
          <p:cNvSpPr txBox="1">
            <a:spLocks/>
          </p:cNvSpPr>
          <p:nvPr/>
        </p:nvSpPr>
        <p:spPr>
          <a:xfrm>
            <a:off x="447186" y="624919"/>
            <a:ext cx="8881371" cy="4801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Payment Transactions for Fixed-odds Betting</a:t>
            </a:r>
            <a:endParaRPr lang="pt-BR" sz="2800" b="1" i="1" dirty="0">
              <a:solidFill>
                <a:schemeClr val="bg1"/>
              </a:solidFill>
            </a:endParaRP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B7699597-57A1-087C-C48E-3638622EF227}"/>
              </a:ext>
            </a:extLst>
          </p:cNvPr>
          <p:cNvCxnSpPr>
            <a:cxnSpLocks/>
          </p:cNvCxnSpPr>
          <p:nvPr/>
        </p:nvCxnSpPr>
        <p:spPr>
          <a:xfrm>
            <a:off x="-12005" y="2500223"/>
            <a:ext cx="7360761" cy="65038"/>
          </a:xfrm>
          <a:prstGeom prst="line">
            <a:avLst/>
          </a:prstGeom>
          <a:ln>
            <a:gradFill flip="none"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62000">
                  <a:schemeClr val="accent4"/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">
            <a:extLst>
              <a:ext uri="{FF2B5EF4-FFF2-40B4-BE49-F238E27FC236}">
                <a16:creationId xmlns:a16="http://schemas.microsoft.com/office/drawing/2014/main" id="{1F5859CA-D995-488C-6265-F793F86EE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3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4" name="Retângulo 3">
            <a:extLst>
              <a:ext uri="{FF2B5EF4-FFF2-40B4-BE49-F238E27FC236}">
                <a16:creationId xmlns:a16="http://schemas.microsoft.com/office/drawing/2014/main" id="{081CEDAD-5BE0-0E8D-7509-A7E3B9914463}"/>
              </a:ext>
            </a:extLst>
          </p:cNvPr>
          <p:cNvSpPr/>
          <p:nvPr/>
        </p:nvSpPr>
        <p:spPr>
          <a:xfrm>
            <a:off x="-1" y="2705454"/>
            <a:ext cx="10990217" cy="38433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>
                <a:solidFill>
                  <a:schemeClr val="tx1"/>
                </a:solidFill>
              </a:rPr>
              <a:t>Law No. 14,790/2023</a:t>
            </a:r>
            <a:endParaRPr lang="pt-BR" sz="1600" b="1" dirty="0">
              <a:solidFill>
                <a:schemeClr val="tx1"/>
              </a:solidFill>
            </a:endParaRPr>
          </a:p>
          <a:p>
            <a:pPr marL="742950" lvl="1" indent="-285750" algn="just" defTabSz="5334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Payment arrangement schemes and financial/payment institutions are not allowed to enable or process transactions with purpose to carry out fixed-odds betting with legal entities that have not received authorization to operate in Brazil</a:t>
            </a:r>
            <a:r>
              <a:rPr lang="pt-BR" sz="1400" dirty="0">
                <a:solidFill>
                  <a:schemeClr val="tx1"/>
                </a:solidFill>
              </a:rPr>
              <a:t>;</a:t>
            </a:r>
          </a:p>
          <a:p>
            <a:pPr marL="742950" lvl="1" indent="-285750" algn="just" defTabSz="5334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Only financial/payment institutions authorized by the Brazilian Central Bank are allowed to offer transactional accounts or financial services</a:t>
            </a:r>
            <a:r>
              <a:rPr lang="pt-BR" sz="1400" dirty="0">
                <a:solidFill>
                  <a:schemeClr val="tx1"/>
                </a:solidFill>
              </a:rPr>
              <a:t>;</a:t>
            </a:r>
          </a:p>
          <a:p>
            <a:pPr marL="742950" lvl="1" indent="-285750" algn="just" defTabSz="5334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The funds held by the bettor in transactional accounts shall be segregated from the funds held by the betting operator agent</a:t>
            </a:r>
            <a:r>
              <a:rPr lang="pt-BR" sz="1400" dirty="0">
                <a:solidFill>
                  <a:schemeClr val="tx1"/>
                </a:solidFill>
              </a:rPr>
              <a:t>; </a:t>
            </a:r>
          </a:p>
          <a:p>
            <a:pPr marL="742950" lvl="1" indent="-285750" algn="just" defTabSz="5334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The betting operator agent must:</a:t>
            </a:r>
          </a:p>
          <a:p>
            <a:pPr marL="1200150" lvl="2" indent="-285750" algn="just" defTabSz="5334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adopt identification procedures that allow verifying the validity of the bettors' identity (facial recognition is mandatory)</a:t>
            </a:r>
            <a:r>
              <a:rPr lang="pt-BR" sz="1400" dirty="0">
                <a:solidFill>
                  <a:schemeClr val="tx1"/>
                </a:solidFill>
              </a:rPr>
              <a:t>;</a:t>
            </a:r>
          </a:p>
          <a:p>
            <a:pPr marL="1200150" lvl="2" indent="-285750" algn="just" defTabSz="5334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implement </a:t>
            </a:r>
            <a:r>
              <a:rPr lang="pt-BR" sz="1400" dirty="0">
                <a:solidFill>
                  <a:schemeClr val="tx1"/>
                </a:solidFill>
              </a:rPr>
              <a:t>AML/CFT procedures.</a:t>
            </a:r>
          </a:p>
          <a:p>
            <a:pPr marL="742950" lvl="1" indent="-285750" algn="just" defTabSz="5334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The betting operator agent and the financial/payment institutions must keep record of all operations carried out, including bets placed, prizes earned, and withdrawals and deposits in transactional accounts.</a:t>
            </a:r>
            <a:endParaRPr lang="pt-BR" sz="1400" dirty="0">
              <a:solidFill>
                <a:schemeClr val="tx1"/>
              </a:solidFill>
            </a:endParaRPr>
          </a:p>
          <a:p>
            <a:pPr marL="742950" lvl="1" indent="-285750" algn="just" defTabSz="5334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24" name="Triângulo isósceles 13">
            <a:extLst>
              <a:ext uri="{FF2B5EF4-FFF2-40B4-BE49-F238E27FC236}">
                <a16:creationId xmlns:a16="http://schemas.microsoft.com/office/drawing/2014/main" id="{85930AC1-3521-1778-7A1F-17BF092889AC}"/>
              </a:ext>
            </a:extLst>
          </p:cNvPr>
          <p:cNvSpPr/>
          <p:nvPr/>
        </p:nvSpPr>
        <p:spPr>
          <a:xfrm>
            <a:off x="10651401" y="6227054"/>
            <a:ext cx="338815" cy="321790"/>
          </a:xfrm>
          <a:prstGeom prst="triangle">
            <a:avLst>
              <a:gd name="adj" fmla="val 100000"/>
            </a:avLst>
          </a:prstGeom>
          <a:solidFill>
            <a:schemeClr val="accent3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44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4">
            <a:extLst>
              <a:ext uri="{FF2B5EF4-FFF2-40B4-BE49-F238E27FC236}">
                <a16:creationId xmlns:a16="http://schemas.microsoft.com/office/drawing/2014/main" id="{40650A50-C4D5-F8AE-3443-61E3516FA2E3}"/>
              </a:ext>
            </a:extLst>
          </p:cNvPr>
          <p:cNvSpPr txBox="1">
            <a:spLocks/>
          </p:cNvSpPr>
          <p:nvPr/>
        </p:nvSpPr>
        <p:spPr>
          <a:xfrm>
            <a:off x="388463" y="626581"/>
            <a:ext cx="8881371" cy="4801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rgbClr val="EC7000"/>
                </a:solidFill>
              </a:rPr>
              <a:t>Payment Transactions for Fixed-odds Betting</a:t>
            </a:r>
            <a:endParaRPr lang="pt-BR" sz="2800" b="1" i="1" dirty="0">
              <a:solidFill>
                <a:srgbClr val="EC7000"/>
              </a:solidFill>
            </a:endParaRPr>
          </a:p>
        </p:txBody>
      </p:sp>
      <p:sp>
        <p:nvSpPr>
          <p:cNvPr id="5" name="CaixaDeTexto 3">
            <a:extLst>
              <a:ext uri="{FF2B5EF4-FFF2-40B4-BE49-F238E27FC236}">
                <a16:creationId xmlns:a16="http://schemas.microsoft.com/office/drawing/2014/main" id="{A376315C-4695-4130-DE9B-590EFC0E2DA3}"/>
              </a:ext>
            </a:extLst>
          </p:cNvPr>
          <p:cNvSpPr txBox="1"/>
          <p:nvPr/>
        </p:nvSpPr>
        <p:spPr>
          <a:xfrm>
            <a:off x="447186" y="1175732"/>
            <a:ext cx="10894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chemeClr val="accent5"/>
                </a:solidFill>
              </a:rPr>
              <a:t>Ordinance No. 615/2024</a:t>
            </a:r>
            <a:endParaRPr lang="pt-BR" sz="2000" b="1" dirty="0">
              <a:solidFill>
                <a:schemeClr val="accent5"/>
              </a:solidFill>
            </a:endParaRPr>
          </a:p>
          <a:p>
            <a:pPr algn="l"/>
            <a:r>
              <a:rPr lang="en-US" sz="1400" b="0" i="0" dirty="0">
                <a:solidFill>
                  <a:schemeClr val="accent5"/>
                </a:solidFill>
                <a:effectLst/>
              </a:rPr>
              <a:t>The ordinance regulates the entire process of payments for betting.</a:t>
            </a:r>
            <a:endParaRPr lang="pt-BR" sz="1400" dirty="0">
              <a:solidFill>
                <a:schemeClr val="accent5"/>
              </a:solidFill>
            </a:endParaRPr>
          </a:p>
        </p:txBody>
      </p:sp>
      <p:sp>
        <p:nvSpPr>
          <p:cNvPr id="6" name="CaixaDeTexto 3">
            <a:extLst>
              <a:ext uri="{FF2B5EF4-FFF2-40B4-BE49-F238E27FC236}">
                <a16:creationId xmlns:a16="http://schemas.microsoft.com/office/drawing/2014/main" id="{2EAB397B-C255-3FB2-7D9D-5806CF94BF05}"/>
              </a:ext>
            </a:extLst>
          </p:cNvPr>
          <p:cNvSpPr txBox="1"/>
          <p:nvPr/>
        </p:nvSpPr>
        <p:spPr>
          <a:xfrm>
            <a:off x="447187" y="1974000"/>
            <a:ext cx="552456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1. </a:t>
            </a:r>
            <a:r>
              <a:rPr lang="en-US" b="1" dirty="0">
                <a:solidFill>
                  <a:schemeClr val="accent1"/>
                </a:solidFill>
              </a:rPr>
              <a:t>Electronic transfers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/>
                </a:solidFill>
              </a:rPr>
              <a:t>Instant payments (PIX);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/>
                </a:solidFill>
              </a:rPr>
              <a:t>Standard electronic transfers (TED);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/>
                </a:solidFill>
              </a:rPr>
              <a:t>Debit or prepaid cards;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/>
                </a:solidFill>
              </a:rPr>
              <a:t>Book transfers. </a:t>
            </a:r>
            <a:br>
              <a:rPr lang="pt-BR" sz="1600" b="1" dirty="0">
                <a:solidFill>
                  <a:schemeClr val="accent5"/>
                </a:solidFill>
              </a:rPr>
            </a:br>
            <a:endParaRPr lang="pt-BR" sz="1600" dirty="0">
              <a:solidFill>
                <a:schemeClr val="accent5"/>
              </a:solidFill>
            </a:endParaRPr>
          </a:p>
          <a:p>
            <a:pPr algn="just"/>
            <a:r>
              <a:rPr lang="pt-BR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2. </a:t>
            </a:r>
            <a:r>
              <a:rPr lang="pt-BR" b="1" dirty="0" err="1">
                <a:solidFill>
                  <a:schemeClr val="accent1"/>
                </a:solidFill>
              </a:rPr>
              <a:t>Transactional</a:t>
            </a:r>
            <a:r>
              <a:rPr lang="pt-BR" b="1" dirty="0">
                <a:solidFill>
                  <a:schemeClr val="accent1"/>
                </a:solidFill>
              </a:rPr>
              <a:t> </a:t>
            </a:r>
            <a:r>
              <a:rPr lang="pt-BR" b="1" dirty="0" err="1">
                <a:solidFill>
                  <a:schemeClr val="accent1"/>
                </a:solidFill>
              </a:rPr>
              <a:t>accounts</a:t>
            </a:r>
            <a:r>
              <a:rPr lang="pt-BR" b="1" dirty="0">
                <a:solidFill>
                  <a:schemeClr val="accent1"/>
                </a:solidFill>
              </a:rPr>
              <a:t> for </a:t>
            </a:r>
            <a:r>
              <a:rPr lang="pt-BR" b="1" dirty="0" err="1">
                <a:solidFill>
                  <a:schemeClr val="accent1"/>
                </a:solidFill>
              </a:rPr>
              <a:t>operators</a:t>
            </a:r>
            <a:endParaRPr lang="pt-BR" b="1" dirty="0">
              <a:solidFill>
                <a:schemeClr val="accent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/>
                </a:solidFill>
              </a:rPr>
              <a:t>Operators must hold a transactional account to receive and hold the financial sums related to the bets.</a:t>
            </a:r>
            <a:endParaRPr lang="pt-BR" sz="1600" dirty="0">
              <a:solidFill>
                <a:schemeClr val="accent5"/>
              </a:solidFill>
            </a:endParaRPr>
          </a:p>
          <a:p>
            <a:pPr algn="just"/>
            <a:endParaRPr lang="pt-BR" b="1" dirty="0">
              <a:solidFill>
                <a:schemeClr val="accent2"/>
              </a:solidFill>
            </a:endParaRPr>
          </a:p>
          <a:p>
            <a:pPr algn="just"/>
            <a:r>
              <a:rPr lang="pt-BR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3. </a:t>
            </a:r>
            <a:r>
              <a:rPr lang="pt-BR" b="1" dirty="0" err="1">
                <a:solidFill>
                  <a:schemeClr val="accent1"/>
                </a:solidFill>
              </a:rPr>
              <a:t>Graphic</a:t>
            </a:r>
            <a:r>
              <a:rPr lang="pt-BR" b="1" dirty="0">
                <a:solidFill>
                  <a:schemeClr val="accent1"/>
                </a:solidFill>
              </a:rPr>
              <a:t> </a:t>
            </a:r>
            <a:r>
              <a:rPr lang="pt-BR" b="1" dirty="0" err="1">
                <a:solidFill>
                  <a:schemeClr val="accent1"/>
                </a:solidFill>
              </a:rPr>
              <a:t>accounts</a:t>
            </a:r>
            <a:endParaRPr lang="pt-BR" b="1" dirty="0">
              <a:solidFill>
                <a:schemeClr val="accent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/>
                </a:solidFill>
              </a:rPr>
              <a:t>It must allow players to manage and monitor their betting operations and financial resources.</a:t>
            </a:r>
          </a:p>
          <a:p>
            <a:pPr algn="just"/>
            <a:endParaRPr lang="pt-BR" b="1" dirty="0">
              <a:solidFill>
                <a:srgbClr val="535353"/>
              </a:solidFill>
              <a:latin typeface="Inter"/>
            </a:endParaRPr>
          </a:p>
          <a:p>
            <a:pPr algn="just"/>
            <a:r>
              <a:rPr lang="pt-BR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4. </a:t>
            </a:r>
            <a:r>
              <a:rPr lang="pt-BR" b="1" dirty="0" err="1">
                <a:solidFill>
                  <a:schemeClr val="accent1"/>
                </a:solidFill>
              </a:rPr>
              <a:t>Payment</a:t>
            </a:r>
            <a:r>
              <a:rPr lang="pt-BR" b="1" dirty="0">
                <a:solidFill>
                  <a:schemeClr val="accent1"/>
                </a:solidFill>
              </a:rPr>
              <a:t> </a:t>
            </a:r>
            <a:r>
              <a:rPr lang="pt-BR" b="1" dirty="0" err="1">
                <a:solidFill>
                  <a:schemeClr val="accent1"/>
                </a:solidFill>
              </a:rPr>
              <a:t>of</a:t>
            </a:r>
            <a:r>
              <a:rPr lang="pt-BR" b="1" dirty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prizes via electronic transfers</a:t>
            </a:r>
            <a:endParaRPr lang="pt-BR" sz="1400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600" dirty="0" err="1"/>
              <a:t>Exclusively</a:t>
            </a:r>
            <a:r>
              <a:rPr lang="pt-BR" sz="1600" dirty="0"/>
              <a:t> </a:t>
            </a:r>
            <a:r>
              <a:rPr lang="pt-BR" sz="1600" dirty="0" err="1"/>
              <a:t>by</a:t>
            </a:r>
            <a:r>
              <a:rPr lang="pt-BR" sz="1600" dirty="0"/>
              <a:t> </a:t>
            </a:r>
            <a:r>
              <a:rPr lang="pt-BR" sz="1600" dirty="0" err="1"/>
              <a:t>electronic</a:t>
            </a:r>
            <a:r>
              <a:rPr lang="pt-BR" sz="1600" dirty="0"/>
              <a:t> </a:t>
            </a:r>
            <a:r>
              <a:rPr lang="pt-BR" sz="1600" dirty="0" err="1"/>
              <a:t>transfer</a:t>
            </a:r>
            <a:r>
              <a:rPr lang="pt-BR" sz="1600" dirty="0"/>
              <a:t>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Prize payouts can be kept in the operator’s transactional account for the player to use in future bets.</a:t>
            </a:r>
            <a:endParaRPr lang="pt-BR" sz="1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t-BR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0828A5-F1B5-F3FD-9547-79E4BE1EC916}"/>
              </a:ext>
            </a:extLst>
          </p:cNvPr>
          <p:cNvSpPr txBox="1"/>
          <p:nvPr/>
        </p:nvSpPr>
        <p:spPr>
          <a:xfrm>
            <a:off x="6221834" y="1758475"/>
            <a:ext cx="5524567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1800" b="1" dirty="0">
              <a:solidFill>
                <a:schemeClr val="accent2"/>
              </a:solidFill>
            </a:endParaRPr>
          </a:p>
          <a:p>
            <a:pPr algn="just"/>
            <a:r>
              <a:rPr lang="en-US" sz="1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5. </a:t>
            </a:r>
            <a:r>
              <a:rPr lang="en-US" sz="1800" b="1" dirty="0">
                <a:solidFill>
                  <a:schemeClr val="accent1"/>
                </a:solidFill>
              </a:rPr>
              <a:t>Maximum payment period (120 minutes)</a:t>
            </a:r>
            <a:endParaRPr lang="pt-BR" sz="1800" b="1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120-minute deadline for operators to pay out prizes owed to players.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6. </a:t>
            </a:r>
            <a:r>
              <a:rPr lang="en-US" sz="1800" b="1" dirty="0">
                <a:solidFill>
                  <a:schemeClr val="accent1"/>
                </a:solidFill>
              </a:rPr>
              <a:t>Liquidity management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Policies to manage liquidity risks;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Minimum financial reserve of BRL 5,000,000.</a:t>
            </a:r>
            <a:endParaRPr lang="pt-BR" sz="1800" b="1" dirty="0">
              <a:solidFill>
                <a:schemeClr val="accent2"/>
              </a:solidFill>
            </a:endParaRPr>
          </a:p>
          <a:p>
            <a:pPr algn="l"/>
            <a:endParaRPr lang="pt-BR" sz="1600" dirty="0"/>
          </a:p>
          <a:p>
            <a:pPr algn="just"/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7</a:t>
            </a:r>
            <a:r>
              <a:rPr lang="en-US" sz="1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 </a:t>
            </a:r>
            <a:r>
              <a:rPr lang="en-US" sz="1800" b="1" dirty="0">
                <a:solidFill>
                  <a:schemeClr val="accent1"/>
                </a:solidFill>
              </a:rPr>
              <a:t>Operators’ agreements with financial or payment institutions</a:t>
            </a:r>
            <a:endParaRPr lang="en-US" b="1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Compliance with the provisions of Ordinance No. 615/2024.</a:t>
            </a:r>
          </a:p>
        </p:txBody>
      </p:sp>
    </p:spTree>
    <p:extLst>
      <p:ext uri="{BB962C8B-B14F-4D97-AF65-F5344CB8AC3E}">
        <p14:creationId xmlns:p14="http://schemas.microsoft.com/office/powerpoint/2010/main" val="3734945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B06770-9DB1-4CB1-A119-F8A4E5F40D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7620" y="3432793"/>
            <a:ext cx="5374800" cy="978729"/>
          </a:xfrm>
        </p:spPr>
        <p:txBody>
          <a:bodyPr/>
          <a:lstStyle/>
          <a:p>
            <a:r>
              <a:rPr lang="en-US" dirty="0"/>
              <a:t>Technical and Security Requirements</a:t>
            </a:r>
          </a:p>
        </p:txBody>
      </p:sp>
    </p:spTree>
    <p:extLst>
      <p:ext uri="{BB962C8B-B14F-4D97-AF65-F5344CB8AC3E}">
        <p14:creationId xmlns:p14="http://schemas.microsoft.com/office/powerpoint/2010/main" val="1717492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CBE6E58-BB06-AAA7-789C-BEBB6827E5C5}"/>
              </a:ext>
            </a:extLst>
          </p:cNvPr>
          <p:cNvCxnSpPr>
            <a:cxnSpLocks/>
          </p:cNvCxnSpPr>
          <p:nvPr/>
        </p:nvCxnSpPr>
        <p:spPr>
          <a:xfrm>
            <a:off x="6009706" y="2011185"/>
            <a:ext cx="0" cy="385172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48">
            <a:extLst>
              <a:ext uri="{FF2B5EF4-FFF2-40B4-BE49-F238E27FC236}">
                <a16:creationId xmlns:a16="http://schemas.microsoft.com/office/drawing/2014/main" id="{DA0E77BB-1371-904B-49E7-4F4DBB1FC015}"/>
              </a:ext>
            </a:extLst>
          </p:cNvPr>
          <p:cNvSpPr txBox="1"/>
          <p:nvPr/>
        </p:nvSpPr>
        <p:spPr>
          <a:xfrm>
            <a:off x="532014" y="1418818"/>
            <a:ext cx="5373187" cy="338554"/>
          </a:xfrm>
          <a:prstGeom prst="rect">
            <a:avLst/>
          </a:prstGeom>
          <a:solidFill>
            <a:schemeClr val="accent3"/>
          </a:solidFill>
          <a:ln>
            <a:solidFill>
              <a:srgbClr val="68269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kern="1200" dirty="0">
                <a:solidFill>
                  <a:schemeClr val="bg1"/>
                </a:solidFill>
                <a:latin typeface="+mn-lt"/>
                <a:cs typeface="Segoe UI" panose="020B0502040204020203" pitchFamily="34" charset="0"/>
              </a:rPr>
              <a:t>Certification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5" name="CaixaDeTexto 48">
            <a:extLst>
              <a:ext uri="{FF2B5EF4-FFF2-40B4-BE49-F238E27FC236}">
                <a16:creationId xmlns:a16="http://schemas.microsoft.com/office/drawing/2014/main" id="{03ADACF2-F08A-DF81-3B73-602ACD17BD4A}"/>
              </a:ext>
            </a:extLst>
          </p:cNvPr>
          <p:cNvSpPr txBox="1"/>
          <p:nvPr/>
        </p:nvSpPr>
        <p:spPr>
          <a:xfrm>
            <a:off x="6096794" y="1418818"/>
            <a:ext cx="5373187" cy="338554"/>
          </a:xfrm>
          <a:prstGeom prst="rect">
            <a:avLst/>
          </a:prstGeom>
          <a:solidFill>
            <a:schemeClr val="accent3"/>
          </a:solidFill>
          <a:ln>
            <a:solidFill>
              <a:srgbClr val="68269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Data </a:t>
            </a:r>
            <a:r>
              <a:rPr lang="pt-BR" sz="1600" b="1" dirty="0" err="1">
                <a:solidFill>
                  <a:schemeClr val="bg1"/>
                </a:solidFill>
              </a:rPr>
              <a:t>Location</a:t>
            </a:r>
            <a:r>
              <a:rPr lang="pt-BR" sz="1600" b="1" dirty="0">
                <a:solidFill>
                  <a:schemeClr val="bg1"/>
                </a:solidFill>
              </a:rPr>
              <a:t> </a:t>
            </a:r>
            <a:r>
              <a:rPr lang="pt-BR" sz="1600" b="1" dirty="0" err="1">
                <a:solidFill>
                  <a:schemeClr val="bg1"/>
                </a:solidFill>
              </a:rPr>
              <a:t>Requirement</a:t>
            </a:r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7" name="Espaço Reservado para Texto 4">
            <a:extLst>
              <a:ext uri="{FF2B5EF4-FFF2-40B4-BE49-F238E27FC236}">
                <a16:creationId xmlns:a16="http://schemas.microsoft.com/office/drawing/2014/main" id="{4ABC9C98-8AD4-78AC-933B-0120E1CDBD1A}"/>
              </a:ext>
            </a:extLst>
          </p:cNvPr>
          <p:cNvSpPr txBox="1">
            <a:spLocks/>
          </p:cNvSpPr>
          <p:nvPr/>
        </p:nvSpPr>
        <p:spPr>
          <a:xfrm>
            <a:off x="453358" y="1941510"/>
            <a:ext cx="5451843" cy="3077766"/>
          </a:xfrm>
          <a:prstGeom prst="rect">
            <a:avLst/>
          </a:prstGeom>
        </p:spPr>
        <p:txBody>
          <a:bodyPr vert="horz" wrap="square" lIns="91440" tIns="45720" rIns="91440" bIns="45720" numCol="1" spcCol="36000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Betting systems must be certified by accredited certification entities.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Compliance with the technical requirements (Exhibits I, II and III).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90 days as of license grant to evidence certification.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Annual renewals;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Espaço Reservado para Texto 4">
            <a:extLst>
              <a:ext uri="{FF2B5EF4-FFF2-40B4-BE49-F238E27FC236}">
                <a16:creationId xmlns:a16="http://schemas.microsoft.com/office/drawing/2014/main" id="{B522A718-548C-CF08-1B0F-5DC8BA187E31}"/>
              </a:ext>
            </a:extLst>
          </p:cNvPr>
          <p:cNvSpPr txBox="1">
            <a:spLocks/>
          </p:cNvSpPr>
          <p:nvPr/>
        </p:nvSpPr>
        <p:spPr>
          <a:xfrm>
            <a:off x="6096795" y="1927659"/>
            <a:ext cx="5373186" cy="3750257"/>
          </a:xfrm>
          <a:prstGeom prst="rect">
            <a:avLst/>
          </a:prstGeom>
        </p:spPr>
        <p:txBody>
          <a:bodyPr vert="horz" wrap="square" lIns="91440" tIns="45720" rIns="91440" bIns="45720" numCol="1" spcCol="36000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Betting system and data should be stored in Brazil-based data centers.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Systems and data may reside abroad only with  countries that have signed an international legal cooperation agreement with Brazil (covering both civil and criminal matters).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645750" lvl="1" indent="-285750" algn="just"/>
            <a:r>
              <a:rPr lang="en-US" dirty="0">
                <a:solidFill>
                  <a:schemeClr val="tx1"/>
                </a:solidFill>
                <a:latin typeface="+mn-lt"/>
              </a:rPr>
              <a:t>consent for international transfer;</a:t>
            </a:r>
          </a:p>
          <a:p>
            <a:pPr marL="645750" lvl="1" indent="-285750" algn="just"/>
            <a:endParaRPr lang="en-US" dirty="0">
              <a:solidFill>
                <a:schemeClr val="tx1"/>
              </a:solidFill>
              <a:latin typeface="+mn-lt"/>
            </a:endParaRPr>
          </a:p>
          <a:p>
            <a:pPr marL="645750" lvl="1" indent="-285750" algn="just"/>
            <a:r>
              <a:rPr lang="en-US" dirty="0">
                <a:solidFill>
                  <a:schemeClr val="tx1"/>
                </a:solidFill>
                <a:latin typeface="+mn-lt"/>
              </a:rPr>
              <a:t>law enforcement should have access to the operator’s systems and data at all times, and systems shall be mirrored in Brazil;</a:t>
            </a:r>
          </a:p>
          <a:p>
            <a:pPr marL="645750" lvl="1" indent="-285750" algn="just"/>
            <a:endParaRPr lang="en-US" dirty="0">
              <a:solidFill>
                <a:schemeClr val="tx1"/>
              </a:solidFill>
              <a:latin typeface="+mn-lt"/>
            </a:endParaRPr>
          </a:p>
          <a:p>
            <a:pPr marL="645750" lvl="1" indent="-285750" algn="just"/>
            <a:r>
              <a:rPr lang="en-US" dirty="0">
                <a:solidFill>
                  <a:schemeClr val="tx1"/>
                </a:solidFill>
                <a:latin typeface="+mn-lt"/>
              </a:rPr>
              <a:t>IT business continuity plan;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85098E4-1884-B705-8CC5-C90E320413E5}"/>
              </a:ext>
            </a:extLst>
          </p:cNvPr>
          <p:cNvSpPr/>
          <p:nvPr/>
        </p:nvSpPr>
        <p:spPr>
          <a:xfrm>
            <a:off x="634066" y="1284429"/>
            <a:ext cx="583474" cy="596623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098" name="Picture 2" descr="certification Icon 6616489">
            <a:extLst>
              <a:ext uri="{FF2B5EF4-FFF2-40B4-BE49-F238E27FC236}">
                <a16:creationId xmlns:a16="http://schemas.microsoft.com/office/drawing/2014/main" id="{0922F7E6-AF46-8D43-0376-07D642C9E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74" y="1243708"/>
            <a:ext cx="734291" cy="73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25703C09-8B6E-BAB1-40AB-629C1029D2B5}"/>
              </a:ext>
            </a:extLst>
          </p:cNvPr>
          <p:cNvSpPr/>
          <p:nvPr/>
        </p:nvSpPr>
        <p:spPr>
          <a:xfrm>
            <a:off x="6206178" y="1279074"/>
            <a:ext cx="583474" cy="596623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100" name="Picture 4" descr="Location Icon 6835655">
            <a:extLst>
              <a:ext uri="{FF2B5EF4-FFF2-40B4-BE49-F238E27FC236}">
                <a16:creationId xmlns:a16="http://schemas.microsoft.com/office/drawing/2014/main" id="{EEA54566-AD5E-6751-1814-F2DEA026C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769" y="1135275"/>
            <a:ext cx="734291" cy="73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2">
            <a:extLst>
              <a:ext uri="{FF2B5EF4-FFF2-40B4-BE49-F238E27FC236}">
                <a16:creationId xmlns:a16="http://schemas.microsoft.com/office/drawing/2014/main" id="{02991109-A6FD-DFE9-4574-3BFD8E0CA6F0}"/>
              </a:ext>
            </a:extLst>
          </p:cNvPr>
          <p:cNvSpPr txBox="1">
            <a:spLocks/>
          </p:cNvSpPr>
          <p:nvPr/>
        </p:nvSpPr>
        <p:spPr>
          <a:xfrm>
            <a:off x="401706" y="443244"/>
            <a:ext cx="10753200" cy="5355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EC7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Ordinance No. 722/2024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70585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E9FAF2-C7DF-575C-3043-185979AFD910}"/>
              </a:ext>
            </a:extLst>
          </p:cNvPr>
          <p:cNvSpPr txBox="1"/>
          <p:nvPr/>
        </p:nvSpPr>
        <p:spPr>
          <a:xfrm>
            <a:off x="289560" y="6499162"/>
            <a:ext cx="61003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i="1" dirty="0" err="1"/>
              <a:t>Please</a:t>
            </a:r>
            <a:r>
              <a:rPr lang="pt-BR" sz="1000" i="1" dirty="0"/>
              <a:t> </a:t>
            </a:r>
            <a:r>
              <a:rPr lang="pt-BR" sz="1000" i="1" dirty="0" err="1"/>
              <a:t>see</a:t>
            </a:r>
            <a:r>
              <a:rPr lang="pt-BR" sz="1000" i="1" dirty="0"/>
              <a:t> </a:t>
            </a:r>
            <a:r>
              <a:rPr lang="pt-BR" sz="1000" i="1" dirty="0" err="1"/>
              <a:t>Ordinance</a:t>
            </a:r>
            <a:r>
              <a:rPr lang="pt-BR" sz="1000" i="1" dirty="0"/>
              <a:t> No. 722 </a:t>
            </a:r>
            <a:r>
              <a:rPr lang="pt-BR" sz="1000" i="1" dirty="0" err="1"/>
              <a:t>issued</a:t>
            </a:r>
            <a:r>
              <a:rPr lang="pt-BR" sz="1000" i="1" dirty="0"/>
              <a:t> on May 2, 2024, </a:t>
            </a:r>
            <a:r>
              <a:rPr lang="pt-BR" sz="1000" i="1" dirty="0" err="1"/>
              <a:t>available</a:t>
            </a:r>
            <a:r>
              <a:rPr lang="pt-BR" sz="1000" i="1" dirty="0"/>
              <a:t> </a:t>
            </a:r>
            <a:r>
              <a:rPr lang="pt-BR" sz="1000" i="1" dirty="0" err="1"/>
              <a:t>only</a:t>
            </a:r>
            <a:r>
              <a:rPr lang="pt-BR" sz="1000" i="1" dirty="0"/>
              <a:t> in Portuguese </a:t>
            </a:r>
            <a:r>
              <a:rPr lang="pt-BR" sz="1000" i="1" dirty="0">
                <a:hlinkClick r:id="rId2"/>
              </a:rPr>
              <a:t>here</a:t>
            </a:r>
            <a:r>
              <a:rPr lang="pt-BR" sz="1000" i="1" dirty="0"/>
              <a:t>.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E2A9BB-AF1D-34F1-C36B-81D019F529B4}"/>
              </a:ext>
            </a:extLst>
          </p:cNvPr>
          <p:cNvCxnSpPr>
            <a:cxnSpLocks/>
          </p:cNvCxnSpPr>
          <p:nvPr/>
        </p:nvCxnSpPr>
        <p:spPr>
          <a:xfrm>
            <a:off x="4223657" y="2605988"/>
            <a:ext cx="0" cy="345518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816A071-8E92-14A7-B7B8-16092B4AB6B8}"/>
              </a:ext>
            </a:extLst>
          </p:cNvPr>
          <p:cNvCxnSpPr>
            <a:cxnSpLocks/>
          </p:cNvCxnSpPr>
          <p:nvPr/>
        </p:nvCxnSpPr>
        <p:spPr>
          <a:xfrm>
            <a:off x="8068491" y="2534020"/>
            <a:ext cx="0" cy="352714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48">
            <a:extLst>
              <a:ext uri="{FF2B5EF4-FFF2-40B4-BE49-F238E27FC236}">
                <a16:creationId xmlns:a16="http://schemas.microsoft.com/office/drawing/2014/main" id="{B6811DD5-5FE3-4011-22EF-8BA6CB28098F}"/>
              </a:ext>
            </a:extLst>
          </p:cNvPr>
          <p:cNvSpPr txBox="1"/>
          <p:nvPr/>
        </p:nvSpPr>
        <p:spPr>
          <a:xfrm>
            <a:off x="505097" y="2090964"/>
            <a:ext cx="3619999" cy="338554"/>
          </a:xfrm>
          <a:prstGeom prst="rect">
            <a:avLst/>
          </a:prstGeom>
          <a:solidFill>
            <a:schemeClr val="accent3"/>
          </a:solidFill>
          <a:ln>
            <a:solidFill>
              <a:srgbClr val="68269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kern="1200" dirty="0">
                <a:solidFill>
                  <a:schemeClr val="bg1"/>
                </a:solidFill>
                <a:latin typeface="+mn-lt"/>
                <a:cs typeface="Segoe UI" panose="020B0502040204020203" pitchFamily="34" charset="0"/>
              </a:rPr>
              <a:t>Domain names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14" name="CaixaDeTexto 48">
            <a:extLst>
              <a:ext uri="{FF2B5EF4-FFF2-40B4-BE49-F238E27FC236}">
                <a16:creationId xmlns:a16="http://schemas.microsoft.com/office/drawing/2014/main" id="{258D8635-88E6-5BBF-6CC1-5BDA9FB52064}"/>
              </a:ext>
            </a:extLst>
          </p:cNvPr>
          <p:cNvSpPr txBox="1"/>
          <p:nvPr/>
        </p:nvSpPr>
        <p:spPr>
          <a:xfrm>
            <a:off x="4336075" y="2090964"/>
            <a:ext cx="3619999" cy="338554"/>
          </a:xfrm>
          <a:prstGeom prst="rect">
            <a:avLst/>
          </a:prstGeom>
          <a:solidFill>
            <a:schemeClr val="accent3"/>
          </a:solidFill>
          <a:ln>
            <a:solidFill>
              <a:srgbClr val="68269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kern="1200" dirty="0">
                <a:solidFill>
                  <a:schemeClr val="bg1"/>
                </a:solidFill>
                <a:latin typeface="+mn-lt"/>
                <a:cs typeface="Segoe UI" panose="020B0502040204020203" pitchFamily="34" charset="0"/>
              </a:rPr>
              <a:t>Online games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15" name="CaixaDeTexto 48">
            <a:extLst>
              <a:ext uri="{FF2B5EF4-FFF2-40B4-BE49-F238E27FC236}">
                <a16:creationId xmlns:a16="http://schemas.microsoft.com/office/drawing/2014/main" id="{3EFFC1A3-695D-0AF7-A9DC-77BECC35A59A}"/>
              </a:ext>
            </a:extLst>
          </p:cNvPr>
          <p:cNvSpPr txBox="1"/>
          <p:nvPr/>
        </p:nvSpPr>
        <p:spPr>
          <a:xfrm>
            <a:off x="8180909" y="2090964"/>
            <a:ext cx="3619999" cy="338554"/>
          </a:xfrm>
          <a:prstGeom prst="rect">
            <a:avLst/>
          </a:prstGeom>
          <a:solidFill>
            <a:schemeClr val="accent3"/>
          </a:solidFill>
          <a:ln>
            <a:solidFill>
              <a:srgbClr val="68269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kern="1200" dirty="0">
                <a:solidFill>
                  <a:schemeClr val="bg1"/>
                </a:solidFill>
                <a:latin typeface="+mn-lt"/>
                <a:cs typeface="Segoe UI" panose="020B0502040204020203" pitchFamily="34" charset="0"/>
              </a:rPr>
              <a:t>  Law enforcement 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19" name="Espaço Reservado para Texto 4">
            <a:extLst>
              <a:ext uri="{FF2B5EF4-FFF2-40B4-BE49-F238E27FC236}">
                <a16:creationId xmlns:a16="http://schemas.microsoft.com/office/drawing/2014/main" id="{1AC66809-8A3E-459C-8B50-75CA05D2311F}"/>
              </a:ext>
            </a:extLst>
          </p:cNvPr>
          <p:cNvSpPr txBox="1">
            <a:spLocks/>
          </p:cNvSpPr>
          <p:nvPr/>
        </p:nvSpPr>
        <p:spPr>
          <a:xfrm>
            <a:off x="505097" y="2534020"/>
            <a:ext cx="3619999" cy="584775"/>
          </a:xfrm>
          <a:prstGeom prst="rect">
            <a:avLst/>
          </a:prstGeom>
        </p:spPr>
        <p:txBody>
          <a:bodyPr vert="horz" wrap="square" lIns="91440" tIns="45720" rIns="91440" bIns="45720" numCol="1" spcCol="36000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>
                <a:solidFill>
                  <a:schemeClr val="tx1"/>
                </a:solidFill>
                <a:latin typeface="+mn-lt"/>
              </a:rPr>
              <a:t>The online channels should use “</a:t>
            </a:r>
            <a:r>
              <a:rPr lang="en-US" b="1" dirty="0">
                <a:solidFill>
                  <a:srgbClr val="682695"/>
                </a:solidFill>
                <a:latin typeface="+mn-lt"/>
              </a:rPr>
              <a:t>bet.br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” domain name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Espaço Reservado para Texto 4">
            <a:extLst>
              <a:ext uri="{FF2B5EF4-FFF2-40B4-BE49-F238E27FC236}">
                <a16:creationId xmlns:a16="http://schemas.microsoft.com/office/drawing/2014/main" id="{F13603C9-9638-7684-5462-7782B39B61A3}"/>
              </a:ext>
            </a:extLst>
          </p:cNvPr>
          <p:cNvSpPr txBox="1">
            <a:spLocks/>
          </p:cNvSpPr>
          <p:nvPr/>
        </p:nvSpPr>
        <p:spPr>
          <a:xfrm>
            <a:off x="4259877" y="2539906"/>
            <a:ext cx="3710052" cy="1944122"/>
          </a:xfrm>
          <a:prstGeom prst="rect">
            <a:avLst/>
          </a:prstGeom>
        </p:spPr>
        <p:txBody>
          <a:bodyPr vert="horz" wrap="square" lIns="91440" tIns="45720" rIns="91440" bIns="45720" numCol="1" spcCol="36000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Prize odds must be disclosed to bettor.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The outcome is determined by the outcome of a future event based on randomly generated numbers, symbols, figures, or objects defined in the system’s rules;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4" name="Espaço Reservado para Texto 4">
            <a:extLst>
              <a:ext uri="{FF2B5EF4-FFF2-40B4-BE49-F238E27FC236}">
                <a16:creationId xmlns:a16="http://schemas.microsoft.com/office/drawing/2014/main" id="{A1BC3C09-0AD8-8259-A22C-84581DEE00D2}"/>
              </a:ext>
            </a:extLst>
          </p:cNvPr>
          <p:cNvSpPr txBox="1">
            <a:spLocks/>
          </p:cNvSpPr>
          <p:nvPr/>
        </p:nvSpPr>
        <p:spPr>
          <a:xfrm>
            <a:off x="8104710" y="2605988"/>
            <a:ext cx="3696196" cy="1451679"/>
          </a:xfrm>
          <a:prstGeom prst="rect">
            <a:avLst/>
          </a:prstGeom>
        </p:spPr>
        <p:txBody>
          <a:bodyPr vert="horz" wrap="square" lIns="91440" tIns="45720" rIns="91440" bIns="45720" numCol="1" spcCol="36000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Gaming Authority should  have full access to betting systems at any time if requested.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5-year retention period of gaming data and metadata.</a:t>
            </a:r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2E9F9B2-1A2E-F303-981A-87AC2E5270AA}"/>
              </a:ext>
            </a:extLst>
          </p:cNvPr>
          <p:cNvGrpSpPr/>
          <p:nvPr/>
        </p:nvGrpSpPr>
        <p:grpSpPr>
          <a:xfrm>
            <a:off x="370316" y="1739242"/>
            <a:ext cx="955599" cy="955599"/>
            <a:chOff x="536981" y="3964550"/>
            <a:chExt cx="955599" cy="955599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09CC240-2CB0-65DB-2B62-564B819AD8F3}"/>
                </a:ext>
              </a:extLst>
            </p:cNvPr>
            <p:cNvSpPr/>
            <p:nvPr/>
          </p:nvSpPr>
          <p:spPr>
            <a:xfrm>
              <a:off x="717689" y="4138684"/>
              <a:ext cx="583474" cy="596623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076" name="Picture 4" descr="domain Icon 6718424">
              <a:extLst>
                <a:ext uri="{FF2B5EF4-FFF2-40B4-BE49-F238E27FC236}">
                  <a16:creationId xmlns:a16="http://schemas.microsoft.com/office/drawing/2014/main" id="{81829994-33B7-9A34-0AA7-BEE5F6FBC2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981" y="3964550"/>
              <a:ext cx="955599" cy="955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641D379-F9AC-0255-3DDF-C5B6BC5C69DB}"/>
              </a:ext>
            </a:extLst>
          </p:cNvPr>
          <p:cNvGrpSpPr/>
          <p:nvPr/>
        </p:nvGrpSpPr>
        <p:grpSpPr>
          <a:xfrm>
            <a:off x="4277201" y="1859895"/>
            <a:ext cx="800692" cy="800692"/>
            <a:chOff x="1215306" y="4730087"/>
            <a:chExt cx="800692" cy="800692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87F8FDD-0F57-96AD-75C8-340B56C6D631}"/>
                </a:ext>
              </a:extLst>
            </p:cNvPr>
            <p:cNvSpPr/>
            <p:nvPr/>
          </p:nvSpPr>
          <p:spPr>
            <a:xfrm>
              <a:off x="1315206" y="4801300"/>
              <a:ext cx="583474" cy="596623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078" name="Picture 6" descr="games online Icon 4113255">
              <a:extLst>
                <a:ext uri="{FF2B5EF4-FFF2-40B4-BE49-F238E27FC236}">
                  <a16:creationId xmlns:a16="http://schemas.microsoft.com/office/drawing/2014/main" id="{5A2A782B-2D69-7D33-FFD2-9985150DF8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5306" y="4730087"/>
              <a:ext cx="800692" cy="800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A140D6C-287C-8048-90D8-6AE6E67E7C1A}"/>
              </a:ext>
            </a:extLst>
          </p:cNvPr>
          <p:cNvGrpSpPr/>
          <p:nvPr/>
        </p:nvGrpSpPr>
        <p:grpSpPr>
          <a:xfrm>
            <a:off x="8167054" y="1896073"/>
            <a:ext cx="666691" cy="666691"/>
            <a:chOff x="1185164" y="5100833"/>
            <a:chExt cx="666691" cy="666691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A8E5762-45AF-80FF-D89C-889741CAAAD8}"/>
                </a:ext>
              </a:extLst>
            </p:cNvPr>
            <p:cNvSpPr/>
            <p:nvPr/>
          </p:nvSpPr>
          <p:spPr>
            <a:xfrm>
              <a:off x="1250963" y="5135868"/>
              <a:ext cx="583474" cy="596623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080" name="Picture 8" descr="Access Icon 6376817">
              <a:extLst>
                <a:ext uri="{FF2B5EF4-FFF2-40B4-BE49-F238E27FC236}">
                  <a16:creationId xmlns:a16="http://schemas.microsoft.com/office/drawing/2014/main" id="{88567738-8C7E-39F7-B54A-6328368579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164" y="5100833"/>
              <a:ext cx="666691" cy="666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ítulo 2">
            <a:extLst>
              <a:ext uri="{FF2B5EF4-FFF2-40B4-BE49-F238E27FC236}">
                <a16:creationId xmlns:a16="http://schemas.microsoft.com/office/drawing/2014/main" id="{2844A9D9-F6C5-830C-D08C-38DA82EFDA4E}"/>
              </a:ext>
            </a:extLst>
          </p:cNvPr>
          <p:cNvSpPr txBox="1">
            <a:spLocks/>
          </p:cNvSpPr>
          <p:nvPr/>
        </p:nvSpPr>
        <p:spPr>
          <a:xfrm>
            <a:off x="401706" y="443244"/>
            <a:ext cx="10753200" cy="5355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EC7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Ordinance No. 722/2024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393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ítulo 115">
            <a:extLst>
              <a:ext uri="{FF2B5EF4-FFF2-40B4-BE49-F238E27FC236}">
                <a16:creationId xmlns:a16="http://schemas.microsoft.com/office/drawing/2014/main" id="{1F27F30D-8120-4E45-B6A2-8F3E97BE7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Thank you! </a:t>
            </a:r>
          </a:p>
        </p:txBody>
      </p:sp>
      <p:sp>
        <p:nvSpPr>
          <p:cNvPr id="118" name="Espaço Reservado para Texto 117">
            <a:extLst>
              <a:ext uri="{FF2B5EF4-FFF2-40B4-BE49-F238E27FC236}">
                <a16:creationId xmlns:a16="http://schemas.microsoft.com/office/drawing/2014/main" id="{46302A4A-942B-48CF-8B47-2DC30667C0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10011" y="2062976"/>
            <a:ext cx="3425825" cy="492443"/>
          </a:xfrm>
        </p:spPr>
        <p:txBody>
          <a:bodyPr/>
          <a:lstStyle/>
          <a:p>
            <a:r>
              <a:rPr lang="pt-BR">
                <a:latin typeface="Segoe UI" panose="020B0502040204020203" pitchFamily="34" charset="0"/>
                <a:cs typeface="Segoe UI" panose="020B0502040204020203" pitchFamily="34" charset="0"/>
              </a:rPr>
              <a:t>Fabio Kujawski</a:t>
            </a:r>
          </a:p>
          <a:p>
            <a:r>
              <a:rPr lang="pt-BR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119" name="Espaço Reservado para Conteúdo 118">
            <a:extLst>
              <a:ext uri="{FF2B5EF4-FFF2-40B4-BE49-F238E27FC236}">
                <a16:creationId xmlns:a16="http://schemas.microsoft.com/office/drawing/2014/main" id="{B0A48216-B171-4160-9C2F-6D414CDB0C3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kujawski@mattosfilho.com.br</a:t>
            </a:r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0" name="Espaço Reservado para Conteúdo 119">
            <a:extLst>
              <a:ext uri="{FF2B5EF4-FFF2-40B4-BE49-F238E27FC236}">
                <a16:creationId xmlns:a16="http://schemas.microsoft.com/office/drawing/2014/main" id="{56A3366B-5878-41E4-A2BE-CBAB1720CFE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pt-BR">
                <a:latin typeface="Segoe UI" panose="020B0502040204020203" pitchFamily="34" charset="0"/>
                <a:cs typeface="Segoe UI" panose="020B0502040204020203" pitchFamily="34" charset="0"/>
              </a:rPr>
              <a:t>+55 11 3147 2795</a:t>
            </a:r>
          </a:p>
        </p:txBody>
      </p:sp>
      <p:sp>
        <p:nvSpPr>
          <p:cNvPr id="121" name="Espaço Reservado para Conteúdo 120">
            <a:extLst>
              <a:ext uri="{FF2B5EF4-FFF2-40B4-BE49-F238E27FC236}">
                <a16:creationId xmlns:a16="http://schemas.microsoft.com/office/drawing/2014/main" id="{A0E0C7CD-EF12-4A42-99BE-672E2222960A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pt-BR">
                <a:latin typeface="Segoe UI" panose="020B0502040204020203" pitchFamily="34" charset="0"/>
                <a:cs typeface="Segoe UI" panose="020B0502040204020203" pitchFamily="34" charset="0"/>
              </a:rPr>
              <a:t>São Paulo</a:t>
            </a:r>
          </a:p>
        </p:txBody>
      </p:sp>
      <p:sp>
        <p:nvSpPr>
          <p:cNvPr id="123" name="Espaço Reservado para Texto 122">
            <a:extLst>
              <a:ext uri="{FF2B5EF4-FFF2-40B4-BE49-F238E27FC236}">
                <a16:creationId xmlns:a16="http://schemas.microsoft.com/office/drawing/2014/main" id="{0D1DE8B7-895D-4A66-9313-3BFDD935C3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60115" y="2062976"/>
            <a:ext cx="3425825" cy="338554"/>
          </a:xfrm>
        </p:spPr>
        <p:txBody>
          <a:bodyPr/>
          <a:lstStyle/>
          <a:p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Rodrigo Figueiredo</a:t>
            </a:r>
          </a:p>
        </p:txBody>
      </p:sp>
      <p:sp>
        <p:nvSpPr>
          <p:cNvPr id="124" name="Espaço Reservado para Conteúdo 123">
            <a:extLst>
              <a:ext uri="{FF2B5EF4-FFF2-40B4-BE49-F238E27FC236}">
                <a16:creationId xmlns:a16="http://schemas.microsoft.com/office/drawing/2014/main" id="{FF2A19DE-FF9C-41EE-AC0F-7674A312D7D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710692" y="2479776"/>
            <a:ext cx="3333677" cy="276999"/>
          </a:xfrm>
        </p:spPr>
        <p:txBody>
          <a:bodyPr/>
          <a:lstStyle/>
          <a:p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rodrigof@mattosfilho.com.br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125" name="Espaço Reservado para Conteúdo 124">
            <a:extLst>
              <a:ext uri="{FF2B5EF4-FFF2-40B4-BE49-F238E27FC236}">
                <a16:creationId xmlns:a16="http://schemas.microsoft.com/office/drawing/2014/main" id="{C9D929EC-91F9-466E-8FB0-D1418BDA54B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710692" y="2776839"/>
            <a:ext cx="3333677" cy="276999"/>
          </a:xfrm>
        </p:spPr>
        <p:txBody>
          <a:bodyPr/>
          <a:lstStyle/>
          <a:p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+44 0 20 7280 0160</a:t>
            </a:r>
          </a:p>
        </p:txBody>
      </p:sp>
      <p:sp>
        <p:nvSpPr>
          <p:cNvPr id="126" name="Espaço Reservado para Conteúdo 125">
            <a:extLst>
              <a:ext uri="{FF2B5EF4-FFF2-40B4-BE49-F238E27FC236}">
                <a16:creationId xmlns:a16="http://schemas.microsoft.com/office/drawing/2014/main" id="{B4E39CB7-589C-45B1-B44E-7CB065BAB36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7710692" y="3091487"/>
            <a:ext cx="3333677" cy="276999"/>
          </a:xfrm>
        </p:spPr>
        <p:txBody>
          <a:bodyPr/>
          <a:lstStyle/>
          <a:p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London</a:t>
            </a:r>
          </a:p>
        </p:txBody>
      </p:sp>
      <p:sp>
        <p:nvSpPr>
          <p:cNvPr id="128" name="Espaço Reservado para Texto 127">
            <a:extLst>
              <a:ext uri="{FF2B5EF4-FFF2-40B4-BE49-F238E27FC236}">
                <a16:creationId xmlns:a16="http://schemas.microsoft.com/office/drawing/2014/main" id="{2984E3AF-B359-4525-A962-9E08561BB8C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910011" y="4124174"/>
            <a:ext cx="3425825" cy="246221"/>
          </a:xfrm>
        </p:spPr>
        <p:txBody>
          <a:bodyPr/>
          <a:lstStyle/>
          <a:p>
            <a:r>
              <a:rPr lang="pt-BR">
                <a:latin typeface="Segoe UI" panose="020B0502040204020203" pitchFamily="34" charset="0"/>
                <a:cs typeface="Segoe UI" panose="020B0502040204020203" pitchFamily="34" charset="0"/>
              </a:rPr>
              <a:t>Paulo Brancher </a:t>
            </a:r>
          </a:p>
        </p:txBody>
      </p:sp>
      <p:sp>
        <p:nvSpPr>
          <p:cNvPr id="129" name="Espaço Reservado para Conteúdo 128">
            <a:extLst>
              <a:ext uri="{FF2B5EF4-FFF2-40B4-BE49-F238E27FC236}">
                <a16:creationId xmlns:a16="http://schemas.microsoft.com/office/drawing/2014/main" id="{1D67A082-4886-4930-8F78-082DE99C342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160589" y="4540974"/>
            <a:ext cx="3425826" cy="184666"/>
          </a:xfrm>
        </p:spPr>
        <p:txBody>
          <a:bodyPr/>
          <a:lstStyle/>
          <a:p>
            <a:r>
              <a:rPr lang="pt-BR"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pbrancher@mattosfilho.com.br</a:t>
            </a:r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0" name="Espaço Reservado para Conteúdo 129">
            <a:extLst>
              <a:ext uri="{FF2B5EF4-FFF2-40B4-BE49-F238E27FC236}">
                <a16:creationId xmlns:a16="http://schemas.microsoft.com/office/drawing/2014/main" id="{4CCDDE3F-EF59-4278-8064-355D7482F94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2160589" y="4838037"/>
            <a:ext cx="3425826" cy="184666"/>
          </a:xfrm>
        </p:spPr>
        <p:txBody>
          <a:bodyPr/>
          <a:lstStyle/>
          <a:p>
            <a:r>
              <a:rPr lang="pt-BR">
                <a:latin typeface="Segoe UI" panose="020B0502040204020203" pitchFamily="34" charset="0"/>
                <a:cs typeface="Segoe UI" panose="020B0502040204020203" pitchFamily="34" charset="0"/>
              </a:rPr>
              <a:t>+55 11 3147 4684</a:t>
            </a:r>
          </a:p>
        </p:txBody>
      </p:sp>
      <p:sp>
        <p:nvSpPr>
          <p:cNvPr id="131" name="Espaço Reservado para Conteúdo 130">
            <a:extLst>
              <a:ext uri="{FF2B5EF4-FFF2-40B4-BE49-F238E27FC236}">
                <a16:creationId xmlns:a16="http://schemas.microsoft.com/office/drawing/2014/main" id="{43A5A4D2-518C-4E7D-8D10-301E608193E7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2160589" y="5152685"/>
            <a:ext cx="3425826" cy="184666"/>
          </a:xfrm>
        </p:spPr>
        <p:txBody>
          <a:bodyPr/>
          <a:lstStyle/>
          <a:p>
            <a:r>
              <a:rPr lang="pt-BR">
                <a:latin typeface="Segoe UI" panose="020B0502040204020203" pitchFamily="34" charset="0"/>
                <a:cs typeface="Segoe UI" panose="020B0502040204020203" pitchFamily="34" charset="0"/>
              </a:rPr>
              <a:t>São Paulo</a:t>
            </a:r>
          </a:p>
        </p:txBody>
      </p:sp>
      <p:pic>
        <p:nvPicPr>
          <p:cNvPr id="32" name="Espaço Reservado para Imagem 3">
            <a:hlinkClick r:id="rId5"/>
            <a:extLst>
              <a:ext uri="{FF2B5EF4-FFF2-40B4-BE49-F238E27FC236}">
                <a16:creationId xmlns:a16="http://schemas.microsoft.com/office/drawing/2014/main" id="{A8B4199D-9A8D-4FE5-83E9-C91840B6F84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99" y="2063749"/>
            <a:ext cx="1208511" cy="1208511"/>
          </a:xfrm>
        </p:spPr>
      </p:pic>
      <p:pic>
        <p:nvPicPr>
          <p:cNvPr id="34" name="Espaço Reservado para Imagem 7">
            <a:hlinkClick r:id="rId7"/>
            <a:extLst>
              <a:ext uri="{FF2B5EF4-FFF2-40B4-BE49-F238E27FC236}">
                <a16:creationId xmlns:a16="http://schemas.microsoft.com/office/drawing/2014/main" id="{F27F5B2C-E7E1-4591-BFCF-97B10F2A2357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99" y="4124947"/>
            <a:ext cx="1208511" cy="1208511"/>
          </a:xfrm>
        </p:spPr>
      </p:pic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B2B8FAF-B24E-B745-B61D-15CB9FF281E0}"/>
              </a:ext>
            </a:extLst>
          </p:cNvPr>
          <p:cNvSpPr txBox="1">
            <a:spLocks/>
          </p:cNvSpPr>
          <p:nvPr/>
        </p:nvSpPr>
        <p:spPr>
          <a:xfrm>
            <a:off x="453358" y="6320123"/>
            <a:ext cx="9853200" cy="153888"/>
          </a:xfrm>
          <a:prstGeom prst="rect">
            <a:avLst/>
          </a:prstGeom>
        </p:spPr>
        <p:txBody>
          <a:bodyPr/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Click on the partner’s photo to see their full profile.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74CC84CF-35B6-CEB8-F4B6-99C2051BC01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84" b="44012"/>
          <a:stretch/>
        </p:blipFill>
        <p:spPr>
          <a:xfrm>
            <a:off x="7389156" y="1583583"/>
            <a:ext cx="199373" cy="175570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1D366234-443F-C985-F71D-707B3B3085F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84" b="44012"/>
          <a:stretch/>
        </p:blipFill>
        <p:spPr>
          <a:xfrm>
            <a:off x="7132392" y="2258334"/>
            <a:ext cx="193796" cy="170659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3BCAF885-AFB7-6D36-640A-E23B30A2E99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84" b="44012"/>
          <a:stretch/>
        </p:blipFill>
        <p:spPr>
          <a:xfrm>
            <a:off x="7156969" y="2326203"/>
            <a:ext cx="193796" cy="170659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C473BBDD-0AC9-77F1-8C4E-6DFBF083C46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84" b="44012"/>
          <a:stretch/>
        </p:blipFill>
        <p:spPr>
          <a:xfrm>
            <a:off x="7181546" y="2477451"/>
            <a:ext cx="193796" cy="170659"/>
          </a:xfrm>
          <a:prstGeom prst="rect">
            <a:avLst/>
          </a:prstGeom>
        </p:spPr>
      </p:pic>
      <p:pic>
        <p:nvPicPr>
          <p:cNvPr id="38" name="Imagem 37">
            <a:extLst>
              <a:ext uri="{FF2B5EF4-FFF2-40B4-BE49-F238E27FC236}">
                <a16:creationId xmlns:a16="http://schemas.microsoft.com/office/drawing/2014/main" id="{A4CE2644-2A3C-4323-410F-AC91EAC2C69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84" b="44012"/>
          <a:stretch/>
        </p:blipFill>
        <p:spPr>
          <a:xfrm>
            <a:off x="7184918" y="2690659"/>
            <a:ext cx="193796" cy="170659"/>
          </a:xfrm>
          <a:prstGeom prst="rect">
            <a:avLst/>
          </a:prstGeom>
        </p:spPr>
      </p:pic>
      <p:pic>
        <p:nvPicPr>
          <p:cNvPr id="42" name="Imagem 41" descr="Aplicativo, Teams&#10;&#10;Descrição gerada automaticamente">
            <a:hlinkClick r:id="rId10"/>
            <a:extLst>
              <a:ext uri="{FF2B5EF4-FFF2-40B4-BE49-F238E27FC236}">
                <a16:creationId xmlns:a16="http://schemas.microsoft.com/office/drawing/2014/main" id="{8E64F41F-1A05-DB46-FDA3-32498AA071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118" y="1822625"/>
            <a:ext cx="1530871" cy="1591300"/>
          </a:xfrm>
          <a:prstGeom prst="rect">
            <a:avLst/>
          </a:prstGeom>
        </p:spPr>
      </p:pic>
      <p:pic>
        <p:nvPicPr>
          <p:cNvPr id="43" name="Imagem 42">
            <a:extLst>
              <a:ext uri="{FF2B5EF4-FFF2-40B4-BE49-F238E27FC236}">
                <a16:creationId xmlns:a16="http://schemas.microsoft.com/office/drawing/2014/main" id="{8F8C6AAC-0D24-1746-D8B9-CEDE43196D3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84" b="44012"/>
          <a:stretch/>
        </p:blipFill>
        <p:spPr>
          <a:xfrm>
            <a:off x="6607175" y="3902268"/>
            <a:ext cx="2501211" cy="220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51991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9F181B6C-FED3-4337-ACD8-86BC6ECCFE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err="1"/>
              <a:t>Thank</a:t>
            </a:r>
            <a:r>
              <a:rPr lang="pt-BR" dirty="0"/>
              <a:t> </a:t>
            </a:r>
            <a:r>
              <a:rPr lang="pt-BR" dirty="0" err="1"/>
              <a:t>you</a:t>
            </a:r>
            <a:r>
              <a:rPr lang="pt-BR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60938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aixaDeTexto 39">
            <a:extLst>
              <a:ext uri="{FF2B5EF4-FFF2-40B4-BE49-F238E27FC236}">
                <a16:creationId xmlns:a16="http://schemas.microsoft.com/office/drawing/2014/main" id="{2D799EC5-FAF8-7F57-320E-BB564A25332A}"/>
              </a:ext>
            </a:extLst>
          </p:cNvPr>
          <p:cNvSpPr txBox="1"/>
          <p:nvPr/>
        </p:nvSpPr>
        <p:spPr>
          <a:xfrm>
            <a:off x="750625" y="2907616"/>
            <a:ext cx="108972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3000" b="1" dirty="0">
                <a:solidFill>
                  <a:srgbClr val="682895"/>
                </a:solidFill>
              </a:rPr>
              <a:t>Fixed-odds betting on sports </a:t>
            </a:r>
            <a:r>
              <a:rPr lang="pt-BR" sz="3000" b="1" dirty="0" err="1">
                <a:solidFill>
                  <a:srgbClr val="682895"/>
                </a:solidFill>
              </a:rPr>
              <a:t>events</a:t>
            </a:r>
            <a:r>
              <a:rPr lang="pt-BR" sz="3000" b="1" dirty="0">
                <a:solidFill>
                  <a:srgbClr val="682895"/>
                </a:solidFill>
              </a:rPr>
              <a:t> </a:t>
            </a:r>
            <a:r>
              <a:rPr lang="pt-BR" sz="3000" b="1" dirty="0" err="1">
                <a:solidFill>
                  <a:srgbClr val="682895"/>
                </a:solidFill>
              </a:rPr>
              <a:t>or</a:t>
            </a:r>
            <a:r>
              <a:rPr lang="pt-BR" sz="3000" b="1" dirty="0">
                <a:solidFill>
                  <a:srgbClr val="682895"/>
                </a:solidFill>
              </a:rPr>
              <a:t> online game </a:t>
            </a:r>
            <a:r>
              <a:rPr lang="pt-BR" sz="3000" b="1" dirty="0" err="1">
                <a:solidFill>
                  <a:srgbClr val="682895"/>
                </a:solidFill>
              </a:rPr>
              <a:t>events</a:t>
            </a:r>
            <a:endParaRPr lang="pt-BR" sz="3000" b="1" dirty="0">
              <a:solidFill>
                <a:srgbClr val="682895"/>
              </a:solidFill>
            </a:endParaRPr>
          </a:p>
        </p:txBody>
      </p:sp>
      <p:sp>
        <p:nvSpPr>
          <p:cNvPr id="58" name="Chave Direita 57">
            <a:extLst>
              <a:ext uri="{FF2B5EF4-FFF2-40B4-BE49-F238E27FC236}">
                <a16:creationId xmlns:a16="http://schemas.microsoft.com/office/drawing/2014/main" id="{7DF0AB56-AAE5-AFC9-AECD-74FA81113EFB}"/>
              </a:ext>
            </a:extLst>
          </p:cNvPr>
          <p:cNvSpPr/>
          <p:nvPr/>
        </p:nvSpPr>
        <p:spPr>
          <a:xfrm rot="5400000">
            <a:off x="1664377" y="2686689"/>
            <a:ext cx="283370" cy="170299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Chave Direita 58">
            <a:extLst>
              <a:ext uri="{FF2B5EF4-FFF2-40B4-BE49-F238E27FC236}">
                <a16:creationId xmlns:a16="http://schemas.microsoft.com/office/drawing/2014/main" id="{946E0081-7F31-33D8-B92F-CF2407C9B83A}"/>
              </a:ext>
            </a:extLst>
          </p:cNvPr>
          <p:cNvSpPr/>
          <p:nvPr/>
        </p:nvSpPr>
        <p:spPr>
          <a:xfrm rot="5400000">
            <a:off x="9410784" y="2241464"/>
            <a:ext cx="283370" cy="264178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0" name="Chave Direita 59">
            <a:extLst>
              <a:ext uri="{FF2B5EF4-FFF2-40B4-BE49-F238E27FC236}">
                <a16:creationId xmlns:a16="http://schemas.microsoft.com/office/drawing/2014/main" id="{14AB29DF-BB67-9964-601B-D20E878632AD}"/>
              </a:ext>
            </a:extLst>
          </p:cNvPr>
          <p:cNvSpPr/>
          <p:nvPr/>
        </p:nvSpPr>
        <p:spPr>
          <a:xfrm rot="16200000">
            <a:off x="3449789" y="2126666"/>
            <a:ext cx="298758" cy="135190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1" name="Chave Direita 60">
            <a:extLst>
              <a:ext uri="{FF2B5EF4-FFF2-40B4-BE49-F238E27FC236}">
                <a16:creationId xmlns:a16="http://schemas.microsoft.com/office/drawing/2014/main" id="{6FECF6A7-0F42-F5DC-E981-9F6BFB56B58D}"/>
              </a:ext>
            </a:extLst>
          </p:cNvPr>
          <p:cNvSpPr/>
          <p:nvPr/>
        </p:nvSpPr>
        <p:spPr>
          <a:xfrm rot="16200000">
            <a:off x="5957430" y="1710498"/>
            <a:ext cx="300817" cy="222364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Título 2">
            <a:extLst>
              <a:ext uri="{FF2B5EF4-FFF2-40B4-BE49-F238E27FC236}">
                <a16:creationId xmlns:a16="http://schemas.microsoft.com/office/drawing/2014/main" id="{80E7E0B4-FF11-4B00-001E-08F914BFA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08" y="611850"/>
            <a:ext cx="10753200" cy="535531"/>
          </a:xfrm>
        </p:spPr>
        <p:txBody>
          <a:bodyPr/>
          <a:lstStyle/>
          <a:p>
            <a:r>
              <a:rPr lang="en-US" dirty="0"/>
              <a:t>Scope</a:t>
            </a:r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F09003B-C0FC-5B32-ABD2-9A3D22B9B0D2}"/>
              </a:ext>
            </a:extLst>
          </p:cNvPr>
          <p:cNvSpPr txBox="1"/>
          <p:nvPr/>
        </p:nvSpPr>
        <p:spPr>
          <a:xfrm>
            <a:off x="2539266" y="1583946"/>
            <a:ext cx="21198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1500" dirty="0"/>
              <a:t>Act by which a certain </a:t>
            </a:r>
            <a:r>
              <a:rPr lang="en-ZA" sz="1500" b="1" dirty="0"/>
              <a:t>amount is placed at risk </a:t>
            </a:r>
            <a:r>
              <a:rPr lang="en-ZA" sz="1500" dirty="0"/>
              <a:t>in the expectation of obtaining a prize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BFDAAC1-68CB-390E-BCC6-1EC3FD975609}"/>
              </a:ext>
            </a:extLst>
          </p:cNvPr>
          <p:cNvSpPr txBox="1"/>
          <p:nvPr/>
        </p:nvSpPr>
        <p:spPr>
          <a:xfrm>
            <a:off x="714961" y="3697316"/>
            <a:ext cx="21822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u="sng" dirty="0"/>
              <a:t>Multiplication factor</a:t>
            </a:r>
            <a:r>
              <a:rPr lang="en-US" sz="1500" dirty="0"/>
              <a:t> of the amount bet shall be known to bettor upon placing a bet</a:t>
            </a:r>
            <a:endParaRPr lang="pt-BR" sz="15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331E42B-1260-A433-FFC2-41992F86A2FE}"/>
              </a:ext>
            </a:extLst>
          </p:cNvPr>
          <p:cNvSpPr txBox="1"/>
          <p:nvPr/>
        </p:nvSpPr>
        <p:spPr>
          <a:xfrm>
            <a:off x="4996014" y="1637041"/>
            <a:ext cx="22236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500" dirty="0"/>
              <a:t>Real </a:t>
            </a:r>
            <a:r>
              <a:rPr lang="pt-BR" sz="1500" dirty="0" err="1"/>
              <a:t>sporting</a:t>
            </a:r>
            <a:r>
              <a:rPr lang="pt-BR" sz="1500" dirty="0"/>
              <a:t> </a:t>
            </a:r>
            <a:r>
              <a:rPr lang="pt-BR" sz="1500" dirty="0" err="1"/>
              <a:t>event</a:t>
            </a:r>
            <a:r>
              <a:rPr lang="pt-BR" sz="1500" dirty="0"/>
              <a:t> </a:t>
            </a:r>
            <a:r>
              <a:rPr lang="en-US" sz="1500" dirty="0"/>
              <a:t>in which the outcome of the game is </a:t>
            </a:r>
            <a:r>
              <a:rPr lang="en-US" sz="1500" i="1" dirty="0"/>
              <a:t>unknown upon placing a bet</a:t>
            </a:r>
            <a:r>
              <a:rPr lang="pt-BR" sz="1500" i="1" dirty="0"/>
              <a:t>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82D3454-C770-E357-59B4-52FE53B62D09}"/>
              </a:ext>
            </a:extLst>
          </p:cNvPr>
          <p:cNvSpPr txBox="1"/>
          <p:nvPr/>
        </p:nvSpPr>
        <p:spPr>
          <a:xfrm>
            <a:off x="7566695" y="3704040"/>
            <a:ext cx="42386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Online game is an electronic channel that enables virtual betting on a game in which the outcome is determined by </a:t>
            </a:r>
            <a:r>
              <a:rPr lang="en-US" sz="1500" b="1" dirty="0"/>
              <a:t>the random occurrence of a future event, based on a random number, symbol, figure or object generator</a:t>
            </a:r>
          </a:p>
        </p:txBody>
      </p:sp>
    </p:spTree>
    <p:extLst>
      <p:ext uri="{BB962C8B-B14F-4D97-AF65-F5344CB8AC3E}">
        <p14:creationId xmlns:p14="http://schemas.microsoft.com/office/powerpoint/2010/main" val="3487933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ítulo 2">
            <a:extLst>
              <a:ext uri="{FF2B5EF4-FFF2-40B4-BE49-F238E27FC236}">
                <a16:creationId xmlns:a16="http://schemas.microsoft.com/office/drawing/2014/main" id="{80E7E0B4-FF11-4B00-001E-08F914BFA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08" y="611850"/>
            <a:ext cx="10753200" cy="535531"/>
          </a:xfrm>
        </p:spPr>
        <p:txBody>
          <a:bodyPr/>
          <a:lstStyle/>
          <a:p>
            <a:r>
              <a:rPr lang="en-US" dirty="0"/>
              <a:t>Licensing requirements</a:t>
            </a:r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999D516-9BE5-D451-1A09-26F6B50FF355}"/>
              </a:ext>
            </a:extLst>
          </p:cNvPr>
          <p:cNvSpPr txBox="1"/>
          <p:nvPr/>
        </p:nvSpPr>
        <p:spPr>
          <a:xfrm>
            <a:off x="473008" y="1446662"/>
            <a:ext cx="10890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3"/>
                </a:solidFill>
              </a:rPr>
              <a:t>A federal license is required to operate fixed-odds betting at a national level.</a:t>
            </a:r>
          </a:p>
        </p:txBody>
      </p:sp>
      <p:grpSp>
        <p:nvGrpSpPr>
          <p:cNvPr id="7" name="Agrupar 49">
            <a:extLst>
              <a:ext uri="{FF2B5EF4-FFF2-40B4-BE49-F238E27FC236}">
                <a16:creationId xmlns:a16="http://schemas.microsoft.com/office/drawing/2014/main" id="{2D6557E4-9DA8-9FDF-04FF-1DCDC0A6F7F8}"/>
              </a:ext>
            </a:extLst>
          </p:cNvPr>
          <p:cNvGrpSpPr/>
          <p:nvPr/>
        </p:nvGrpSpPr>
        <p:grpSpPr>
          <a:xfrm>
            <a:off x="1275348" y="2119680"/>
            <a:ext cx="9418302" cy="1309320"/>
            <a:chOff x="135177" y="4500819"/>
            <a:chExt cx="9418302" cy="1309320"/>
          </a:xfrm>
          <a:solidFill>
            <a:schemeClr val="accent1"/>
          </a:solidFill>
        </p:grpSpPr>
        <p:sp>
          <p:nvSpPr>
            <p:cNvPr id="8" name="Forma Livre: Forma 50">
              <a:extLst>
                <a:ext uri="{FF2B5EF4-FFF2-40B4-BE49-F238E27FC236}">
                  <a16:creationId xmlns:a16="http://schemas.microsoft.com/office/drawing/2014/main" id="{57E9ED18-83FA-9FB2-948F-533A6270EAB3}"/>
                </a:ext>
              </a:extLst>
            </p:cNvPr>
            <p:cNvSpPr/>
            <p:nvPr/>
          </p:nvSpPr>
          <p:spPr>
            <a:xfrm>
              <a:off x="135177" y="4500819"/>
              <a:ext cx="2182201" cy="1309320"/>
            </a:xfrm>
            <a:custGeom>
              <a:avLst/>
              <a:gdLst>
                <a:gd name="connsiteX0" fmla="*/ 0 w 2182201"/>
                <a:gd name="connsiteY0" fmla="*/ 218224 h 1309320"/>
                <a:gd name="connsiteX1" fmla="*/ 218224 w 2182201"/>
                <a:gd name="connsiteY1" fmla="*/ 0 h 1309320"/>
                <a:gd name="connsiteX2" fmla="*/ 1963977 w 2182201"/>
                <a:gd name="connsiteY2" fmla="*/ 0 h 1309320"/>
                <a:gd name="connsiteX3" fmla="*/ 2182201 w 2182201"/>
                <a:gd name="connsiteY3" fmla="*/ 218224 h 1309320"/>
                <a:gd name="connsiteX4" fmla="*/ 2182201 w 2182201"/>
                <a:gd name="connsiteY4" fmla="*/ 1091096 h 1309320"/>
                <a:gd name="connsiteX5" fmla="*/ 1963977 w 2182201"/>
                <a:gd name="connsiteY5" fmla="*/ 1309320 h 1309320"/>
                <a:gd name="connsiteX6" fmla="*/ 218224 w 2182201"/>
                <a:gd name="connsiteY6" fmla="*/ 1309320 h 1309320"/>
                <a:gd name="connsiteX7" fmla="*/ 0 w 2182201"/>
                <a:gd name="connsiteY7" fmla="*/ 1091096 h 1309320"/>
                <a:gd name="connsiteX8" fmla="*/ 0 w 2182201"/>
                <a:gd name="connsiteY8" fmla="*/ 218224 h 1309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2201" h="1309320">
                  <a:moveTo>
                    <a:pt x="0" y="218224"/>
                  </a:moveTo>
                  <a:cubicBezTo>
                    <a:pt x="0" y="97702"/>
                    <a:pt x="97702" y="0"/>
                    <a:pt x="218224" y="0"/>
                  </a:cubicBezTo>
                  <a:lnTo>
                    <a:pt x="1963977" y="0"/>
                  </a:lnTo>
                  <a:cubicBezTo>
                    <a:pt x="2084499" y="0"/>
                    <a:pt x="2182201" y="97702"/>
                    <a:pt x="2182201" y="218224"/>
                  </a:cubicBezTo>
                  <a:lnTo>
                    <a:pt x="2182201" y="1091096"/>
                  </a:lnTo>
                  <a:cubicBezTo>
                    <a:pt x="2182201" y="1211618"/>
                    <a:pt x="2084499" y="1309320"/>
                    <a:pt x="1963977" y="1309320"/>
                  </a:cubicBezTo>
                  <a:lnTo>
                    <a:pt x="218224" y="1309320"/>
                  </a:lnTo>
                  <a:cubicBezTo>
                    <a:pt x="97702" y="1309320"/>
                    <a:pt x="0" y="1211618"/>
                    <a:pt x="0" y="1091096"/>
                  </a:cubicBezTo>
                  <a:lnTo>
                    <a:pt x="0" y="218224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826" tIns="105826" rIns="105826" bIns="105826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/>
                <a:t>Operator must be incorporated in Brazil </a:t>
              </a:r>
              <a:endParaRPr lang="pt-BR" sz="1500" kern="1200" dirty="0"/>
            </a:p>
          </p:txBody>
        </p:sp>
        <p:sp>
          <p:nvSpPr>
            <p:cNvPr id="9" name="Forma Livre: Forma 51">
              <a:extLst>
                <a:ext uri="{FF2B5EF4-FFF2-40B4-BE49-F238E27FC236}">
                  <a16:creationId xmlns:a16="http://schemas.microsoft.com/office/drawing/2014/main" id="{CC79A237-2DC9-F734-9EAD-EAA8C219F810}"/>
                </a:ext>
              </a:extLst>
            </p:cNvPr>
            <p:cNvSpPr/>
            <p:nvPr/>
          </p:nvSpPr>
          <p:spPr>
            <a:xfrm>
              <a:off x="2544308" y="4500819"/>
              <a:ext cx="2182201" cy="1309320"/>
            </a:xfrm>
            <a:custGeom>
              <a:avLst/>
              <a:gdLst>
                <a:gd name="connsiteX0" fmla="*/ 0 w 2182201"/>
                <a:gd name="connsiteY0" fmla="*/ 218224 h 1309320"/>
                <a:gd name="connsiteX1" fmla="*/ 218224 w 2182201"/>
                <a:gd name="connsiteY1" fmla="*/ 0 h 1309320"/>
                <a:gd name="connsiteX2" fmla="*/ 1963977 w 2182201"/>
                <a:gd name="connsiteY2" fmla="*/ 0 h 1309320"/>
                <a:gd name="connsiteX3" fmla="*/ 2182201 w 2182201"/>
                <a:gd name="connsiteY3" fmla="*/ 218224 h 1309320"/>
                <a:gd name="connsiteX4" fmla="*/ 2182201 w 2182201"/>
                <a:gd name="connsiteY4" fmla="*/ 1091096 h 1309320"/>
                <a:gd name="connsiteX5" fmla="*/ 1963977 w 2182201"/>
                <a:gd name="connsiteY5" fmla="*/ 1309320 h 1309320"/>
                <a:gd name="connsiteX6" fmla="*/ 218224 w 2182201"/>
                <a:gd name="connsiteY6" fmla="*/ 1309320 h 1309320"/>
                <a:gd name="connsiteX7" fmla="*/ 0 w 2182201"/>
                <a:gd name="connsiteY7" fmla="*/ 1091096 h 1309320"/>
                <a:gd name="connsiteX8" fmla="*/ 0 w 2182201"/>
                <a:gd name="connsiteY8" fmla="*/ 218224 h 1309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2201" h="1309320">
                  <a:moveTo>
                    <a:pt x="0" y="218224"/>
                  </a:moveTo>
                  <a:cubicBezTo>
                    <a:pt x="0" y="97702"/>
                    <a:pt x="97702" y="0"/>
                    <a:pt x="218224" y="0"/>
                  </a:cubicBezTo>
                  <a:lnTo>
                    <a:pt x="1963977" y="0"/>
                  </a:lnTo>
                  <a:cubicBezTo>
                    <a:pt x="2084499" y="0"/>
                    <a:pt x="2182201" y="97702"/>
                    <a:pt x="2182201" y="218224"/>
                  </a:cubicBezTo>
                  <a:lnTo>
                    <a:pt x="2182201" y="1091096"/>
                  </a:lnTo>
                  <a:cubicBezTo>
                    <a:pt x="2182201" y="1211618"/>
                    <a:pt x="2084499" y="1309320"/>
                    <a:pt x="1963977" y="1309320"/>
                  </a:cubicBezTo>
                  <a:lnTo>
                    <a:pt x="218224" y="1309320"/>
                  </a:lnTo>
                  <a:cubicBezTo>
                    <a:pt x="97702" y="1309320"/>
                    <a:pt x="0" y="1211618"/>
                    <a:pt x="0" y="1091096"/>
                  </a:cubicBezTo>
                  <a:lnTo>
                    <a:pt x="0" y="218224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826" tIns="105826" rIns="105826" bIns="105826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/>
                <a:t>Maximum of BRL 30 million (USD 6 million) in license fee </a:t>
              </a:r>
              <a:r>
                <a:rPr lang="en-US" sz="1500" i="1" kern="1200" dirty="0"/>
                <a:t>(to be defined)</a:t>
              </a:r>
              <a:endParaRPr lang="pt-BR" sz="1500" i="1" kern="1200" dirty="0"/>
            </a:p>
          </p:txBody>
        </p:sp>
        <p:sp>
          <p:nvSpPr>
            <p:cNvPr id="10" name="Forma Livre: Forma 52">
              <a:extLst>
                <a:ext uri="{FF2B5EF4-FFF2-40B4-BE49-F238E27FC236}">
                  <a16:creationId xmlns:a16="http://schemas.microsoft.com/office/drawing/2014/main" id="{F56407D2-2ECD-7656-A9B1-ED990FAFEE7F}"/>
                </a:ext>
              </a:extLst>
            </p:cNvPr>
            <p:cNvSpPr/>
            <p:nvPr/>
          </p:nvSpPr>
          <p:spPr>
            <a:xfrm>
              <a:off x="4962147" y="4500819"/>
              <a:ext cx="2182201" cy="1309320"/>
            </a:xfrm>
            <a:custGeom>
              <a:avLst/>
              <a:gdLst>
                <a:gd name="connsiteX0" fmla="*/ 0 w 2182201"/>
                <a:gd name="connsiteY0" fmla="*/ 218224 h 1309320"/>
                <a:gd name="connsiteX1" fmla="*/ 218224 w 2182201"/>
                <a:gd name="connsiteY1" fmla="*/ 0 h 1309320"/>
                <a:gd name="connsiteX2" fmla="*/ 1963977 w 2182201"/>
                <a:gd name="connsiteY2" fmla="*/ 0 h 1309320"/>
                <a:gd name="connsiteX3" fmla="*/ 2182201 w 2182201"/>
                <a:gd name="connsiteY3" fmla="*/ 218224 h 1309320"/>
                <a:gd name="connsiteX4" fmla="*/ 2182201 w 2182201"/>
                <a:gd name="connsiteY4" fmla="*/ 1091096 h 1309320"/>
                <a:gd name="connsiteX5" fmla="*/ 1963977 w 2182201"/>
                <a:gd name="connsiteY5" fmla="*/ 1309320 h 1309320"/>
                <a:gd name="connsiteX6" fmla="*/ 218224 w 2182201"/>
                <a:gd name="connsiteY6" fmla="*/ 1309320 h 1309320"/>
                <a:gd name="connsiteX7" fmla="*/ 0 w 2182201"/>
                <a:gd name="connsiteY7" fmla="*/ 1091096 h 1309320"/>
                <a:gd name="connsiteX8" fmla="*/ 0 w 2182201"/>
                <a:gd name="connsiteY8" fmla="*/ 218224 h 1309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2201" h="1309320">
                  <a:moveTo>
                    <a:pt x="0" y="218224"/>
                  </a:moveTo>
                  <a:cubicBezTo>
                    <a:pt x="0" y="97702"/>
                    <a:pt x="97702" y="0"/>
                    <a:pt x="218224" y="0"/>
                  </a:cubicBezTo>
                  <a:lnTo>
                    <a:pt x="1963977" y="0"/>
                  </a:lnTo>
                  <a:cubicBezTo>
                    <a:pt x="2084499" y="0"/>
                    <a:pt x="2182201" y="97702"/>
                    <a:pt x="2182201" y="218224"/>
                  </a:cubicBezTo>
                  <a:lnTo>
                    <a:pt x="2182201" y="1091096"/>
                  </a:lnTo>
                  <a:cubicBezTo>
                    <a:pt x="2182201" y="1211618"/>
                    <a:pt x="2084499" y="1309320"/>
                    <a:pt x="1963977" y="1309320"/>
                  </a:cubicBezTo>
                  <a:lnTo>
                    <a:pt x="218224" y="1309320"/>
                  </a:lnTo>
                  <a:cubicBezTo>
                    <a:pt x="97702" y="1309320"/>
                    <a:pt x="0" y="1211618"/>
                    <a:pt x="0" y="1091096"/>
                  </a:cubicBezTo>
                  <a:lnTo>
                    <a:pt x="0" y="218224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826" tIns="105826" rIns="105826" bIns="105826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500" kern="1200" dirty="0"/>
                <a:t>License of </a:t>
              </a:r>
              <a:r>
                <a:rPr lang="pt-BR" sz="1500" kern="1200" dirty="0" err="1"/>
                <a:t>up</a:t>
              </a:r>
              <a:r>
                <a:rPr lang="pt-BR" sz="1500" kern="1200" dirty="0"/>
                <a:t> to </a:t>
              </a:r>
              <a:r>
                <a:rPr lang="en-US" sz="1500" kern="1200" dirty="0"/>
                <a:t>3 commercial brands over 5 years</a:t>
              </a:r>
              <a:endParaRPr lang="pt-BR" sz="1500" kern="1200" dirty="0"/>
            </a:p>
          </p:txBody>
        </p:sp>
        <p:sp>
          <p:nvSpPr>
            <p:cNvPr id="11" name="Forma Livre: Forma 53">
              <a:extLst>
                <a:ext uri="{FF2B5EF4-FFF2-40B4-BE49-F238E27FC236}">
                  <a16:creationId xmlns:a16="http://schemas.microsoft.com/office/drawing/2014/main" id="{423D585A-F905-958A-95C3-498296165F97}"/>
                </a:ext>
              </a:extLst>
            </p:cNvPr>
            <p:cNvSpPr/>
            <p:nvPr/>
          </p:nvSpPr>
          <p:spPr>
            <a:xfrm>
              <a:off x="7371278" y="4500819"/>
              <a:ext cx="2182201" cy="1309320"/>
            </a:xfrm>
            <a:custGeom>
              <a:avLst/>
              <a:gdLst>
                <a:gd name="connsiteX0" fmla="*/ 0 w 2182201"/>
                <a:gd name="connsiteY0" fmla="*/ 218224 h 1309320"/>
                <a:gd name="connsiteX1" fmla="*/ 218224 w 2182201"/>
                <a:gd name="connsiteY1" fmla="*/ 0 h 1309320"/>
                <a:gd name="connsiteX2" fmla="*/ 1963977 w 2182201"/>
                <a:gd name="connsiteY2" fmla="*/ 0 h 1309320"/>
                <a:gd name="connsiteX3" fmla="*/ 2182201 w 2182201"/>
                <a:gd name="connsiteY3" fmla="*/ 218224 h 1309320"/>
                <a:gd name="connsiteX4" fmla="*/ 2182201 w 2182201"/>
                <a:gd name="connsiteY4" fmla="*/ 1091096 h 1309320"/>
                <a:gd name="connsiteX5" fmla="*/ 1963977 w 2182201"/>
                <a:gd name="connsiteY5" fmla="*/ 1309320 h 1309320"/>
                <a:gd name="connsiteX6" fmla="*/ 218224 w 2182201"/>
                <a:gd name="connsiteY6" fmla="*/ 1309320 h 1309320"/>
                <a:gd name="connsiteX7" fmla="*/ 0 w 2182201"/>
                <a:gd name="connsiteY7" fmla="*/ 1091096 h 1309320"/>
                <a:gd name="connsiteX8" fmla="*/ 0 w 2182201"/>
                <a:gd name="connsiteY8" fmla="*/ 218224 h 1309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2201" h="1309320">
                  <a:moveTo>
                    <a:pt x="0" y="218224"/>
                  </a:moveTo>
                  <a:cubicBezTo>
                    <a:pt x="0" y="97702"/>
                    <a:pt x="97702" y="0"/>
                    <a:pt x="218224" y="0"/>
                  </a:cubicBezTo>
                  <a:lnTo>
                    <a:pt x="1963977" y="0"/>
                  </a:lnTo>
                  <a:cubicBezTo>
                    <a:pt x="2084499" y="0"/>
                    <a:pt x="2182201" y="97702"/>
                    <a:pt x="2182201" y="218224"/>
                  </a:cubicBezTo>
                  <a:lnTo>
                    <a:pt x="2182201" y="1091096"/>
                  </a:lnTo>
                  <a:cubicBezTo>
                    <a:pt x="2182201" y="1211618"/>
                    <a:pt x="2084499" y="1309320"/>
                    <a:pt x="1963977" y="1309320"/>
                  </a:cubicBezTo>
                  <a:lnTo>
                    <a:pt x="218224" y="1309320"/>
                  </a:lnTo>
                  <a:cubicBezTo>
                    <a:pt x="97702" y="1309320"/>
                    <a:pt x="0" y="1211618"/>
                    <a:pt x="0" y="1091096"/>
                  </a:cubicBezTo>
                  <a:lnTo>
                    <a:pt x="0" y="218224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826" tIns="105826" rIns="105826" bIns="105826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/>
                <a:t>20% of operator´s voting capital held by Brazilians</a:t>
              </a:r>
              <a:endParaRPr lang="pt-BR" sz="1500" kern="1200" dirty="0"/>
            </a:p>
          </p:txBody>
        </p:sp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917BE05C-496E-AACA-CCAF-302CD7F7FE8E}"/>
              </a:ext>
            </a:extLst>
          </p:cNvPr>
          <p:cNvGrpSpPr/>
          <p:nvPr/>
        </p:nvGrpSpPr>
        <p:grpSpPr>
          <a:xfrm>
            <a:off x="219083" y="3742350"/>
            <a:ext cx="9383466" cy="1330435"/>
            <a:chOff x="204849" y="4500819"/>
            <a:chExt cx="9383466" cy="1330435"/>
          </a:xfrm>
          <a:solidFill>
            <a:schemeClr val="accent1"/>
          </a:solidFill>
        </p:grpSpPr>
        <p:sp>
          <p:nvSpPr>
            <p:cNvPr id="14" name="Forma Livre: Forma 13">
              <a:extLst>
                <a:ext uri="{FF2B5EF4-FFF2-40B4-BE49-F238E27FC236}">
                  <a16:creationId xmlns:a16="http://schemas.microsoft.com/office/drawing/2014/main" id="{C9619982-69DB-4E9B-5297-5E9AA55DB1E8}"/>
                </a:ext>
              </a:extLst>
            </p:cNvPr>
            <p:cNvSpPr/>
            <p:nvPr/>
          </p:nvSpPr>
          <p:spPr>
            <a:xfrm>
              <a:off x="204849" y="4500819"/>
              <a:ext cx="2182201" cy="1309320"/>
            </a:xfrm>
            <a:custGeom>
              <a:avLst/>
              <a:gdLst>
                <a:gd name="connsiteX0" fmla="*/ 0 w 2182201"/>
                <a:gd name="connsiteY0" fmla="*/ 218224 h 1309320"/>
                <a:gd name="connsiteX1" fmla="*/ 218224 w 2182201"/>
                <a:gd name="connsiteY1" fmla="*/ 0 h 1309320"/>
                <a:gd name="connsiteX2" fmla="*/ 1963977 w 2182201"/>
                <a:gd name="connsiteY2" fmla="*/ 0 h 1309320"/>
                <a:gd name="connsiteX3" fmla="*/ 2182201 w 2182201"/>
                <a:gd name="connsiteY3" fmla="*/ 218224 h 1309320"/>
                <a:gd name="connsiteX4" fmla="*/ 2182201 w 2182201"/>
                <a:gd name="connsiteY4" fmla="*/ 1091096 h 1309320"/>
                <a:gd name="connsiteX5" fmla="*/ 1963977 w 2182201"/>
                <a:gd name="connsiteY5" fmla="*/ 1309320 h 1309320"/>
                <a:gd name="connsiteX6" fmla="*/ 218224 w 2182201"/>
                <a:gd name="connsiteY6" fmla="*/ 1309320 h 1309320"/>
                <a:gd name="connsiteX7" fmla="*/ 0 w 2182201"/>
                <a:gd name="connsiteY7" fmla="*/ 1091096 h 1309320"/>
                <a:gd name="connsiteX8" fmla="*/ 0 w 2182201"/>
                <a:gd name="connsiteY8" fmla="*/ 218224 h 1309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2201" h="1309320">
                  <a:moveTo>
                    <a:pt x="0" y="218224"/>
                  </a:moveTo>
                  <a:cubicBezTo>
                    <a:pt x="0" y="97702"/>
                    <a:pt x="97702" y="0"/>
                    <a:pt x="218224" y="0"/>
                  </a:cubicBezTo>
                  <a:lnTo>
                    <a:pt x="1963977" y="0"/>
                  </a:lnTo>
                  <a:cubicBezTo>
                    <a:pt x="2084499" y="0"/>
                    <a:pt x="2182201" y="97702"/>
                    <a:pt x="2182201" y="218224"/>
                  </a:cubicBezTo>
                  <a:lnTo>
                    <a:pt x="2182201" y="1091096"/>
                  </a:lnTo>
                  <a:cubicBezTo>
                    <a:pt x="2182201" y="1211618"/>
                    <a:pt x="2084499" y="1309320"/>
                    <a:pt x="1963977" y="1309320"/>
                  </a:cubicBezTo>
                  <a:lnTo>
                    <a:pt x="218224" y="1309320"/>
                  </a:lnTo>
                  <a:cubicBezTo>
                    <a:pt x="97702" y="1309320"/>
                    <a:pt x="0" y="1211618"/>
                    <a:pt x="0" y="1091096"/>
                  </a:cubicBezTo>
                  <a:lnTo>
                    <a:pt x="0" y="218224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826" tIns="105826" rIns="105826" bIns="105826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/>
                <a:t>Previous expertise in games or lotteries by a controlling shareholder</a:t>
              </a:r>
              <a:endParaRPr lang="pt-BR" sz="1500" kern="1200" dirty="0"/>
            </a:p>
          </p:txBody>
        </p:sp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4EDA26CD-3C53-6D64-9DCE-78A8269F873D}"/>
                </a:ext>
              </a:extLst>
            </p:cNvPr>
            <p:cNvSpPr/>
            <p:nvPr/>
          </p:nvSpPr>
          <p:spPr>
            <a:xfrm>
              <a:off x="5005692" y="4518237"/>
              <a:ext cx="2182201" cy="1309320"/>
            </a:xfrm>
            <a:custGeom>
              <a:avLst/>
              <a:gdLst>
                <a:gd name="connsiteX0" fmla="*/ 0 w 2182201"/>
                <a:gd name="connsiteY0" fmla="*/ 218224 h 1309320"/>
                <a:gd name="connsiteX1" fmla="*/ 218224 w 2182201"/>
                <a:gd name="connsiteY1" fmla="*/ 0 h 1309320"/>
                <a:gd name="connsiteX2" fmla="*/ 1963977 w 2182201"/>
                <a:gd name="connsiteY2" fmla="*/ 0 h 1309320"/>
                <a:gd name="connsiteX3" fmla="*/ 2182201 w 2182201"/>
                <a:gd name="connsiteY3" fmla="*/ 218224 h 1309320"/>
                <a:gd name="connsiteX4" fmla="*/ 2182201 w 2182201"/>
                <a:gd name="connsiteY4" fmla="*/ 1091096 h 1309320"/>
                <a:gd name="connsiteX5" fmla="*/ 1963977 w 2182201"/>
                <a:gd name="connsiteY5" fmla="*/ 1309320 h 1309320"/>
                <a:gd name="connsiteX6" fmla="*/ 218224 w 2182201"/>
                <a:gd name="connsiteY6" fmla="*/ 1309320 h 1309320"/>
                <a:gd name="connsiteX7" fmla="*/ 0 w 2182201"/>
                <a:gd name="connsiteY7" fmla="*/ 1091096 h 1309320"/>
                <a:gd name="connsiteX8" fmla="*/ 0 w 2182201"/>
                <a:gd name="connsiteY8" fmla="*/ 218224 h 1309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2201" h="1309320">
                  <a:moveTo>
                    <a:pt x="0" y="218224"/>
                  </a:moveTo>
                  <a:cubicBezTo>
                    <a:pt x="0" y="97702"/>
                    <a:pt x="97702" y="0"/>
                    <a:pt x="218224" y="0"/>
                  </a:cubicBezTo>
                  <a:lnTo>
                    <a:pt x="1963977" y="0"/>
                  </a:lnTo>
                  <a:cubicBezTo>
                    <a:pt x="2084499" y="0"/>
                    <a:pt x="2182201" y="97702"/>
                    <a:pt x="2182201" y="218224"/>
                  </a:cubicBezTo>
                  <a:lnTo>
                    <a:pt x="2182201" y="1091096"/>
                  </a:lnTo>
                  <a:cubicBezTo>
                    <a:pt x="2182201" y="1211618"/>
                    <a:pt x="2084499" y="1309320"/>
                    <a:pt x="1963977" y="1309320"/>
                  </a:cubicBezTo>
                  <a:lnTo>
                    <a:pt x="218224" y="1309320"/>
                  </a:lnTo>
                  <a:cubicBezTo>
                    <a:pt x="97702" y="1309320"/>
                    <a:pt x="0" y="1211618"/>
                    <a:pt x="0" y="1091096"/>
                  </a:cubicBezTo>
                  <a:lnTo>
                    <a:pt x="0" y="218224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826" tIns="105826" rIns="105826" bIns="105826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dirty="0"/>
                <a:t>A</a:t>
              </a:r>
              <a:r>
                <a:rPr lang="en-US" sz="1500" kern="1200" dirty="0"/>
                <a:t>ppointment of a director to be responsible for the relationship with the players</a:t>
              </a:r>
              <a:endParaRPr lang="pt-BR" sz="1500" kern="1200" dirty="0"/>
            </a:p>
          </p:txBody>
        </p:sp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id="{1FF06BFA-9647-6D07-2004-1D931080F0EA}"/>
                </a:ext>
              </a:extLst>
            </p:cNvPr>
            <p:cNvSpPr/>
            <p:nvPr/>
          </p:nvSpPr>
          <p:spPr>
            <a:xfrm>
              <a:off x="7406114" y="4500819"/>
              <a:ext cx="2182201" cy="1309320"/>
            </a:xfrm>
            <a:custGeom>
              <a:avLst/>
              <a:gdLst>
                <a:gd name="connsiteX0" fmla="*/ 0 w 2182201"/>
                <a:gd name="connsiteY0" fmla="*/ 218224 h 1309320"/>
                <a:gd name="connsiteX1" fmla="*/ 218224 w 2182201"/>
                <a:gd name="connsiteY1" fmla="*/ 0 h 1309320"/>
                <a:gd name="connsiteX2" fmla="*/ 1963977 w 2182201"/>
                <a:gd name="connsiteY2" fmla="*/ 0 h 1309320"/>
                <a:gd name="connsiteX3" fmla="*/ 2182201 w 2182201"/>
                <a:gd name="connsiteY3" fmla="*/ 218224 h 1309320"/>
                <a:gd name="connsiteX4" fmla="*/ 2182201 w 2182201"/>
                <a:gd name="connsiteY4" fmla="*/ 1091096 h 1309320"/>
                <a:gd name="connsiteX5" fmla="*/ 1963977 w 2182201"/>
                <a:gd name="connsiteY5" fmla="*/ 1309320 h 1309320"/>
                <a:gd name="connsiteX6" fmla="*/ 218224 w 2182201"/>
                <a:gd name="connsiteY6" fmla="*/ 1309320 h 1309320"/>
                <a:gd name="connsiteX7" fmla="*/ 0 w 2182201"/>
                <a:gd name="connsiteY7" fmla="*/ 1091096 h 1309320"/>
                <a:gd name="connsiteX8" fmla="*/ 0 w 2182201"/>
                <a:gd name="connsiteY8" fmla="*/ 218224 h 1309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2201" h="1309320">
                  <a:moveTo>
                    <a:pt x="0" y="218224"/>
                  </a:moveTo>
                  <a:cubicBezTo>
                    <a:pt x="0" y="97702"/>
                    <a:pt x="97702" y="0"/>
                    <a:pt x="218224" y="0"/>
                  </a:cubicBezTo>
                  <a:lnTo>
                    <a:pt x="1963977" y="0"/>
                  </a:lnTo>
                  <a:cubicBezTo>
                    <a:pt x="2084499" y="0"/>
                    <a:pt x="2182201" y="97702"/>
                    <a:pt x="2182201" y="218224"/>
                  </a:cubicBezTo>
                  <a:lnTo>
                    <a:pt x="2182201" y="1091096"/>
                  </a:lnTo>
                  <a:cubicBezTo>
                    <a:pt x="2182201" y="1211618"/>
                    <a:pt x="2084499" y="1309320"/>
                    <a:pt x="1963977" y="1309320"/>
                  </a:cubicBezTo>
                  <a:lnTo>
                    <a:pt x="218224" y="1309320"/>
                  </a:lnTo>
                  <a:cubicBezTo>
                    <a:pt x="97702" y="1309320"/>
                    <a:pt x="0" y="1211618"/>
                    <a:pt x="0" y="1091096"/>
                  </a:cubicBezTo>
                  <a:lnTo>
                    <a:pt x="0" y="218224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826" tIns="105826" rIns="105826" bIns="105826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dirty="0"/>
                <a:t>A</a:t>
              </a:r>
              <a:r>
                <a:rPr lang="en-US" sz="1500" kern="1200" dirty="0"/>
                <a:t>ppointment of a director to be responsible for the relationship with the Ministry of Finance</a:t>
              </a:r>
              <a:endParaRPr lang="pt-BR" sz="1500" kern="1200" dirty="0"/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9B240B32-503C-D99D-79BC-35C293E486FF}"/>
                </a:ext>
              </a:extLst>
            </p:cNvPr>
            <p:cNvSpPr/>
            <p:nvPr/>
          </p:nvSpPr>
          <p:spPr>
            <a:xfrm>
              <a:off x="2605270" y="4521934"/>
              <a:ext cx="2182201" cy="1309320"/>
            </a:xfrm>
            <a:custGeom>
              <a:avLst/>
              <a:gdLst>
                <a:gd name="connsiteX0" fmla="*/ 0 w 2182201"/>
                <a:gd name="connsiteY0" fmla="*/ 218224 h 1309320"/>
                <a:gd name="connsiteX1" fmla="*/ 218224 w 2182201"/>
                <a:gd name="connsiteY1" fmla="*/ 0 h 1309320"/>
                <a:gd name="connsiteX2" fmla="*/ 1963977 w 2182201"/>
                <a:gd name="connsiteY2" fmla="*/ 0 h 1309320"/>
                <a:gd name="connsiteX3" fmla="*/ 2182201 w 2182201"/>
                <a:gd name="connsiteY3" fmla="*/ 218224 h 1309320"/>
                <a:gd name="connsiteX4" fmla="*/ 2182201 w 2182201"/>
                <a:gd name="connsiteY4" fmla="*/ 1091096 h 1309320"/>
                <a:gd name="connsiteX5" fmla="*/ 1963977 w 2182201"/>
                <a:gd name="connsiteY5" fmla="*/ 1309320 h 1309320"/>
                <a:gd name="connsiteX6" fmla="*/ 218224 w 2182201"/>
                <a:gd name="connsiteY6" fmla="*/ 1309320 h 1309320"/>
                <a:gd name="connsiteX7" fmla="*/ 0 w 2182201"/>
                <a:gd name="connsiteY7" fmla="*/ 1091096 h 1309320"/>
                <a:gd name="connsiteX8" fmla="*/ 0 w 2182201"/>
                <a:gd name="connsiteY8" fmla="*/ 218224 h 1309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2201" h="1309320">
                  <a:moveTo>
                    <a:pt x="0" y="218224"/>
                  </a:moveTo>
                  <a:cubicBezTo>
                    <a:pt x="0" y="97702"/>
                    <a:pt x="97702" y="0"/>
                    <a:pt x="218224" y="0"/>
                  </a:cubicBezTo>
                  <a:lnTo>
                    <a:pt x="1963977" y="0"/>
                  </a:lnTo>
                  <a:cubicBezTo>
                    <a:pt x="2084499" y="0"/>
                    <a:pt x="2182201" y="97702"/>
                    <a:pt x="2182201" y="218224"/>
                  </a:cubicBezTo>
                  <a:lnTo>
                    <a:pt x="2182201" y="1091096"/>
                  </a:lnTo>
                  <a:cubicBezTo>
                    <a:pt x="2182201" y="1211618"/>
                    <a:pt x="2084499" y="1309320"/>
                    <a:pt x="1963977" y="1309320"/>
                  </a:cubicBezTo>
                  <a:lnTo>
                    <a:pt x="218224" y="1309320"/>
                  </a:lnTo>
                  <a:cubicBezTo>
                    <a:pt x="97702" y="1309320"/>
                    <a:pt x="0" y="1211618"/>
                    <a:pt x="0" y="1091096"/>
                  </a:cubicBezTo>
                  <a:lnTo>
                    <a:pt x="0" y="218224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826" tIns="105826" rIns="105826" bIns="105826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dirty="0"/>
                <a:t>Minimum technical and cyber requirements and certification of systems by local laboratories</a:t>
              </a:r>
              <a:endParaRPr lang="pt-BR" sz="1500" dirty="0"/>
            </a:p>
          </p:txBody>
        </p:sp>
      </p:grp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B81E1205-F663-DA5A-7585-C55E459EADDA}"/>
              </a:ext>
            </a:extLst>
          </p:cNvPr>
          <p:cNvSpPr txBox="1"/>
          <p:nvPr/>
        </p:nvSpPr>
        <p:spPr>
          <a:xfrm>
            <a:off x="3217640" y="5598559"/>
            <a:ext cx="5717101" cy="817245"/>
          </a:xfrm>
          <a:prstGeom prst="round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The Ministry of Finance is expected to publish a specific Ordinance to further regulate licensing, including minimum capital requirements and the licensing procedure itself</a:t>
            </a:r>
            <a:r>
              <a:rPr lang="en-US" sz="1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0" name="Forma Livre: Forma 19">
            <a:extLst>
              <a:ext uri="{FF2B5EF4-FFF2-40B4-BE49-F238E27FC236}">
                <a16:creationId xmlns:a16="http://schemas.microsoft.com/office/drawing/2014/main" id="{194CF8CB-B35D-9D21-3B18-770F596216A3}"/>
              </a:ext>
            </a:extLst>
          </p:cNvPr>
          <p:cNvSpPr/>
          <p:nvPr/>
        </p:nvSpPr>
        <p:spPr>
          <a:xfrm>
            <a:off x="9820769" y="3742350"/>
            <a:ext cx="2182201" cy="1309320"/>
          </a:xfrm>
          <a:custGeom>
            <a:avLst/>
            <a:gdLst>
              <a:gd name="connsiteX0" fmla="*/ 0 w 2182201"/>
              <a:gd name="connsiteY0" fmla="*/ 218224 h 1309320"/>
              <a:gd name="connsiteX1" fmla="*/ 218224 w 2182201"/>
              <a:gd name="connsiteY1" fmla="*/ 0 h 1309320"/>
              <a:gd name="connsiteX2" fmla="*/ 1963977 w 2182201"/>
              <a:gd name="connsiteY2" fmla="*/ 0 h 1309320"/>
              <a:gd name="connsiteX3" fmla="*/ 2182201 w 2182201"/>
              <a:gd name="connsiteY3" fmla="*/ 218224 h 1309320"/>
              <a:gd name="connsiteX4" fmla="*/ 2182201 w 2182201"/>
              <a:gd name="connsiteY4" fmla="*/ 1091096 h 1309320"/>
              <a:gd name="connsiteX5" fmla="*/ 1963977 w 2182201"/>
              <a:gd name="connsiteY5" fmla="*/ 1309320 h 1309320"/>
              <a:gd name="connsiteX6" fmla="*/ 218224 w 2182201"/>
              <a:gd name="connsiteY6" fmla="*/ 1309320 h 1309320"/>
              <a:gd name="connsiteX7" fmla="*/ 0 w 2182201"/>
              <a:gd name="connsiteY7" fmla="*/ 1091096 h 1309320"/>
              <a:gd name="connsiteX8" fmla="*/ 0 w 2182201"/>
              <a:gd name="connsiteY8" fmla="*/ 218224 h 1309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2201" h="1309320">
                <a:moveTo>
                  <a:pt x="0" y="218224"/>
                </a:moveTo>
                <a:cubicBezTo>
                  <a:pt x="0" y="97702"/>
                  <a:pt x="97702" y="0"/>
                  <a:pt x="218224" y="0"/>
                </a:cubicBezTo>
                <a:lnTo>
                  <a:pt x="1963977" y="0"/>
                </a:lnTo>
                <a:cubicBezTo>
                  <a:pt x="2084499" y="0"/>
                  <a:pt x="2182201" y="97702"/>
                  <a:pt x="2182201" y="218224"/>
                </a:cubicBezTo>
                <a:lnTo>
                  <a:pt x="2182201" y="1091096"/>
                </a:lnTo>
                <a:cubicBezTo>
                  <a:pt x="2182201" y="1211618"/>
                  <a:pt x="2084499" y="1309320"/>
                  <a:pt x="1963977" y="1309320"/>
                </a:cubicBezTo>
                <a:lnTo>
                  <a:pt x="218224" y="1309320"/>
                </a:lnTo>
                <a:cubicBezTo>
                  <a:pt x="97702" y="1309320"/>
                  <a:pt x="0" y="1211618"/>
                  <a:pt x="0" y="1091096"/>
                </a:cubicBezTo>
                <a:lnTo>
                  <a:pt x="0" y="218224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826" tIns="105826" rIns="105826" bIns="105826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500" dirty="0"/>
              <a:t>AML and match-fixing policies and controls</a:t>
            </a:r>
            <a:endParaRPr lang="pt-BR" sz="1500" kern="1200" dirty="0"/>
          </a:p>
        </p:txBody>
      </p:sp>
    </p:spTree>
    <p:extLst>
      <p:ext uri="{BB962C8B-B14F-4D97-AF65-F5344CB8AC3E}">
        <p14:creationId xmlns:p14="http://schemas.microsoft.com/office/powerpoint/2010/main" val="2367569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579AEAA-1523-0938-5DCC-026B531612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1853" y="2801136"/>
            <a:ext cx="4827815" cy="867930"/>
          </a:xfrm>
        </p:spPr>
        <p:txBody>
          <a:bodyPr/>
          <a:lstStyle/>
          <a:p>
            <a:pPr algn="ctr"/>
            <a:r>
              <a:rPr lang="en-US" sz="2800" b="0" dirty="0"/>
              <a:t>JVs between Brazilians and foreign companies</a:t>
            </a:r>
            <a:endParaRPr lang="pt-BR" sz="2800" b="0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34D375C9-B128-09EC-72D9-322E7179FC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774484"/>
              </p:ext>
            </p:extLst>
          </p:nvPr>
        </p:nvGraphicFramePr>
        <p:xfrm>
          <a:off x="4734521" y="557863"/>
          <a:ext cx="8129059" cy="5419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59284C5B-B08C-AB5F-0422-8CBF5861F67B}"/>
              </a:ext>
            </a:extLst>
          </p:cNvPr>
          <p:cNvSpPr txBox="1"/>
          <p:nvPr/>
        </p:nvSpPr>
        <p:spPr>
          <a:xfrm>
            <a:off x="6601894" y="2921168"/>
            <a:ext cx="18693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500" dirty="0">
                <a:solidFill>
                  <a:schemeClr val="bg1"/>
                </a:solidFill>
              </a:rPr>
              <a:t>Sale of shares (put/call options tag/drag along/ROFO/ROFR)</a:t>
            </a:r>
          </a:p>
        </p:txBody>
      </p:sp>
    </p:spTree>
    <p:extLst>
      <p:ext uri="{BB962C8B-B14F-4D97-AF65-F5344CB8AC3E}">
        <p14:creationId xmlns:p14="http://schemas.microsoft.com/office/powerpoint/2010/main" val="242104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A76C4995-3D13-46BC-A360-8162B4891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958" y="651351"/>
            <a:ext cx="10753200" cy="535531"/>
          </a:xfrm>
        </p:spPr>
        <p:txBody>
          <a:bodyPr/>
          <a:lstStyle/>
          <a:p>
            <a:r>
              <a:rPr lang="en-US" dirty="0"/>
              <a:t>Internal Controls, Policies and Governance</a:t>
            </a:r>
            <a:endParaRPr lang="pt-BR" dirty="0"/>
          </a:p>
        </p:txBody>
      </p:sp>
      <p:sp>
        <p:nvSpPr>
          <p:cNvPr id="2" name="Espaço Reservado para Texto 4">
            <a:extLst>
              <a:ext uri="{FF2B5EF4-FFF2-40B4-BE49-F238E27FC236}">
                <a16:creationId xmlns:a16="http://schemas.microsoft.com/office/drawing/2014/main" id="{2DC09851-0212-3C16-B910-7A1672CB6FE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53958" y="1340992"/>
            <a:ext cx="11206819" cy="1272143"/>
          </a:xfrm>
        </p:spPr>
        <p:txBody>
          <a:bodyPr/>
          <a:lstStyle/>
          <a:p>
            <a:pPr algn="just"/>
            <a:r>
              <a:rPr lang="en-US" dirty="0">
                <a:solidFill>
                  <a:schemeClr val="tx1"/>
                </a:solidFill>
                <a:latin typeface="+mn-lt"/>
              </a:rPr>
              <a:t>Operators must be able to show they have implemented certain policies, procedures, and internal controls to be eligible to obtain (and maintain) a license:</a:t>
            </a:r>
            <a:endParaRPr lang="en-ZA" b="1" dirty="0">
              <a:solidFill>
                <a:schemeClr val="tx1"/>
              </a:solidFill>
              <a:latin typeface="+mn-lt"/>
            </a:endParaRPr>
          </a:p>
          <a:p>
            <a:pPr algn="just"/>
            <a:endParaRPr lang="en-ZA" sz="1400" b="1" dirty="0">
              <a:solidFill>
                <a:schemeClr val="tx1"/>
              </a:solidFill>
              <a:latin typeface="+mn-lt"/>
            </a:endParaRPr>
          </a:p>
          <a:p>
            <a:pPr algn="just"/>
            <a:endParaRPr lang="en-US" sz="1400" dirty="0">
              <a:solidFill>
                <a:schemeClr val="tx1"/>
              </a:solidFill>
            </a:endParaRP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2DD66B6A-7E6D-056A-5744-9691C6F3B8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230381"/>
              </p:ext>
            </p:extLst>
          </p:nvPr>
        </p:nvGraphicFramePr>
        <p:xfrm>
          <a:off x="0" y="1783468"/>
          <a:ext cx="8637324" cy="4922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Espaço Reservado para Texto 4">
            <a:extLst>
              <a:ext uri="{FF2B5EF4-FFF2-40B4-BE49-F238E27FC236}">
                <a16:creationId xmlns:a16="http://schemas.microsoft.com/office/drawing/2014/main" id="{3473E404-68F1-6EAB-E5C7-816F6F317974}"/>
              </a:ext>
            </a:extLst>
          </p:cNvPr>
          <p:cNvSpPr txBox="1">
            <a:spLocks/>
          </p:cNvSpPr>
          <p:nvPr/>
        </p:nvSpPr>
        <p:spPr>
          <a:xfrm>
            <a:off x="6737284" y="5170791"/>
            <a:ext cx="5197542" cy="1420902"/>
          </a:xfrm>
          <a:prstGeom prst="rect">
            <a:avLst/>
          </a:prstGeom>
        </p:spPr>
        <p:txBody>
          <a:bodyPr vert="horz" wrap="square" lIns="91440" tIns="45720" rIns="91440" bIns="45720" numCol="1" spcCol="36000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>
                <a:solidFill>
                  <a:schemeClr val="tx1"/>
                </a:solidFill>
                <a:latin typeface="+mn-lt"/>
              </a:rPr>
              <a:t>Operators must also implement procedures to analyze and monitor bets, and to communicate with COAF whenever the operator identifies a well-founded suspicion of money laundering. </a:t>
            </a:r>
            <a:endParaRPr lang="en-ZA" sz="1400" b="1" dirty="0">
              <a:solidFill>
                <a:schemeClr val="tx1"/>
              </a:solidFill>
              <a:latin typeface="+mn-lt"/>
            </a:endParaRPr>
          </a:p>
          <a:p>
            <a:pPr algn="just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5" name="Gráfico 4" descr="Lista de Verificação com preenchimento sólido">
            <a:extLst>
              <a:ext uri="{FF2B5EF4-FFF2-40B4-BE49-F238E27FC236}">
                <a16:creationId xmlns:a16="http://schemas.microsoft.com/office/drawing/2014/main" id="{E72E23A2-D6E4-79C6-8965-3CFB0E0E74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64145" y="3775151"/>
            <a:ext cx="1123862" cy="112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121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A76C4995-3D13-46BC-A360-8162B4891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958" y="651351"/>
            <a:ext cx="10753200" cy="535531"/>
          </a:xfrm>
        </p:spPr>
        <p:txBody>
          <a:bodyPr/>
          <a:lstStyle/>
          <a:p>
            <a:r>
              <a:rPr lang="en-US" dirty="0"/>
              <a:t>Tax</a:t>
            </a:r>
            <a:endParaRPr lang="pt-BR" dirty="0"/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252AA8AA-65C4-2155-026F-874B114F155E}"/>
              </a:ext>
            </a:extLst>
          </p:cNvPr>
          <p:cNvCxnSpPr>
            <a:cxnSpLocks/>
          </p:cNvCxnSpPr>
          <p:nvPr/>
        </p:nvCxnSpPr>
        <p:spPr>
          <a:xfrm>
            <a:off x="0" y="4917174"/>
            <a:ext cx="12193588" cy="0"/>
          </a:xfrm>
          <a:prstGeom prst="line">
            <a:avLst/>
          </a:prstGeom>
          <a:ln w="825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e 7">
            <a:extLst>
              <a:ext uri="{FF2B5EF4-FFF2-40B4-BE49-F238E27FC236}">
                <a16:creationId xmlns:a16="http://schemas.microsoft.com/office/drawing/2014/main" id="{B6BBA375-BC72-6BE3-E5D2-B204EC378769}"/>
              </a:ext>
            </a:extLst>
          </p:cNvPr>
          <p:cNvSpPr/>
          <p:nvPr/>
        </p:nvSpPr>
        <p:spPr>
          <a:xfrm>
            <a:off x="1235979" y="4292153"/>
            <a:ext cx="1324343" cy="125004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rgbClr val="EC7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Gráfico 8" descr="Caça-Níquel com preenchimento sólido">
            <a:extLst>
              <a:ext uri="{FF2B5EF4-FFF2-40B4-BE49-F238E27FC236}">
                <a16:creationId xmlns:a16="http://schemas.microsoft.com/office/drawing/2014/main" id="{F7A4DFAE-BC0F-1AC1-884B-392C28B76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53953" y="4406193"/>
            <a:ext cx="937554" cy="937554"/>
          </a:xfrm>
          <a:prstGeom prst="rect">
            <a:avLst/>
          </a:prstGeom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id="{8E00AA2D-B364-CDBE-662A-A06D59248158}"/>
              </a:ext>
            </a:extLst>
          </p:cNvPr>
          <p:cNvSpPr/>
          <p:nvPr/>
        </p:nvSpPr>
        <p:spPr>
          <a:xfrm>
            <a:off x="5345187" y="4292153"/>
            <a:ext cx="1324343" cy="125004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rgbClr val="EC7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2CD231E0-0B16-A2B0-F64C-303837B41167}"/>
              </a:ext>
            </a:extLst>
          </p:cNvPr>
          <p:cNvSpPr/>
          <p:nvPr/>
        </p:nvSpPr>
        <p:spPr>
          <a:xfrm>
            <a:off x="9584107" y="4292153"/>
            <a:ext cx="1324343" cy="125004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rgbClr val="EC7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Gráfico 14" descr="Dinheiro com preenchimento sólido">
            <a:extLst>
              <a:ext uri="{FF2B5EF4-FFF2-40B4-BE49-F238E27FC236}">
                <a16:creationId xmlns:a16="http://schemas.microsoft.com/office/drawing/2014/main" id="{53F8EC8E-C061-A651-D1F3-95371B55A0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66091" y="4406193"/>
            <a:ext cx="882533" cy="882535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393690D4-1116-7D4B-AEFF-BA6AAD351CB5}"/>
              </a:ext>
            </a:extLst>
          </p:cNvPr>
          <p:cNvSpPr txBox="1"/>
          <p:nvPr/>
        </p:nvSpPr>
        <p:spPr>
          <a:xfrm>
            <a:off x="634804" y="5535991"/>
            <a:ext cx="25758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ZA" sz="1800" b="1" dirty="0">
                <a:solidFill>
                  <a:schemeClr val="accent3"/>
                </a:solidFill>
              </a:rPr>
              <a:t>Tax on betting operators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2A7B5B60-ABD1-942F-DB17-0B2FD776C1D0}"/>
              </a:ext>
            </a:extLst>
          </p:cNvPr>
          <p:cNvSpPr txBox="1"/>
          <p:nvPr/>
        </p:nvSpPr>
        <p:spPr>
          <a:xfrm>
            <a:off x="4924151" y="5549639"/>
            <a:ext cx="22955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ZA" sz="1800" b="1" dirty="0">
                <a:solidFill>
                  <a:schemeClr val="accent3"/>
                </a:solidFill>
              </a:rPr>
              <a:t>Tax on bets / players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C2CF6EFD-0CF5-728D-7E50-79244E0A38BF}"/>
              </a:ext>
            </a:extLst>
          </p:cNvPr>
          <p:cNvSpPr txBox="1"/>
          <p:nvPr/>
        </p:nvSpPr>
        <p:spPr>
          <a:xfrm>
            <a:off x="8958352" y="5548931"/>
            <a:ext cx="25758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ZA" sz="1800" b="1" dirty="0">
                <a:solidFill>
                  <a:schemeClr val="accent3"/>
                </a:solidFill>
              </a:rPr>
              <a:t>Inspection fee on operators</a:t>
            </a:r>
          </a:p>
        </p:txBody>
      </p: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A170E67B-5665-D153-D56E-DC1C6EE8B46A}"/>
              </a:ext>
            </a:extLst>
          </p:cNvPr>
          <p:cNvGrpSpPr/>
          <p:nvPr/>
        </p:nvGrpSpPr>
        <p:grpSpPr>
          <a:xfrm>
            <a:off x="3550782" y="2500159"/>
            <a:ext cx="1794405" cy="738556"/>
            <a:chOff x="0" y="135980"/>
            <a:chExt cx="2497790" cy="1498674"/>
          </a:xfrm>
        </p:grpSpPr>
        <p:sp>
          <p:nvSpPr>
            <p:cNvPr id="35" name="Retângulo: Cantos Arredondados 34">
              <a:extLst>
                <a:ext uri="{FF2B5EF4-FFF2-40B4-BE49-F238E27FC236}">
                  <a16:creationId xmlns:a16="http://schemas.microsoft.com/office/drawing/2014/main" id="{58F553BB-57FB-77AD-D445-DC368A497323}"/>
                </a:ext>
              </a:extLst>
            </p:cNvPr>
            <p:cNvSpPr/>
            <p:nvPr/>
          </p:nvSpPr>
          <p:spPr>
            <a:xfrm>
              <a:off x="0" y="135980"/>
              <a:ext cx="2497790" cy="149867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etângulo: Cantos Arredondados 4">
              <a:extLst>
                <a:ext uri="{FF2B5EF4-FFF2-40B4-BE49-F238E27FC236}">
                  <a16:creationId xmlns:a16="http://schemas.microsoft.com/office/drawing/2014/main" id="{30433440-C10B-FDC7-3EB2-FAAD0BB6A6F6}"/>
                </a:ext>
              </a:extLst>
            </p:cNvPr>
            <p:cNvSpPr txBox="1"/>
            <p:nvPr/>
          </p:nvSpPr>
          <p:spPr>
            <a:xfrm>
              <a:off x="73159" y="209139"/>
              <a:ext cx="2351473" cy="13523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pt-BR" sz="1800" b="1" kern="1200" dirty="0"/>
                <a:t>Offshore model</a:t>
              </a:r>
            </a:p>
          </p:txBody>
        </p:sp>
      </p:grp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F642A377-AF90-1328-E1A2-4224235BE5C6}"/>
              </a:ext>
            </a:extLst>
          </p:cNvPr>
          <p:cNvGrpSpPr/>
          <p:nvPr/>
        </p:nvGrpSpPr>
        <p:grpSpPr>
          <a:xfrm>
            <a:off x="6445850" y="2512146"/>
            <a:ext cx="1794405" cy="738556"/>
            <a:chOff x="0" y="135980"/>
            <a:chExt cx="2497790" cy="1498674"/>
          </a:xfrm>
        </p:grpSpPr>
        <p:sp>
          <p:nvSpPr>
            <p:cNvPr id="38" name="Retângulo: Cantos Arredondados 37">
              <a:extLst>
                <a:ext uri="{FF2B5EF4-FFF2-40B4-BE49-F238E27FC236}">
                  <a16:creationId xmlns:a16="http://schemas.microsoft.com/office/drawing/2014/main" id="{06F9CDF7-481A-7EBA-D01E-A1E5A986803F}"/>
                </a:ext>
              </a:extLst>
            </p:cNvPr>
            <p:cNvSpPr/>
            <p:nvPr/>
          </p:nvSpPr>
          <p:spPr>
            <a:xfrm>
              <a:off x="0" y="135980"/>
              <a:ext cx="2497790" cy="149867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Retângulo: Cantos Arredondados 4">
              <a:extLst>
                <a:ext uri="{FF2B5EF4-FFF2-40B4-BE49-F238E27FC236}">
                  <a16:creationId xmlns:a16="http://schemas.microsoft.com/office/drawing/2014/main" id="{02208F47-F02D-88CF-F8FE-666D0AD5BA05}"/>
                </a:ext>
              </a:extLst>
            </p:cNvPr>
            <p:cNvSpPr txBox="1"/>
            <p:nvPr/>
          </p:nvSpPr>
          <p:spPr>
            <a:xfrm>
              <a:off x="73159" y="209139"/>
              <a:ext cx="2351473" cy="13523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pt-BR" sz="1800" b="1" kern="1200" dirty="0" err="1"/>
                <a:t>Onshore</a:t>
              </a:r>
              <a:r>
                <a:rPr lang="pt-BR" sz="1800" b="1" kern="1200" dirty="0"/>
                <a:t> model</a:t>
              </a:r>
            </a:p>
          </p:txBody>
        </p:sp>
      </p:grpSp>
      <p:cxnSp>
        <p:nvCxnSpPr>
          <p:cNvPr id="40" name="Conector reto 39">
            <a:extLst>
              <a:ext uri="{FF2B5EF4-FFF2-40B4-BE49-F238E27FC236}">
                <a16:creationId xmlns:a16="http://schemas.microsoft.com/office/drawing/2014/main" id="{A47239C4-C280-7D59-C15F-8DB5379919DF}"/>
              </a:ext>
            </a:extLst>
          </p:cNvPr>
          <p:cNvCxnSpPr>
            <a:cxnSpLocks/>
          </p:cNvCxnSpPr>
          <p:nvPr/>
        </p:nvCxnSpPr>
        <p:spPr>
          <a:xfrm>
            <a:off x="5883549" y="2029584"/>
            <a:ext cx="0" cy="140987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75E8EEE7-2F23-4D96-92F8-2EC9E31FDEE4}"/>
              </a:ext>
            </a:extLst>
          </p:cNvPr>
          <p:cNvSpPr txBox="1"/>
          <p:nvPr/>
        </p:nvSpPr>
        <p:spPr>
          <a:xfrm>
            <a:off x="3160058" y="1974992"/>
            <a:ext cx="2575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ZA" sz="1800" b="1" dirty="0">
                <a:solidFill>
                  <a:schemeClr val="accent3"/>
                </a:solidFill>
              </a:rPr>
              <a:t>Before regulation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11D5D127-A018-A30C-80D3-B67DD200A138}"/>
              </a:ext>
            </a:extLst>
          </p:cNvPr>
          <p:cNvSpPr txBox="1"/>
          <p:nvPr/>
        </p:nvSpPr>
        <p:spPr>
          <a:xfrm>
            <a:off x="6122452" y="1974992"/>
            <a:ext cx="2575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ZA" sz="1800" b="1" dirty="0">
                <a:solidFill>
                  <a:schemeClr val="accent3"/>
                </a:solidFill>
              </a:rPr>
              <a:t>After regulation</a:t>
            </a: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574121C1-7B26-16F1-7AB2-61EA33710095}"/>
              </a:ext>
            </a:extLst>
          </p:cNvPr>
          <p:cNvSpPr txBox="1"/>
          <p:nvPr/>
        </p:nvSpPr>
        <p:spPr>
          <a:xfrm>
            <a:off x="584206" y="6112906"/>
            <a:ext cx="25758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ZA" sz="1400" dirty="0">
                <a:solidFill>
                  <a:schemeClr val="accent3"/>
                </a:solidFill>
              </a:rPr>
              <a:t>+ corporate taxes</a:t>
            </a:r>
          </a:p>
        </p:txBody>
      </p:sp>
      <p:pic>
        <p:nvPicPr>
          <p:cNvPr id="5" name="Gráfico 4" descr="Lupa com preenchimento sólido">
            <a:extLst>
              <a:ext uri="{FF2B5EF4-FFF2-40B4-BE49-F238E27FC236}">
                <a16:creationId xmlns:a16="http://schemas.microsoft.com/office/drawing/2014/main" id="{956DE419-FF60-288C-8B85-FC74EB5D29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89078" y="442934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176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A76C4995-3D13-46BC-A360-8162B4891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958" y="651351"/>
            <a:ext cx="10753200" cy="535531"/>
          </a:xfrm>
        </p:spPr>
        <p:txBody>
          <a:bodyPr/>
          <a:lstStyle/>
          <a:p>
            <a:r>
              <a:rPr lang="pt-BR" dirty="0" err="1"/>
              <a:t>Tax</a:t>
            </a:r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EE7A4E3-E7A2-6634-7738-5522ACA1CA97}"/>
              </a:ext>
            </a:extLst>
          </p:cNvPr>
          <p:cNvSpPr txBox="1"/>
          <p:nvPr/>
        </p:nvSpPr>
        <p:spPr>
          <a:xfrm>
            <a:off x="665151" y="1628673"/>
            <a:ext cx="51788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pt-BR" sz="2000" b="1" dirty="0">
                <a:solidFill>
                  <a:schemeClr val="accent3"/>
                </a:solidFill>
              </a:rPr>
              <a:t>Standard </a:t>
            </a:r>
            <a:r>
              <a:rPr lang="pt-BR" sz="2000" b="1" dirty="0" err="1">
                <a:solidFill>
                  <a:schemeClr val="accent3"/>
                </a:solidFill>
              </a:rPr>
              <a:t>corporate</a:t>
            </a:r>
            <a:r>
              <a:rPr lang="pt-BR" sz="2000" b="1" dirty="0">
                <a:solidFill>
                  <a:schemeClr val="accent3"/>
                </a:solidFill>
              </a:rPr>
              <a:t> </a:t>
            </a:r>
            <a:r>
              <a:rPr lang="pt-BR" sz="2000" b="1" dirty="0" err="1">
                <a:solidFill>
                  <a:schemeClr val="accent3"/>
                </a:solidFill>
              </a:rPr>
              <a:t>tax</a:t>
            </a:r>
            <a:endParaRPr lang="en-ZA" sz="2000" b="1" dirty="0">
              <a:solidFill>
                <a:schemeClr val="accent3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3C12719-252E-9F58-7F01-5490990A4B35}"/>
              </a:ext>
            </a:extLst>
          </p:cNvPr>
          <p:cNvSpPr txBox="1"/>
          <p:nvPr/>
        </p:nvSpPr>
        <p:spPr>
          <a:xfrm>
            <a:off x="6376518" y="1628672"/>
            <a:ext cx="56015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chemeClr val="accent3"/>
                </a:solidFill>
              </a:rPr>
              <a:t>Sector-</a:t>
            </a:r>
            <a:r>
              <a:rPr lang="pt-BR" sz="2000" b="1" dirty="0" err="1">
                <a:solidFill>
                  <a:schemeClr val="accent3"/>
                </a:solidFill>
              </a:rPr>
              <a:t>specific</a:t>
            </a:r>
            <a:r>
              <a:rPr lang="pt-BR" sz="2000" b="1" dirty="0">
                <a:solidFill>
                  <a:schemeClr val="accent3"/>
                </a:solidFill>
              </a:rPr>
              <a:t> taxes</a:t>
            </a:r>
            <a:endParaRPr lang="en-ZA" sz="2000" b="1" dirty="0">
              <a:solidFill>
                <a:schemeClr val="accent3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B4EBEBE-C432-C418-9A21-93D8E480DFB8}"/>
              </a:ext>
            </a:extLst>
          </p:cNvPr>
          <p:cNvSpPr txBox="1"/>
          <p:nvPr/>
        </p:nvSpPr>
        <p:spPr>
          <a:xfrm>
            <a:off x="7107270" y="2556854"/>
            <a:ext cx="1575884" cy="919401"/>
          </a:xfrm>
          <a:prstGeom prst="round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</a:rPr>
              <a:t>12% on the </a:t>
            </a:r>
            <a:r>
              <a:rPr lang="pt-BR" sz="1600" dirty="0" err="1">
                <a:solidFill>
                  <a:schemeClr val="bg1"/>
                </a:solidFill>
              </a:rPr>
              <a:t>gross</a:t>
            </a:r>
            <a:r>
              <a:rPr lang="pt-BR" sz="1600" dirty="0">
                <a:solidFill>
                  <a:schemeClr val="bg1"/>
                </a:solidFill>
              </a:rPr>
              <a:t> </a:t>
            </a:r>
            <a:r>
              <a:rPr lang="pt-BR" sz="1600" dirty="0" err="1">
                <a:solidFill>
                  <a:schemeClr val="bg1"/>
                </a:solidFill>
              </a:rPr>
              <a:t>gaming</a:t>
            </a:r>
            <a:r>
              <a:rPr lang="pt-BR" sz="1600" dirty="0">
                <a:solidFill>
                  <a:schemeClr val="bg1"/>
                </a:solidFill>
              </a:rPr>
              <a:t> </a:t>
            </a:r>
            <a:r>
              <a:rPr lang="pt-BR" sz="1600" dirty="0" err="1">
                <a:solidFill>
                  <a:schemeClr val="bg1"/>
                </a:solidFill>
              </a:rPr>
              <a:t>revenue</a:t>
            </a:r>
            <a:r>
              <a:rPr lang="pt-BR" sz="1600" dirty="0">
                <a:solidFill>
                  <a:schemeClr val="bg1"/>
                </a:solidFill>
              </a:rPr>
              <a:t> (GGR)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3C20F26-86CA-B6F5-B8BA-CE6DC0916D8E}"/>
              </a:ext>
            </a:extLst>
          </p:cNvPr>
          <p:cNvSpPr txBox="1"/>
          <p:nvPr/>
        </p:nvSpPr>
        <p:spPr>
          <a:xfrm>
            <a:off x="9866754" y="2565199"/>
            <a:ext cx="1390769" cy="919401"/>
          </a:xfrm>
          <a:prstGeom prst="round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</a:rPr>
              <a:t>Monthly </a:t>
            </a:r>
            <a:r>
              <a:rPr lang="pt-BR" sz="1600" dirty="0" err="1">
                <a:solidFill>
                  <a:schemeClr val="bg1"/>
                </a:solidFill>
              </a:rPr>
              <a:t>inspection</a:t>
            </a:r>
            <a:r>
              <a:rPr lang="pt-BR" sz="1600" dirty="0">
                <a:solidFill>
                  <a:schemeClr val="bg1"/>
                </a:solidFill>
              </a:rPr>
              <a:t> </a:t>
            </a:r>
            <a:r>
              <a:rPr lang="pt-BR" sz="1600" dirty="0" err="1">
                <a:solidFill>
                  <a:schemeClr val="bg1"/>
                </a:solidFill>
              </a:rPr>
              <a:t>fee</a:t>
            </a:r>
            <a:r>
              <a:rPr lang="pt-BR" sz="1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7C660E57-68E9-B488-1B6E-2501CE792DBD}"/>
              </a:ext>
            </a:extLst>
          </p:cNvPr>
          <p:cNvSpPr txBox="1"/>
          <p:nvPr/>
        </p:nvSpPr>
        <p:spPr>
          <a:xfrm>
            <a:off x="9406913" y="3620447"/>
            <a:ext cx="23688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400"/>
            </a:lvl1pPr>
          </a:lstStyle>
          <a:p>
            <a:r>
              <a:rPr lang="en-US" dirty="0"/>
              <a:t>The inspection fee varies from USD 10,000 to USD 390,000, according to the operator's revenue</a:t>
            </a:r>
            <a:endParaRPr lang="pt-BR" dirty="0"/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530EC74A-8660-74E1-C5E4-092FED8E50C5}"/>
              </a:ext>
            </a:extLst>
          </p:cNvPr>
          <p:cNvSpPr txBox="1"/>
          <p:nvPr/>
        </p:nvSpPr>
        <p:spPr>
          <a:xfrm>
            <a:off x="6507117" y="3620447"/>
            <a:ext cx="277619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The amount collected will be used by the Federal Government in different spheres, including education, public security, sport, social security and tourism</a:t>
            </a:r>
            <a:endParaRPr lang="pt-BR" sz="1400" dirty="0"/>
          </a:p>
        </p:txBody>
      </p:sp>
      <p:sp>
        <p:nvSpPr>
          <p:cNvPr id="10" name="Sinal de Adição 9">
            <a:extLst>
              <a:ext uri="{FF2B5EF4-FFF2-40B4-BE49-F238E27FC236}">
                <a16:creationId xmlns:a16="http://schemas.microsoft.com/office/drawing/2014/main" id="{AD02A7BF-3447-BD07-38D4-05B941F2402D}"/>
              </a:ext>
            </a:extLst>
          </p:cNvPr>
          <p:cNvSpPr/>
          <p:nvPr/>
        </p:nvSpPr>
        <p:spPr>
          <a:xfrm>
            <a:off x="5458788" y="1660823"/>
            <a:ext cx="347681" cy="335809"/>
          </a:xfrm>
          <a:prstGeom prst="mathPlus">
            <a:avLst/>
          </a:prstGeom>
          <a:solidFill>
            <a:schemeClr val="tx1">
              <a:lumMod val="60000"/>
              <a:lumOff val="40000"/>
            </a:schemeClr>
          </a:solidFill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have Direita 3">
            <a:extLst>
              <a:ext uri="{FF2B5EF4-FFF2-40B4-BE49-F238E27FC236}">
                <a16:creationId xmlns:a16="http://schemas.microsoft.com/office/drawing/2014/main" id="{E304C523-F7E3-37C4-C098-6EC079E79EBA}"/>
              </a:ext>
            </a:extLst>
          </p:cNvPr>
          <p:cNvSpPr/>
          <p:nvPr/>
        </p:nvSpPr>
        <p:spPr>
          <a:xfrm rot="16200000">
            <a:off x="9022743" y="1377684"/>
            <a:ext cx="309127" cy="1749595"/>
          </a:xfrm>
          <a:prstGeom prst="rightBrace">
            <a:avLst/>
          </a:prstGeom>
          <a:ln>
            <a:solidFill>
              <a:schemeClr val="accent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DD6B37E2-B95F-483A-8C2C-8A2CEA9D09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50335"/>
              </p:ext>
            </p:extLst>
          </p:nvPr>
        </p:nvGraphicFramePr>
        <p:xfrm>
          <a:off x="986026" y="2565199"/>
          <a:ext cx="4537142" cy="1969008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727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3051344766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488897723"/>
                    </a:ext>
                  </a:extLst>
                </a:gridCol>
                <a:gridCol w="1320801">
                  <a:extLst>
                    <a:ext uri="{9D8B030D-6E8A-4147-A177-3AD203B41FA5}">
                      <a16:colId xmlns:a16="http://schemas.microsoft.com/office/drawing/2014/main" val="625246790"/>
                    </a:ext>
                  </a:extLst>
                </a:gridCol>
              </a:tblGrid>
              <a:tr h="199977">
                <a:tc>
                  <a:txBody>
                    <a:bodyPr/>
                    <a:lstStyle>
                      <a:lvl1pPr marL="0" marR="0" indent="0" algn="l" defTabSz="121920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Tahoma"/>
                          <a:sym typeface="Verdana"/>
                        </a:defRPr>
                      </a:lvl1pPr>
                      <a:lvl2pPr marL="0" marR="0" indent="228600" algn="l" defTabSz="121920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Tahoma"/>
                          <a:sym typeface="Verdana"/>
                        </a:defRPr>
                      </a:lvl2pPr>
                      <a:lvl3pPr marL="0" marR="0" indent="457200" algn="l" defTabSz="121920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Tahoma"/>
                          <a:sym typeface="Verdana"/>
                        </a:defRPr>
                      </a:lvl3pPr>
                      <a:lvl4pPr marL="0" marR="0" indent="685800" algn="l" defTabSz="121920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Tahoma"/>
                          <a:sym typeface="Verdana"/>
                        </a:defRPr>
                      </a:lvl4pPr>
                      <a:lvl5pPr marL="0" marR="0" indent="914400" algn="l" defTabSz="121920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Tahoma"/>
                          <a:sym typeface="Verdana"/>
                        </a:defRPr>
                      </a:lvl5pPr>
                      <a:lvl6pPr marL="0" marR="0" indent="1143000" algn="l" defTabSz="121920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Tahoma"/>
                          <a:sym typeface="Verdana"/>
                        </a:defRPr>
                      </a:lvl6pPr>
                      <a:lvl7pPr marL="0" marR="0" indent="1371600" algn="l" defTabSz="121920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Tahoma"/>
                          <a:sym typeface="Verdana"/>
                        </a:defRPr>
                      </a:lvl7pPr>
                      <a:lvl8pPr marL="0" marR="0" indent="1600200" algn="l" defTabSz="121920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Tahoma"/>
                          <a:sym typeface="Verdana"/>
                        </a:defRPr>
                      </a:lvl8pPr>
                      <a:lvl9pPr marL="0" marR="0" indent="1828800" algn="l" defTabSz="121920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Tahoma"/>
                          <a:sym typeface="Verdana"/>
                        </a:defRPr>
                      </a:lvl9pPr>
                    </a:lstStyle>
                    <a:p>
                      <a:pPr algn="ctr"/>
                      <a:r>
                        <a:rPr lang="en-ZA" sz="1000" noProof="0" dirty="0">
                          <a:latin typeface="+mj-lt"/>
                        </a:rPr>
                        <a:t>Tax Regime</a:t>
                      </a:r>
                      <a:endParaRPr lang="en-ZA" sz="1000" strike="sngStrike" noProof="0" dirty="0">
                        <a:solidFill>
                          <a:srgbClr val="FF0000"/>
                        </a:solidFill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1" u="none" strike="noStrike" cap="none" spc="0" baseline="0" dirty="0">
                          <a:solidFill>
                            <a:schemeClr val="lt1"/>
                          </a:solidFill>
                          <a:uFillTx/>
                          <a:latin typeface="+mj-lt"/>
                          <a:sym typeface="Verdana"/>
                        </a:rPr>
                        <a:t>CIT (IRPJ/CSLL)</a:t>
                      </a:r>
                      <a:endParaRPr lang="pt-BR" sz="1000" b="1" i="0" u="none" strike="noStrike" cap="none" spc="0" baseline="0" dirty="0">
                        <a:solidFill>
                          <a:schemeClr val="lt1"/>
                        </a:solidFill>
                        <a:uFillTx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  <a:sym typeface="Verdan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1" u="none" strike="noStrike" cap="none" spc="0" baseline="0" dirty="0">
                          <a:solidFill>
                            <a:schemeClr val="lt1"/>
                          </a:solidFill>
                          <a:uFillTx/>
                          <a:latin typeface="+mj-lt"/>
                          <a:sym typeface="Verdana"/>
                        </a:rPr>
                        <a:t>PIS/COFINS</a:t>
                      </a:r>
                      <a:endParaRPr lang="pt-BR" sz="1000" b="1" i="0" u="none" strike="noStrike" cap="none" spc="0" baseline="0" dirty="0">
                        <a:solidFill>
                          <a:schemeClr val="lt1"/>
                        </a:solidFill>
                        <a:uFillTx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  <a:sym typeface="Verdan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1" u="none" strike="noStrike" cap="none" spc="0" baseline="0" dirty="0">
                          <a:solidFill>
                            <a:schemeClr val="lt1"/>
                          </a:solidFill>
                          <a:uFillTx/>
                          <a:latin typeface="+mj-lt"/>
                          <a:sym typeface="Verdana"/>
                        </a:rPr>
                        <a:t>ISS</a:t>
                      </a:r>
                      <a:endParaRPr lang="pt-BR" sz="1000" b="1" i="0" u="none" strike="noStrike" cap="none" spc="0" baseline="0" dirty="0">
                        <a:solidFill>
                          <a:schemeClr val="lt1"/>
                        </a:solidFill>
                        <a:uFillTx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  <a:sym typeface="Verdan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403">
                <a:tc>
                  <a:txBody>
                    <a:bodyPr/>
                    <a:lstStyle>
                      <a:lvl1pPr marL="0" marR="0" indent="0" algn="l" defTabSz="121920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Tahoma"/>
                          <a:sym typeface="Verdana"/>
                        </a:defRPr>
                      </a:lvl1pPr>
                      <a:lvl2pPr marL="0" marR="0" indent="228600" algn="l" defTabSz="121920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Tahoma"/>
                          <a:sym typeface="Verdana"/>
                        </a:defRPr>
                      </a:lvl2pPr>
                      <a:lvl3pPr marL="0" marR="0" indent="457200" algn="l" defTabSz="121920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Tahoma"/>
                          <a:sym typeface="Verdana"/>
                        </a:defRPr>
                      </a:lvl3pPr>
                      <a:lvl4pPr marL="0" marR="0" indent="685800" algn="l" defTabSz="121920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Tahoma"/>
                          <a:sym typeface="Verdana"/>
                        </a:defRPr>
                      </a:lvl4pPr>
                      <a:lvl5pPr marL="0" marR="0" indent="914400" algn="l" defTabSz="121920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Tahoma"/>
                          <a:sym typeface="Verdana"/>
                        </a:defRPr>
                      </a:lvl5pPr>
                      <a:lvl6pPr marL="0" marR="0" indent="1143000" algn="l" defTabSz="121920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Tahoma"/>
                          <a:sym typeface="Verdana"/>
                        </a:defRPr>
                      </a:lvl6pPr>
                      <a:lvl7pPr marL="0" marR="0" indent="1371600" algn="l" defTabSz="121920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Tahoma"/>
                          <a:sym typeface="Verdana"/>
                        </a:defRPr>
                      </a:lvl7pPr>
                      <a:lvl8pPr marL="0" marR="0" indent="1600200" algn="l" defTabSz="121920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Tahoma"/>
                          <a:sym typeface="Verdana"/>
                        </a:defRPr>
                      </a:lvl8pPr>
                      <a:lvl9pPr marL="0" marR="0" indent="1828800" algn="l" defTabSz="121920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Tahoma"/>
                          <a:sym typeface="Verdana"/>
                        </a:defRPr>
                      </a:lvl9pPr>
                    </a:lstStyle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ZA" sz="1000" b="1" noProof="0" dirty="0">
                          <a:latin typeface="+mj-lt"/>
                        </a:rPr>
                        <a:t>APM</a:t>
                      </a:r>
                      <a:endParaRPr lang="en-ZA" sz="1000" b="1" noProof="0" dirty="0"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Char char="ü"/>
                      </a:pPr>
                      <a:r>
                        <a:rPr lang="pt-BR" sz="1000" b="1" dirty="0">
                          <a:latin typeface="+mj-lt"/>
                        </a:rPr>
                        <a:t>34% </a:t>
                      </a:r>
                      <a:r>
                        <a:rPr lang="pt-BR" sz="1000" dirty="0" err="1">
                          <a:latin typeface="+mj-lt"/>
                        </a:rPr>
                        <a:t>on</a:t>
                      </a:r>
                      <a:r>
                        <a:rPr lang="pt-BR" sz="1000" dirty="0">
                          <a:latin typeface="+mj-lt"/>
                        </a:rPr>
                        <a:t> </a:t>
                      </a:r>
                      <a:r>
                        <a:rPr lang="pt-BR" sz="1000" dirty="0" err="1">
                          <a:latin typeface="+mj-lt"/>
                        </a:rPr>
                        <a:t>the</a:t>
                      </a:r>
                      <a:r>
                        <a:rPr lang="pt-BR" sz="1000" dirty="0">
                          <a:latin typeface="+mj-lt"/>
                        </a:rPr>
                        <a:t> net </a:t>
                      </a:r>
                      <a:r>
                        <a:rPr lang="pt-BR" sz="1000" dirty="0" err="1">
                          <a:latin typeface="+mj-lt"/>
                        </a:rPr>
                        <a:t>profits</a:t>
                      </a:r>
                      <a:r>
                        <a:rPr lang="pt-BR" sz="1000" dirty="0">
                          <a:latin typeface="+mj-lt"/>
                        </a:rPr>
                        <a:t> </a:t>
                      </a:r>
                    </a:p>
                    <a:p>
                      <a:pPr algn="ctr"/>
                      <a:r>
                        <a:rPr lang="pt-BR" sz="1000" dirty="0">
                          <a:latin typeface="+mj-lt"/>
                        </a:rPr>
                        <a:t>(</a:t>
                      </a:r>
                      <a:r>
                        <a:rPr lang="pt-BR" sz="1000" dirty="0" err="1">
                          <a:latin typeface="+mj-lt"/>
                        </a:rPr>
                        <a:t>deductions</a:t>
                      </a:r>
                      <a:r>
                        <a:rPr lang="pt-BR" sz="1000" dirty="0">
                          <a:latin typeface="+mj-lt"/>
                        </a:rPr>
                        <a:t> are </a:t>
                      </a:r>
                      <a:r>
                        <a:rPr lang="pt-BR" sz="1000" dirty="0" err="1">
                          <a:latin typeface="+mj-lt"/>
                        </a:rPr>
                        <a:t>allowed</a:t>
                      </a:r>
                      <a:r>
                        <a:rPr lang="pt-BR" sz="1000" dirty="0">
                          <a:latin typeface="+mj-lt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lvl="0" indent="-171450" algn="ctr" defTabSz="121920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1000" b="1" dirty="0">
                          <a:latin typeface="+mj-lt"/>
                        </a:rPr>
                        <a:t>9.25% </a:t>
                      </a:r>
                      <a:r>
                        <a:rPr lang="pt-BR" sz="1000" dirty="0">
                          <a:latin typeface="+mj-lt"/>
                        </a:rPr>
                        <a:t>rate </a:t>
                      </a:r>
                      <a:r>
                        <a:rPr lang="pt-BR" sz="1000" dirty="0" err="1">
                          <a:latin typeface="+mj-lt"/>
                        </a:rPr>
                        <a:t>on</a:t>
                      </a:r>
                      <a:r>
                        <a:rPr lang="pt-BR" sz="1000" dirty="0">
                          <a:latin typeface="+mj-lt"/>
                        </a:rPr>
                        <a:t> </a:t>
                      </a:r>
                      <a:r>
                        <a:rPr lang="pt-BR" sz="1000" dirty="0" err="1">
                          <a:latin typeface="+mj-lt"/>
                        </a:rPr>
                        <a:t>gross</a:t>
                      </a:r>
                      <a:r>
                        <a:rPr lang="pt-BR" sz="1000" dirty="0">
                          <a:latin typeface="+mj-lt"/>
                        </a:rPr>
                        <a:t> </a:t>
                      </a:r>
                      <a:r>
                        <a:rPr lang="pt-BR" sz="1000" dirty="0" err="1">
                          <a:latin typeface="+mj-lt"/>
                        </a:rPr>
                        <a:t>revenue</a:t>
                      </a:r>
                      <a:endParaRPr lang="pt-BR" sz="1000" dirty="0">
                        <a:latin typeface="+mj-lt"/>
                      </a:endParaRPr>
                    </a:p>
                    <a:p>
                      <a:pPr marL="0" marR="0" lvl="0" indent="0" algn="ctr" defTabSz="121920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>
                          <a:latin typeface="+mj-lt"/>
                        </a:rPr>
                        <a:t> (</a:t>
                      </a:r>
                      <a:r>
                        <a:rPr lang="pt-BR" sz="1000" dirty="0" err="1">
                          <a:latin typeface="+mj-lt"/>
                        </a:rPr>
                        <a:t>appropriation</a:t>
                      </a:r>
                      <a:r>
                        <a:rPr lang="pt-BR" sz="1000" dirty="0">
                          <a:latin typeface="+mj-lt"/>
                        </a:rPr>
                        <a:t> </a:t>
                      </a:r>
                      <a:r>
                        <a:rPr lang="pt-BR" sz="1000" dirty="0" err="1">
                          <a:latin typeface="+mj-lt"/>
                        </a:rPr>
                        <a:t>of</a:t>
                      </a:r>
                      <a:r>
                        <a:rPr lang="pt-BR" sz="1000" dirty="0">
                          <a:latin typeface="+mj-lt"/>
                        </a:rPr>
                        <a:t> </a:t>
                      </a:r>
                      <a:r>
                        <a:rPr lang="pt-BR" sz="1000" dirty="0" err="1">
                          <a:latin typeface="+mj-lt"/>
                        </a:rPr>
                        <a:t>credits</a:t>
                      </a:r>
                      <a:r>
                        <a:rPr lang="pt-BR" sz="1000" dirty="0">
                          <a:latin typeface="+mj-lt"/>
                        </a:rPr>
                        <a:t> </a:t>
                      </a:r>
                      <a:r>
                        <a:rPr lang="pt-BR" sz="1000" dirty="0" err="1">
                          <a:latin typeface="+mj-lt"/>
                        </a:rPr>
                        <a:t>is</a:t>
                      </a:r>
                      <a:r>
                        <a:rPr lang="pt-BR" sz="1000" dirty="0">
                          <a:latin typeface="+mj-lt"/>
                        </a:rPr>
                        <a:t> </a:t>
                      </a:r>
                      <a:r>
                        <a:rPr lang="pt-BR" sz="1000" b="0" u="none" strike="noStrike" cap="none" spc="0" baseline="0" dirty="0" err="1">
                          <a:solidFill>
                            <a:schemeClr val="tx1"/>
                          </a:solidFill>
                          <a:uFillTx/>
                          <a:latin typeface="+mj-lt"/>
                          <a:sym typeface="Verdana"/>
                        </a:rPr>
                        <a:t>allowed</a:t>
                      </a:r>
                      <a:r>
                        <a:rPr lang="pt-BR" sz="1000" dirty="0">
                          <a:latin typeface="+mj-lt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anose="05000000000000000000" pitchFamily="2" charset="2"/>
                        <a:buChar char="ü"/>
                      </a:pPr>
                      <a:r>
                        <a:rPr kumimoji="0" lang="en-ZA" sz="1000" b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uLnTx/>
                          <a:uFillTx/>
                          <a:latin typeface="+mj-lt"/>
                          <a:sym typeface="Verdana"/>
                        </a:rPr>
                        <a:t>2% to 5% rate </a:t>
                      </a:r>
                      <a:r>
                        <a:rPr kumimoji="0" lang="en-ZA" sz="10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uLnTx/>
                          <a:uFillTx/>
                          <a:latin typeface="+mj-lt"/>
                          <a:sym typeface="Verdana"/>
                        </a:rPr>
                        <a:t>(depending on the municipality)</a:t>
                      </a:r>
                      <a:endParaRPr lang="en-ZA" sz="1000" b="0" i="0" u="none" strike="noStrike" cap="none" spc="0" baseline="0" noProof="0" dirty="0">
                        <a:solidFill>
                          <a:schemeClr val="dk1"/>
                        </a:solidFill>
                        <a:uFillTx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  <a:sym typeface="Verdan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813">
                <a:tc>
                  <a:txBody>
                    <a:bodyPr/>
                    <a:lstStyle>
                      <a:lvl1pPr marL="0" marR="0" indent="0" algn="l" defTabSz="121920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Tahoma"/>
                          <a:sym typeface="Verdana"/>
                        </a:defRPr>
                      </a:lvl1pPr>
                      <a:lvl2pPr marL="0" marR="0" indent="228600" algn="l" defTabSz="121920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Tahoma"/>
                          <a:sym typeface="Verdana"/>
                        </a:defRPr>
                      </a:lvl2pPr>
                      <a:lvl3pPr marL="0" marR="0" indent="457200" algn="l" defTabSz="121920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Tahoma"/>
                          <a:sym typeface="Verdana"/>
                        </a:defRPr>
                      </a:lvl3pPr>
                      <a:lvl4pPr marL="0" marR="0" indent="685800" algn="l" defTabSz="121920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Tahoma"/>
                          <a:sym typeface="Verdana"/>
                        </a:defRPr>
                      </a:lvl4pPr>
                      <a:lvl5pPr marL="0" marR="0" indent="914400" algn="l" defTabSz="121920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Tahoma"/>
                          <a:sym typeface="Verdana"/>
                        </a:defRPr>
                      </a:lvl5pPr>
                      <a:lvl6pPr marL="0" marR="0" indent="1143000" algn="l" defTabSz="121920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Tahoma"/>
                          <a:sym typeface="Verdana"/>
                        </a:defRPr>
                      </a:lvl6pPr>
                      <a:lvl7pPr marL="0" marR="0" indent="1371600" algn="l" defTabSz="121920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Tahoma"/>
                          <a:sym typeface="Verdana"/>
                        </a:defRPr>
                      </a:lvl7pPr>
                      <a:lvl8pPr marL="0" marR="0" indent="1600200" algn="l" defTabSz="121920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Tahoma"/>
                          <a:sym typeface="Verdana"/>
                        </a:defRPr>
                      </a:lvl8pPr>
                      <a:lvl9pPr marL="0" marR="0" indent="1828800" algn="l" defTabSz="121920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Tahoma"/>
                          <a:sym typeface="Verdana"/>
                        </a:defRPr>
                      </a:lvl9pPr>
                    </a:lstStyle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ZA" sz="1000" b="1" noProof="0" dirty="0">
                          <a:latin typeface="+mj-lt"/>
                        </a:rPr>
                        <a:t>PPM</a:t>
                      </a:r>
                      <a:endParaRPr lang="en-ZA" sz="1000" b="1" noProof="0" dirty="0"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Char char="ü"/>
                      </a:pPr>
                      <a:r>
                        <a:rPr lang="pt-BR" sz="1000" b="1" dirty="0">
                          <a:latin typeface="+mj-lt"/>
                        </a:rPr>
                        <a:t>10,88% </a:t>
                      </a:r>
                      <a:r>
                        <a:rPr lang="pt-BR" sz="1000" dirty="0" err="1">
                          <a:latin typeface="+mj-lt"/>
                        </a:rPr>
                        <a:t>effective</a:t>
                      </a:r>
                      <a:r>
                        <a:rPr lang="pt-BR" sz="1000" dirty="0">
                          <a:latin typeface="+mj-lt"/>
                        </a:rPr>
                        <a:t> rate on </a:t>
                      </a:r>
                      <a:r>
                        <a:rPr lang="pt-BR" sz="1000" dirty="0" err="1">
                          <a:latin typeface="+mj-lt"/>
                        </a:rPr>
                        <a:t>gross</a:t>
                      </a:r>
                      <a:r>
                        <a:rPr lang="pt-BR" sz="1000" dirty="0">
                          <a:latin typeface="+mj-lt"/>
                        </a:rPr>
                        <a:t> </a:t>
                      </a:r>
                      <a:r>
                        <a:rPr lang="pt-BR" sz="1000" dirty="0" err="1">
                          <a:latin typeface="+mj-lt"/>
                        </a:rPr>
                        <a:t>revenue</a:t>
                      </a:r>
                      <a:endParaRPr lang="pt-BR" sz="1000" dirty="0">
                        <a:latin typeface="+mj-lt"/>
                      </a:endParaRPr>
                    </a:p>
                    <a:p>
                      <a:pPr algn="ctr"/>
                      <a:r>
                        <a:rPr lang="pt-BR" sz="1000" dirty="0">
                          <a:latin typeface="+mj-lt"/>
                        </a:rPr>
                        <a:t>(</a:t>
                      </a:r>
                      <a:r>
                        <a:rPr lang="pt-BR" sz="1000" dirty="0" err="1">
                          <a:latin typeface="+mj-lt"/>
                        </a:rPr>
                        <a:t>deductions</a:t>
                      </a:r>
                      <a:r>
                        <a:rPr lang="pt-BR" sz="1000" dirty="0">
                          <a:latin typeface="+mj-lt"/>
                        </a:rPr>
                        <a:t> are </a:t>
                      </a:r>
                      <a:r>
                        <a:rPr lang="pt-BR" sz="1000" dirty="0" err="1">
                          <a:latin typeface="+mj-lt"/>
                        </a:rPr>
                        <a:t>not</a:t>
                      </a:r>
                      <a:r>
                        <a:rPr lang="pt-BR" sz="1000" dirty="0">
                          <a:latin typeface="+mj-lt"/>
                        </a:rPr>
                        <a:t> </a:t>
                      </a:r>
                      <a:r>
                        <a:rPr lang="pt-BR" sz="1000" dirty="0" err="1">
                          <a:latin typeface="+mj-lt"/>
                        </a:rPr>
                        <a:t>allowed</a:t>
                      </a:r>
                      <a:r>
                        <a:rPr lang="pt-BR" sz="1000" dirty="0">
                          <a:latin typeface="+mj-lt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lvl="0" indent="-171450" algn="ctr" defTabSz="121920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1000" b="1" dirty="0">
                          <a:latin typeface="+mj-lt"/>
                        </a:rPr>
                        <a:t>3.65% </a:t>
                      </a:r>
                      <a:r>
                        <a:rPr lang="pt-BR" sz="1000" dirty="0">
                          <a:latin typeface="+mj-lt"/>
                        </a:rPr>
                        <a:t>rate </a:t>
                      </a:r>
                      <a:r>
                        <a:rPr lang="pt-BR" sz="1000" dirty="0" err="1">
                          <a:latin typeface="+mj-lt"/>
                        </a:rPr>
                        <a:t>on</a:t>
                      </a:r>
                      <a:r>
                        <a:rPr lang="pt-BR" sz="1000" dirty="0">
                          <a:latin typeface="+mj-lt"/>
                        </a:rPr>
                        <a:t> </a:t>
                      </a:r>
                      <a:r>
                        <a:rPr lang="pt-BR" sz="1000" dirty="0" err="1">
                          <a:latin typeface="+mj-lt"/>
                        </a:rPr>
                        <a:t>gross</a:t>
                      </a:r>
                      <a:r>
                        <a:rPr lang="pt-BR" sz="1000" dirty="0">
                          <a:latin typeface="+mj-lt"/>
                        </a:rPr>
                        <a:t> </a:t>
                      </a:r>
                      <a:r>
                        <a:rPr lang="pt-BR" sz="1000" dirty="0" err="1">
                          <a:latin typeface="+mj-lt"/>
                        </a:rPr>
                        <a:t>revenue</a:t>
                      </a:r>
                      <a:endParaRPr lang="pt-BR" sz="1000" dirty="0">
                        <a:latin typeface="+mj-lt"/>
                      </a:endParaRPr>
                    </a:p>
                    <a:p>
                      <a:pPr marL="0" marR="0" lvl="0" indent="0" algn="ctr" defTabSz="121920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>
                          <a:latin typeface="+mj-lt"/>
                        </a:rPr>
                        <a:t> (</a:t>
                      </a:r>
                      <a:r>
                        <a:rPr lang="pt-BR" sz="1000" dirty="0" err="1">
                          <a:latin typeface="+mj-lt"/>
                        </a:rPr>
                        <a:t>appropriation</a:t>
                      </a:r>
                      <a:r>
                        <a:rPr lang="pt-BR" sz="1000" dirty="0">
                          <a:latin typeface="+mj-lt"/>
                        </a:rPr>
                        <a:t> </a:t>
                      </a:r>
                      <a:r>
                        <a:rPr lang="pt-BR" sz="1000" dirty="0" err="1">
                          <a:latin typeface="+mj-lt"/>
                        </a:rPr>
                        <a:t>of</a:t>
                      </a:r>
                      <a:r>
                        <a:rPr lang="pt-BR" sz="1000" dirty="0">
                          <a:latin typeface="+mj-lt"/>
                        </a:rPr>
                        <a:t> </a:t>
                      </a:r>
                      <a:r>
                        <a:rPr lang="pt-BR" sz="1000" dirty="0" err="1">
                          <a:latin typeface="+mj-lt"/>
                        </a:rPr>
                        <a:t>credits</a:t>
                      </a:r>
                      <a:r>
                        <a:rPr lang="pt-BR" sz="1000" dirty="0">
                          <a:latin typeface="+mj-lt"/>
                        </a:rPr>
                        <a:t> </a:t>
                      </a:r>
                      <a:r>
                        <a:rPr lang="pt-BR" sz="1000" dirty="0" err="1">
                          <a:latin typeface="+mj-lt"/>
                        </a:rPr>
                        <a:t>is</a:t>
                      </a:r>
                      <a:r>
                        <a:rPr lang="pt-BR" sz="1000" dirty="0">
                          <a:latin typeface="+mj-lt"/>
                        </a:rPr>
                        <a:t> </a:t>
                      </a:r>
                      <a:r>
                        <a:rPr lang="pt-BR" sz="1000" dirty="0" err="1">
                          <a:latin typeface="+mj-lt"/>
                        </a:rPr>
                        <a:t>not</a:t>
                      </a:r>
                      <a:r>
                        <a:rPr lang="pt-BR" sz="1000" dirty="0">
                          <a:latin typeface="+mj-lt"/>
                        </a:rPr>
                        <a:t> </a:t>
                      </a:r>
                      <a:r>
                        <a:rPr lang="pt-BR" sz="1000" b="0" u="none" strike="noStrike" cap="none" spc="0" baseline="0" dirty="0" err="1">
                          <a:solidFill>
                            <a:schemeClr val="tx1"/>
                          </a:solidFill>
                          <a:uFillTx/>
                          <a:latin typeface="+mj-lt"/>
                          <a:sym typeface="Verdana"/>
                        </a:rPr>
                        <a:t>allowed</a:t>
                      </a:r>
                      <a:r>
                        <a:rPr lang="pt-BR" sz="1000" dirty="0">
                          <a:latin typeface="+mj-lt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anose="05000000000000000000" pitchFamily="2" charset="2"/>
                        <a:buChar char="ü"/>
                      </a:pPr>
                      <a:r>
                        <a:rPr kumimoji="0" lang="en-ZA" sz="1000" b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uLnTx/>
                          <a:uFillTx/>
                          <a:latin typeface="+mj-lt"/>
                          <a:sym typeface="Verdana"/>
                        </a:rPr>
                        <a:t>2% to 5% rate </a:t>
                      </a:r>
                      <a:r>
                        <a:rPr kumimoji="0" lang="en-ZA" sz="10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uLnTx/>
                          <a:uFillTx/>
                          <a:latin typeface="+mj-lt"/>
                          <a:sym typeface="Verdana"/>
                        </a:rPr>
                        <a:t>(depending on the municipality)</a:t>
                      </a:r>
                      <a:endParaRPr lang="en-ZA" sz="1000" b="0" i="0" u="none" strike="noStrike" cap="none" spc="0" baseline="0" noProof="0" dirty="0">
                        <a:solidFill>
                          <a:schemeClr val="dk1"/>
                        </a:solidFill>
                        <a:uFillTx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  <a:sym typeface="Verdan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Chave Direita 8">
            <a:extLst>
              <a:ext uri="{FF2B5EF4-FFF2-40B4-BE49-F238E27FC236}">
                <a16:creationId xmlns:a16="http://schemas.microsoft.com/office/drawing/2014/main" id="{C37E4A04-99EC-6046-42CB-0C844B1B5B80}"/>
              </a:ext>
            </a:extLst>
          </p:cNvPr>
          <p:cNvSpPr/>
          <p:nvPr/>
        </p:nvSpPr>
        <p:spPr>
          <a:xfrm rot="16200000">
            <a:off x="3100033" y="1377684"/>
            <a:ext cx="309127" cy="1749595"/>
          </a:xfrm>
          <a:prstGeom prst="rightBrace">
            <a:avLst/>
          </a:prstGeom>
          <a:ln>
            <a:solidFill>
              <a:schemeClr val="accent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E40A2AB-21E1-1DF6-535B-11A69BF1DE36}"/>
              </a:ext>
            </a:extLst>
          </p:cNvPr>
          <p:cNvSpPr txBox="1"/>
          <p:nvPr/>
        </p:nvSpPr>
        <p:spPr>
          <a:xfrm>
            <a:off x="1197624" y="5644314"/>
            <a:ext cx="51788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pt-BR" sz="2000" b="1" dirty="0">
                <a:solidFill>
                  <a:schemeClr val="accent3"/>
                </a:solidFill>
              </a:rPr>
              <a:t>Players are </a:t>
            </a:r>
            <a:r>
              <a:rPr lang="pt-BR" sz="2000" b="1" dirty="0" err="1">
                <a:solidFill>
                  <a:schemeClr val="accent3"/>
                </a:solidFill>
              </a:rPr>
              <a:t>subject</a:t>
            </a:r>
            <a:r>
              <a:rPr lang="pt-BR" sz="2000" b="1" dirty="0">
                <a:solidFill>
                  <a:schemeClr val="accent3"/>
                </a:solidFill>
              </a:rPr>
              <a:t> to </a:t>
            </a:r>
            <a:r>
              <a:rPr lang="en-US" sz="2000" b="1" dirty="0">
                <a:solidFill>
                  <a:schemeClr val="accent3"/>
                </a:solidFill>
              </a:rPr>
              <a:t>income tax on net prizes at a rate of 15% </a:t>
            </a:r>
            <a:endParaRPr lang="en-ZA" sz="2000" b="1" dirty="0">
              <a:solidFill>
                <a:schemeClr val="accent3"/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F5BF4DB-ED76-A040-7A1E-811D297B1CDD}"/>
              </a:ext>
            </a:extLst>
          </p:cNvPr>
          <p:cNvSpPr txBox="1"/>
          <p:nvPr/>
        </p:nvSpPr>
        <p:spPr>
          <a:xfrm>
            <a:off x="6376518" y="5440419"/>
            <a:ext cx="49531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/>
          </a:p>
          <a:p>
            <a:pPr algn="ctr"/>
            <a:r>
              <a:rPr lang="en-US" sz="1400" dirty="0"/>
              <a:t>Net prizes worth up to USD 450 are exempt. 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The net prize calculated and paid on a yearly basis</a:t>
            </a:r>
            <a:r>
              <a:rPr lang="pt-BR" sz="1400" dirty="0"/>
              <a:t> </a:t>
            </a:r>
          </a:p>
          <a:p>
            <a:pPr algn="ctr"/>
            <a:endParaRPr lang="en-US" sz="1400" dirty="0"/>
          </a:p>
          <a:p>
            <a:pPr algn="ctr"/>
            <a:endParaRPr lang="en-US" sz="1400" dirty="0"/>
          </a:p>
        </p:txBody>
      </p:sp>
      <p:sp>
        <p:nvSpPr>
          <p:cNvPr id="21" name="Chave Direita 20">
            <a:extLst>
              <a:ext uri="{FF2B5EF4-FFF2-40B4-BE49-F238E27FC236}">
                <a16:creationId xmlns:a16="http://schemas.microsoft.com/office/drawing/2014/main" id="{BF089B7C-9EEB-6361-778F-F682803BA6BD}"/>
              </a:ext>
            </a:extLst>
          </p:cNvPr>
          <p:cNvSpPr/>
          <p:nvPr/>
        </p:nvSpPr>
        <p:spPr>
          <a:xfrm rot="10800000" flipV="1">
            <a:off x="6376518" y="5440419"/>
            <a:ext cx="353274" cy="1179535"/>
          </a:xfrm>
          <a:prstGeom prst="rightBrace">
            <a:avLst/>
          </a:prstGeom>
          <a:ln>
            <a:solidFill>
              <a:schemeClr val="accent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4646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A76C4995-3D13-46BC-A360-8162B4891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958" y="651351"/>
            <a:ext cx="10753200" cy="535531"/>
          </a:xfrm>
        </p:spPr>
        <p:txBody>
          <a:bodyPr/>
          <a:lstStyle/>
          <a:p>
            <a:r>
              <a:rPr lang="pt-BR" dirty="0"/>
              <a:t>Marketing </a:t>
            </a:r>
            <a:r>
              <a:rPr lang="pt-BR" dirty="0" err="1"/>
              <a:t>Restrictions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25FEFAD-0B54-83C4-B9D2-C495BECDFEE8}"/>
              </a:ext>
            </a:extLst>
          </p:cNvPr>
          <p:cNvSpPr txBox="1"/>
          <p:nvPr/>
        </p:nvSpPr>
        <p:spPr>
          <a:xfrm>
            <a:off x="453957" y="1458120"/>
            <a:ext cx="1124217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rgbClr val="535353"/>
                </a:solidFill>
                <a:latin typeface="+mj-lt"/>
              </a:rPr>
              <a:t>Current legislation establishes that only authorized operators can advertise in Brazil. </a:t>
            </a:r>
          </a:p>
          <a:p>
            <a:pPr algn="l"/>
            <a:r>
              <a:rPr lang="en-US" dirty="0">
                <a:solidFill>
                  <a:srgbClr val="535353"/>
                </a:solidFill>
                <a:latin typeface="+mj-lt"/>
              </a:rPr>
              <a:t>Advertising should:</a:t>
            </a:r>
          </a:p>
          <a:p>
            <a:pPr algn="l"/>
            <a:endParaRPr lang="en-US" dirty="0">
              <a:solidFill>
                <a:srgbClr val="535353"/>
              </a:solidFill>
              <a:latin typeface="+mj-lt"/>
            </a:endParaRPr>
          </a:p>
          <a:p>
            <a:pPr marL="627063" algn="just"/>
            <a:r>
              <a:rPr lang="en-US" dirty="0">
                <a:solidFill>
                  <a:srgbClr val="535353"/>
                </a:solidFill>
                <a:latin typeface="+mj-lt"/>
              </a:rPr>
              <a:t>avoid misleading statements to consumers about the probability of winning;</a:t>
            </a:r>
          </a:p>
          <a:p>
            <a:pPr marL="627063" algn="just"/>
            <a:endParaRPr lang="en-US" dirty="0">
              <a:solidFill>
                <a:srgbClr val="535353"/>
              </a:solidFill>
              <a:latin typeface="+mj-lt"/>
            </a:endParaRPr>
          </a:p>
          <a:p>
            <a:pPr marL="627063" algn="l"/>
            <a:endParaRPr lang="en-US" dirty="0">
              <a:solidFill>
                <a:srgbClr val="535353"/>
              </a:solidFill>
              <a:latin typeface="+mj-lt"/>
            </a:endParaRPr>
          </a:p>
          <a:p>
            <a:pPr marL="627063" algn="l"/>
            <a:r>
              <a:rPr lang="en-US" dirty="0">
                <a:solidFill>
                  <a:srgbClr val="535353"/>
                </a:solidFill>
                <a:latin typeface="+mj-lt"/>
              </a:rPr>
              <a:t>not induce consumers to increase the frequency or value of bets;</a:t>
            </a:r>
          </a:p>
          <a:p>
            <a:pPr marL="627063" algn="l"/>
            <a:endParaRPr lang="en-US" dirty="0">
              <a:solidFill>
                <a:srgbClr val="535353"/>
              </a:solidFill>
              <a:latin typeface="+mj-lt"/>
            </a:endParaRPr>
          </a:p>
          <a:p>
            <a:pPr marL="627063" algn="l"/>
            <a:r>
              <a:rPr lang="en-US" dirty="0">
                <a:solidFill>
                  <a:srgbClr val="535353"/>
                </a:solidFill>
                <a:latin typeface="+mj-lt"/>
              </a:rPr>
              <a:t>not suggest that bettor’s skill can influence the outcome of the bet.</a:t>
            </a:r>
          </a:p>
          <a:p>
            <a:pPr algn="l"/>
            <a:endParaRPr lang="en-US" dirty="0">
              <a:solidFill>
                <a:srgbClr val="535353"/>
              </a:solidFill>
              <a:latin typeface="+mj-lt"/>
            </a:endParaRPr>
          </a:p>
          <a:p>
            <a:pPr algn="l"/>
            <a:r>
              <a:rPr lang="en-US" dirty="0">
                <a:solidFill>
                  <a:srgbClr val="535353"/>
                </a:solidFill>
                <a:latin typeface="+mj-lt"/>
              </a:rPr>
              <a:t>           contain responsive gaming warnings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DE340EF2-8F79-DDB7-A54D-4E77748350A7}"/>
              </a:ext>
            </a:extLst>
          </p:cNvPr>
          <p:cNvSpPr txBox="1"/>
          <p:nvPr/>
        </p:nvSpPr>
        <p:spPr>
          <a:xfrm>
            <a:off x="453957" y="5725975"/>
            <a:ext cx="7846478" cy="646986"/>
          </a:xfrm>
          <a:prstGeom prst="round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i="0" dirty="0">
                <a:solidFill>
                  <a:schemeClr val="bg1"/>
                </a:solidFill>
                <a:effectLst/>
                <a:latin typeface="+mj-lt"/>
              </a:rPr>
              <a:t>The Brazilian Council for Self-Regulation in Advertising (Conar) </a:t>
            </a:r>
            <a:r>
              <a:rPr lang="en-US" sz="1600" b="1" i="0" u="none" strike="noStrike" dirty="0">
                <a:solidFill>
                  <a:schemeClr val="bg1"/>
                </a:solidFill>
                <a:effectLst/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Annex “X”</a:t>
            </a:r>
            <a:r>
              <a:rPr lang="en-US" sz="1600" b="1" i="0" dirty="0">
                <a:solidFill>
                  <a:schemeClr val="bg1"/>
                </a:solidFill>
                <a:effectLst/>
                <a:latin typeface="+mj-lt"/>
              </a:rPr>
              <a:t> (betting advertising rules)</a:t>
            </a:r>
            <a:endParaRPr lang="pt-BR" sz="1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8" name="Gráfico 17" descr="Dinheiro com preenchimento sólido">
            <a:extLst>
              <a:ext uri="{FF2B5EF4-FFF2-40B4-BE49-F238E27FC236}">
                <a16:creationId xmlns:a16="http://schemas.microsoft.com/office/drawing/2014/main" id="{2A101651-01C7-E229-A408-2E4B924EAE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5695" y="2991048"/>
            <a:ext cx="522522" cy="522522"/>
          </a:xfrm>
          <a:prstGeom prst="rect">
            <a:avLst/>
          </a:prstGeom>
        </p:spPr>
      </p:pic>
      <p:pic>
        <p:nvPicPr>
          <p:cNvPr id="20" name="Gráfico 19" descr="Baú de tesouro com preenchimento sólido">
            <a:extLst>
              <a:ext uri="{FF2B5EF4-FFF2-40B4-BE49-F238E27FC236}">
                <a16:creationId xmlns:a16="http://schemas.microsoft.com/office/drawing/2014/main" id="{CC83F580-61C5-8677-5110-AC6C50F3F0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8549" y="2251880"/>
            <a:ext cx="610612" cy="610612"/>
          </a:xfrm>
          <a:prstGeom prst="rect">
            <a:avLst/>
          </a:prstGeom>
        </p:spPr>
      </p:pic>
      <p:pic>
        <p:nvPicPr>
          <p:cNvPr id="22" name="Gráfico 21" descr="Ideia com preenchimento sólido">
            <a:extLst>
              <a:ext uri="{FF2B5EF4-FFF2-40B4-BE49-F238E27FC236}">
                <a16:creationId xmlns:a16="http://schemas.microsoft.com/office/drawing/2014/main" id="{FC0067CF-691C-D16B-DBCE-DE5196F776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5694" y="3638240"/>
            <a:ext cx="522523" cy="522523"/>
          </a:xfrm>
          <a:prstGeom prst="rect">
            <a:avLst/>
          </a:prstGeom>
        </p:spPr>
      </p:pic>
      <p:pic>
        <p:nvPicPr>
          <p:cNvPr id="1032" name="Picture 8" descr="vermelho aviso Legal sinal, distintivo, ícone vetor ilustração 29924478  Vetor no Vecteezy">
            <a:extLst>
              <a:ext uri="{FF2B5EF4-FFF2-40B4-BE49-F238E27FC236}">
                <a16:creationId xmlns:a16="http://schemas.microsoft.com/office/drawing/2014/main" id="{9F3BD4FE-A047-ECB6-E1B6-F9D660A7E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61" y="4116262"/>
            <a:ext cx="1076702" cy="61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169429E6-DE44-A2FE-F7B5-903FAC5C5F77}"/>
              </a:ext>
            </a:extLst>
          </p:cNvPr>
          <p:cNvSpPr txBox="1"/>
          <p:nvPr/>
        </p:nvSpPr>
        <p:spPr>
          <a:xfrm>
            <a:off x="341168" y="4838215"/>
            <a:ext cx="7846478" cy="646986"/>
          </a:xfrm>
          <a:prstGeom prst="round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</a:rPr>
              <a:t>Ministry of Finance may determine URL blocking of unlicensed operators and take down of irregular advertising</a:t>
            </a:r>
            <a:endParaRPr lang="pt-BR" sz="1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8759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B06770-9DB1-4CB1-A119-F8A4E5F40D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7620" y="3875991"/>
            <a:ext cx="5374800" cy="535531"/>
          </a:xfrm>
        </p:spPr>
        <p:txBody>
          <a:bodyPr/>
          <a:lstStyle/>
          <a:p>
            <a:r>
              <a:rPr lang="en-US" dirty="0"/>
              <a:t>What comes next?</a:t>
            </a:r>
          </a:p>
        </p:txBody>
      </p:sp>
    </p:spTree>
    <p:extLst>
      <p:ext uri="{BB962C8B-B14F-4D97-AF65-F5344CB8AC3E}">
        <p14:creationId xmlns:p14="http://schemas.microsoft.com/office/powerpoint/2010/main" val="55555657"/>
      </p:ext>
    </p:extLst>
  </p:cSld>
  <p:clrMapOvr>
    <a:masterClrMapping/>
  </p:clrMapOvr>
</p:sld>
</file>

<file path=ppt/theme/theme1.xml><?xml version="1.0" encoding="utf-8"?>
<a:theme xmlns:a="http://schemas.openxmlformats.org/drawingml/2006/main" name="Mattos Filho">
  <a:themeElements>
    <a:clrScheme name="Personalizada 1">
      <a:dk1>
        <a:srgbClr val="3C3C3C"/>
      </a:dk1>
      <a:lt1>
        <a:srgbClr val="FFFFFF"/>
      </a:lt1>
      <a:dk2>
        <a:srgbClr val="EC7000"/>
      </a:dk2>
      <a:lt2>
        <a:srgbClr val="EBEBEB"/>
      </a:lt2>
      <a:accent1>
        <a:srgbClr val="EC7000"/>
      </a:accent1>
      <a:accent2>
        <a:srgbClr val="FFA900"/>
      </a:accent2>
      <a:accent3>
        <a:srgbClr val="682695"/>
      </a:accent3>
      <a:accent4>
        <a:srgbClr val="BD00F7"/>
      </a:accent4>
      <a:accent5>
        <a:srgbClr val="3C3C3C"/>
      </a:accent5>
      <a:accent6>
        <a:srgbClr val="EBEBEB"/>
      </a:accent6>
      <a:hlink>
        <a:srgbClr val="682695"/>
      </a:hlink>
      <a:folHlink>
        <a:srgbClr val="3F0B65"/>
      </a:folHlink>
    </a:clrScheme>
    <a:fontScheme name="Personalizada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_Mattos-Filho_2022" id="{684FB3F4-C095-4FFE-8374-ABACAA91B906}" vid="{E5052B8A-CE4C-4611-A182-4FB9C570F319}"/>
    </a:ext>
  </a:extLst>
</a:theme>
</file>

<file path=ppt/theme/theme2.xml><?xml version="1.0" encoding="utf-8"?>
<a:theme xmlns:a="http://schemas.openxmlformats.org/drawingml/2006/main" name="Interbrand">
  <a:themeElements>
    <a:clrScheme name="Interbrand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66666"/>
      </a:accent1>
      <a:accent2>
        <a:srgbClr val="888888"/>
      </a:accent2>
      <a:accent3>
        <a:srgbClr val="7C7C7C"/>
      </a:accent3>
      <a:accent4>
        <a:srgbClr val="222222"/>
      </a:accent4>
      <a:accent5>
        <a:srgbClr val="FF0000"/>
      </a:accent5>
      <a:accent6>
        <a:srgbClr val="393939"/>
      </a:accent6>
      <a:hlink>
        <a:srgbClr val="0000FF"/>
      </a:hlink>
      <a:folHlink>
        <a:srgbClr val="FF00FF"/>
      </a:folHlink>
    </a:clrScheme>
    <a:fontScheme name="Interbrand">
      <a:majorFont>
        <a:latin typeface="Helvetica Now for IB Display"/>
        <a:ea typeface="Helvetica Now for IB Display"/>
        <a:cs typeface="Helvetica Now for IB Display"/>
      </a:majorFont>
      <a:minorFont>
        <a:latin typeface="Verdana"/>
        <a:ea typeface="Verdana"/>
        <a:cs typeface="Verdana"/>
      </a:minorFont>
    </a:fontScheme>
    <a:fmtScheme name="Interbran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��< ? x m l   v e r s i o n = " 1 . 0 "   e n c o d i n g = " u t f - 1 6 " ? > < p r o p e r t i e s   x m l n s = " h t t p : / / w w w . i m a n a g e . c o m / w o r k / x m l s c h e m a " >  
     < d o c u m e n t i d > S P ! 4 6 3 2 0 7 8 0 . 1 < / d o c u m e n t i d >  
     < s e n d e r i d > K U J A W S K I < / s e n d e r i d >  
     < s e n d e r e m a i l > K U J A W S K I @ M A T T O S F I L H O . C O M . B R < / s e n d e r e m a i l >  
     < l a s t m o d i f i e d > 2 0 2 4 - 0 1 - 3 1 T 1 8 : 4 9 : 5 2 . 0 0 0 0 0 0 0 - 0 3 : 0 0 < / l a s t m o d i f i e d >  
     < d a t a b a s e > S P < / d a t a b a s e >  
 < / p r o p e r t i e s > 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ac920c5-764e-487b-921f-3579b08e4243">
      <Terms xmlns="http://schemas.microsoft.com/office/infopath/2007/PartnerControls"/>
    </lcf76f155ced4ddcb4097134ff3c332f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734062134F414A9304A96B1AEFF1FD" ma:contentTypeVersion="14" ma:contentTypeDescription="Create a new document." ma:contentTypeScope="" ma:versionID="f20a3d1dfb60ee2d3168e152f33d770a">
  <xsd:schema xmlns:xsd="http://www.w3.org/2001/XMLSchema" xmlns:xs="http://www.w3.org/2001/XMLSchema" xmlns:p="http://schemas.microsoft.com/office/2006/metadata/properties" xmlns:ns2="bac920c5-764e-487b-921f-3579b08e4243" xmlns:ns3="453c97e7-6b6f-40ab-aa78-124697de452a" targetNamespace="http://schemas.microsoft.com/office/2006/metadata/properties" ma:root="true" ma:fieldsID="253a7741ed125ae7df2960c9624fe76c" ns2:_="" ns3:_="">
    <xsd:import namespace="bac920c5-764e-487b-921f-3579b08e4243"/>
    <xsd:import namespace="453c97e7-6b6f-40ab-aa78-124697de45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c920c5-764e-487b-921f-3579b08e42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3fa043fe-ae7a-4c99-b9b8-416078dda7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3c97e7-6b6f-40ab-aa78-124697de452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0FA2E9-7ECE-4D5F-BC29-C03A6D8419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5E8403-F688-48B3-8094-282B3D99173A}">
  <ds:schemaRefs>
    <ds:schemaRef ds:uri="http://www.imanage.com/work/xmlschema"/>
  </ds:schemaRefs>
</ds:datastoreItem>
</file>

<file path=customXml/itemProps3.xml><?xml version="1.0" encoding="utf-8"?>
<ds:datastoreItem xmlns:ds="http://schemas.openxmlformats.org/officeDocument/2006/customXml" ds:itemID="{D41C4CF1-DD2D-4CEC-A447-94484ACECC0E}">
  <ds:schemaRefs>
    <ds:schemaRef ds:uri="http://purl.org/dc/terms/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47026acc-fc97-4528-879c-7de73a1f1771"/>
  </ds:schemaRefs>
</ds:datastoreItem>
</file>

<file path=customXml/itemProps4.xml><?xml version="1.0" encoding="utf-8"?>
<ds:datastoreItem xmlns:ds="http://schemas.openxmlformats.org/officeDocument/2006/customXml" ds:itemID="{CA74C586-85C3-484B-92AB-D50C2DA28DF9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7119</TotalTime>
  <Words>1535</Words>
  <Application>Microsoft Office PowerPoint</Application>
  <PresentationFormat>Personalizar</PresentationFormat>
  <Paragraphs>222</Paragraphs>
  <Slides>19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7" baseType="lpstr">
      <vt:lpstr>Arial</vt:lpstr>
      <vt:lpstr>Calibri</vt:lpstr>
      <vt:lpstr>Helvetica Now for IB Display</vt:lpstr>
      <vt:lpstr>Inter</vt:lpstr>
      <vt:lpstr>Segoe UI</vt:lpstr>
      <vt:lpstr>Verdana</vt:lpstr>
      <vt:lpstr>Wingdings</vt:lpstr>
      <vt:lpstr>Mattos Filho</vt:lpstr>
      <vt:lpstr>Apresentação do PowerPoint</vt:lpstr>
      <vt:lpstr>Scope</vt:lpstr>
      <vt:lpstr>Licensing requirements</vt:lpstr>
      <vt:lpstr>Apresentação do PowerPoint</vt:lpstr>
      <vt:lpstr>Internal Controls, Policies and Governance</vt:lpstr>
      <vt:lpstr>Tax</vt:lpstr>
      <vt:lpstr>Tax</vt:lpstr>
      <vt:lpstr>Marketing Restrictions</vt:lpstr>
      <vt:lpstr>What comes next?</vt:lpstr>
      <vt:lpstr>Apresentação do PowerPoint</vt:lpstr>
      <vt:lpstr>Payment and transactions requirements</vt:lpstr>
      <vt:lpstr>Apresentação do PowerPoint</vt:lpstr>
      <vt:lpstr>Apresentação do PowerPoint</vt:lpstr>
      <vt:lpstr>Apresentação do PowerPoint</vt:lpstr>
      <vt:lpstr>Technical and Security Requirements</vt:lpstr>
      <vt:lpstr>Apresentação do PowerPoint</vt:lpstr>
      <vt:lpstr>Apresentação do PowerPoint</vt:lpstr>
      <vt:lpstr>Thank you! 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Rafaela Zenaro Maron</dc:creator>
  <cp:lastModifiedBy>Fabio Ferreira Kujawski</cp:lastModifiedBy>
  <cp:revision>127</cp:revision>
  <cp:lastPrinted>2022-04-29T11:29:56Z</cp:lastPrinted>
  <dcterms:created xsi:type="dcterms:W3CDTF">2023-02-06T19:40:22Z</dcterms:created>
  <dcterms:modified xsi:type="dcterms:W3CDTF">2024-05-20T22:55:58Z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0x0101003008EC4123A9EB45AB27F84C3AAA2645</vt:lpwstr>
  </property>
</Properties>
</file>