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9"/>
  </p:notesMasterIdLst>
  <p:sldIdLst>
    <p:sldId id="688" r:id="rId5"/>
    <p:sldId id="803" r:id="rId6"/>
    <p:sldId id="804" r:id="rId7"/>
    <p:sldId id="805" r:id="rId8"/>
    <p:sldId id="806" r:id="rId9"/>
    <p:sldId id="807" r:id="rId10"/>
    <p:sldId id="808" r:id="rId11"/>
    <p:sldId id="809" r:id="rId12"/>
    <p:sldId id="801" r:id="rId13"/>
    <p:sldId id="690" r:id="rId14"/>
    <p:sldId id="691" r:id="rId15"/>
    <p:sldId id="692" r:id="rId16"/>
    <p:sldId id="783" r:id="rId17"/>
    <p:sldId id="798" r:id="rId18"/>
    <p:sldId id="799" r:id="rId19"/>
    <p:sldId id="794" r:id="rId20"/>
    <p:sldId id="800" r:id="rId21"/>
    <p:sldId id="795" r:id="rId22"/>
    <p:sldId id="797" r:id="rId23"/>
    <p:sldId id="811" r:id="rId24"/>
    <p:sldId id="802" r:id="rId25"/>
    <p:sldId id="810" r:id="rId26"/>
    <p:sldId id="742" r:id="rId27"/>
    <p:sldId id="757"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4" userDrawn="1">
          <p15:clr>
            <a:srgbClr val="A4A3A4"/>
          </p15:clr>
        </p15:guide>
        <p15:guide id="2" orient="horz" pos="1008" userDrawn="1">
          <p15:clr>
            <a:srgbClr val="A4A3A4"/>
          </p15:clr>
        </p15:guide>
        <p15:guide id="3" orient="horz" pos="912" userDrawn="1">
          <p15:clr>
            <a:srgbClr val="A4A3A4"/>
          </p15:clr>
        </p15:guide>
        <p15:guide id="4" pos="3456" userDrawn="1">
          <p15:clr>
            <a:srgbClr val="A4A3A4"/>
          </p15:clr>
        </p15:guide>
        <p15:guide id="5" pos="2592" userDrawn="1">
          <p15:clr>
            <a:srgbClr val="A4A3A4"/>
          </p15:clr>
        </p15:guide>
        <p15:guide id="6" orient="horz" pos="4176">
          <p15:clr>
            <a:srgbClr val="A4A3A4"/>
          </p15:clr>
        </p15:guide>
        <p15:guide id="7" orient="horz" pos="1200">
          <p15:clr>
            <a:srgbClr val="A4A3A4"/>
          </p15:clr>
        </p15:guide>
        <p15:guide id="8" pos="220">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maslan"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E5"/>
    <a:srgbClr val="4059AB"/>
    <a:srgbClr val="736B66"/>
    <a:srgbClr val="0FC3E8"/>
    <a:srgbClr val="395099"/>
    <a:srgbClr val="A9A391"/>
    <a:srgbClr val="0194BE"/>
    <a:srgbClr val="00C0AE"/>
    <a:srgbClr val="72A29D"/>
    <a:srgbClr val="629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735" autoAdjust="0"/>
  </p:normalViewPr>
  <p:slideViewPr>
    <p:cSldViewPr>
      <p:cViewPr varScale="1">
        <p:scale>
          <a:sx n="113" d="100"/>
          <a:sy n="113" d="100"/>
        </p:scale>
        <p:origin x="-1506" y="-108"/>
      </p:cViewPr>
      <p:guideLst>
        <p:guide orient="horz" pos="184"/>
        <p:guide orient="horz" pos="1008"/>
        <p:guide orient="horz" pos="912"/>
        <p:guide orient="horz" pos="4176"/>
        <p:guide orient="horz" pos="1200"/>
        <p:guide pos="3456"/>
        <p:guide pos="2592"/>
        <p:guide pos="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97" d="100"/>
          <a:sy n="97" d="100"/>
        </p:scale>
        <p:origin x="-354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A17B983-2D84-49E4-9014-43DFCFB9679A}" type="datetimeFigureOut">
              <a:rPr lang="en-US" smtClean="0"/>
              <a:pPr/>
              <a:t>5/21/2018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9310EB21-A66C-4E2C-B101-A4D77D18D611}" type="slidenum">
              <a:rPr lang="en-US" smtClean="0"/>
              <a:pPr/>
              <a:t>‹#›</a:t>
            </a:fld>
            <a:endParaRPr lang="en-US" dirty="0"/>
          </a:p>
        </p:txBody>
      </p:sp>
    </p:spTree>
    <p:extLst>
      <p:ext uri="{BB962C8B-B14F-4D97-AF65-F5344CB8AC3E}">
        <p14:creationId xmlns:p14="http://schemas.microsoft.com/office/powerpoint/2010/main" val="87026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a:t>
            </a:fld>
            <a:endParaRPr lang="en-US" dirty="0"/>
          </a:p>
        </p:txBody>
      </p:sp>
    </p:spTree>
    <p:extLst>
      <p:ext uri="{BB962C8B-B14F-4D97-AF65-F5344CB8AC3E}">
        <p14:creationId xmlns:p14="http://schemas.microsoft.com/office/powerpoint/2010/main" val="8198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1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p:txBody>
      </p:sp>
      <p:sp>
        <p:nvSpPr>
          <p:cNvPr id="4" name="Slide Number Placeholder 3"/>
          <p:cNvSpPr>
            <a:spLocks noGrp="1"/>
          </p:cNvSpPr>
          <p:nvPr>
            <p:ph type="sldNum" sz="quarter" idx="10"/>
          </p:nvPr>
        </p:nvSpPr>
        <p:spPr/>
        <p:txBody>
          <a:bodyPr/>
          <a:lstStyle/>
          <a:p>
            <a:fld id="{9310EB21-A66C-4E2C-B101-A4D77D18D611}" type="slidenum">
              <a:rPr lang="en-US" smtClean="0"/>
              <a:pPr/>
              <a:t>11</a:t>
            </a:fld>
            <a:endParaRPr lang="en-US" dirty="0"/>
          </a:p>
        </p:txBody>
      </p:sp>
    </p:spTree>
    <p:extLst>
      <p:ext uri="{BB962C8B-B14F-4D97-AF65-F5344CB8AC3E}">
        <p14:creationId xmlns:p14="http://schemas.microsoft.com/office/powerpoint/2010/main" val="75592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12</a:t>
            </a:fld>
            <a:endParaRPr lang="en-US" dirty="0"/>
          </a:p>
        </p:txBody>
      </p:sp>
    </p:spTree>
    <p:extLst>
      <p:ext uri="{BB962C8B-B14F-4D97-AF65-F5344CB8AC3E}">
        <p14:creationId xmlns:p14="http://schemas.microsoft.com/office/powerpoint/2010/main" val="55103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13</a:t>
            </a:fld>
            <a:endParaRPr lang="en-US" dirty="0"/>
          </a:p>
        </p:txBody>
      </p:sp>
    </p:spTree>
    <p:extLst>
      <p:ext uri="{BB962C8B-B14F-4D97-AF65-F5344CB8AC3E}">
        <p14:creationId xmlns:p14="http://schemas.microsoft.com/office/powerpoint/2010/main" val="249059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1573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15</a:t>
            </a:fld>
            <a:endParaRPr lang="en-US" dirty="0"/>
          </a:p>
        </p:txBody>
      </p:sp>
    </p:spTree>
    <p:extLst>
      <p:ext uri="{BB962C8B-B14F-4D97-AF65-F5344CB8AC3E}">
        <p14:creationId xmlns:p14="http://schemas.microsoft.com/office/powerpoint/2010/main" val="105707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16</a:t>
            </a:fld>
            <a:endParaRPr lang="en-US" dirty="0"/>
          </a:p>
        </p:txBody>
      </p:sp>
    </p:spTree>
    <p:extLst>
      <p:ext uri="{BB962C8B-B14F-4D97-AF65-F5344CB8AC3E}">
        <p14:creationId xmlns:p14="http://schemas.microsoft.com/office/powerpoint/2010/main" val="134938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17</a:t>
            </a:fld>
            <a:endParaRPr lang="en-US" dirty="0"/>
          </a:p>
        </p:txBody>
      </p:sp>
    </p:spTree>
    <p:extLst>
      <p:ext uri="{BB962C8B-B14F-4D97-AF65-F5344CB8AC3E}">
        <p14:creationId xmlns:p14="http://schemas.microsoft.com/office/powerpoint/2010/main" val="3036593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18</a:t>
            </a:fld>
            <a:endParaRPr lang="en-US" dirty="0"/>
          </a:p>
        </p:txBody>
      </p:sp>
    </p:spTree>
    <p:extLst>
      <p:ext uri="{BB962C8B-B14F-4D97-AF65-F5344CB8AC3E}">
        <p14:creationId xmlns:p14="http://schemas.microsoft.com/office/powerpoint/2010/main" val="208024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19</a:t>
            </a:fld>
            <a:endParaRPr lang="en-US" dirty="0"/>
          </a:p>
        </p:txBody>
      </p:sp>
    </p:spTree>
    <p:extLst>
      <p:ext uri="{BB962C8B-B14F-4D97-AF65-F5344CB8AC3E}">
        <p14:creationId xmlns:p14="http://schemas.microsoft.com/office/powerpoint/2010/main" val="94147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20</a:t>
            </a:fld>
            <a:endParaRPr lang="en-US" dirty="0"/>
          </a:p>
        </p:txBody>
      </p:sp>
    </p:spTree>
    <p:extLst>
      <p:ext uri="{BB962C8B-B14F-4D97-AF65-F5344CB8AC3E}">
        <p14:creationId xmlns:p14="http://schemas.microsoft.com/office/powerpoint/2010/main" val="160208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2</a:t>
            </a:fld>
            <a:endParaRPr lang="en-US" dirty="0"/>
          </a:p>
        </p:txBody>
      </p:sp>
    </p:spTree>
    <p:extLst>
      <p:ext uri="{BB962C8B-B14F-4D97-AF65-F5344CB8AC3E}">
        <p14:creationId xmlns:p14="http://schemas.microsoft.com/office/powerpoint/2010/main" val="8639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21</a:t>
            </a:fld>
            <a:endParaRPr lang="en-US" dirty="0"/>
          </a:p>
        </p:txBody>
      </p:sp>
    </p:spTree>
    <p:extLst>
      <p:ext uri="{BB962C8B-B14F-4D97-AF65-F5344CB8AC3E}">
        <p14:creationId xmlns:p14="http://schemas.microsoft.com/office/powerpoint/2010/main" val="167234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22</a:t>
            </a:fld>
            <a:endParaRPr lang="en-US" dirty="0"/>
          </a:p>
        </p:txBody>
      </p:sp>
    </p:spTree>
    <p:extLst>
      <p:ext uri="{BB962C8B-B14F-4D97-AF65-F5344CB8AC3E}">
        <p14:creationId xmlns:p14="http://schemas.microsoft.com/office/powerpoint/2010/main" val="224706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23</a:t>
            </a:fld>
            <a:endParaRPr lang="en-US" dirty="0"/>
          </a:p>
        </p:txBody>
      </p:sp>
    </p:spTree>
    <p:extLst>
      <p:ext uri="{BB962C8B-B14F-4D97-AF65-F5344CB8AC3E}">
        <p14:creationId xmlns:p14="http://schemas.microsoft.com/office/powerpoint/2010/main" val="58090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3</a:t>
            </a:fld>
            <a:endParaRPr lang="en-US" dirty="0"/>
          </a:p>
        </p:txBody>
      </p:sp>
    </p:spTree>
    <p:extLst>
      <p:ext uri="{BB962C8B-B14F-4D97-AF65-F5344CB8AC3E}">
        <p14:creationId xmlns:p14="http://schemas.microsoft.com/office/powerpoint/2010/main" val="158302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4</a:t>
            </a:fld>
            <a:endParaRPr lang="en-US" dirty="0"/>
          </a:p>
        </p:txBody>
      </p:sp>
    </p:spTree>
    <p:extLst>
      <p:ext uri="{BB962C8B-B14F-4D97-AF65-F5344CB8AC3E}">
        <p14:creationId xmlns:p14="http://schemas.microsoft.com/office/powerpoint/2010/main" val="289547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5</a:t>
            </a:fld>
            <a:endParaRPr lang="en-US" dirty="0"/>
          </a:p>
        </p:txBody>
      </p:sp>
    </p:spTree>
    <p:extLst>
      <p:ext uri="{BB962C8B-B14F-4D97-AF65-F5344CB8AC3E}">
        <p14:creationId xmlns:p14="http://schemas.microsoft.com/office/powerpoint/2010/main" val="53064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6</a:t>
            </a:fld>
            <a:endParaRPr lang="en-US" dirty="0"/>
          </a:p>
        </p:txBody>
      </p:sp>
    </p:spTree>
    <p:extLst>
      <p:ext uri="{BB962C8B-B14F-4D97-AF65-F5344CB8AC3E}">
        <p14:creationId xmlns:p14="http://schemas.microsoft.com/office/powerpoint/2010/main" val="87952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7</a:t>
            </a:fld>
            <a:endParaRPr lang="en-US" dirty="0"/>
          </a:p>
        </p:txBody>
      </p:sp>
    </p:spTree>
    <p:extLst>
      <p:ext uri="{BB962C8B-B14F-4D97-AF65-F5344CB8AC3E}">
        <p14:creationId xmlns:p14="http://schemas.microsoft.com/office/powerpoint/2010/main" val="222724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Option 3 for a slide </a:t>
            </a:r>
            <a:br>
              <a:rPr lang="en-US" dirty="0">
                <a:solidFill>
                  <a:schemeClr val="tx1">
                    <a:lumMod val="65000"/>
                    <a:lumOff val="35000"/>
                  </a:schemeClr>
                </a:solidFill>
              </a:rPr>
            </a:br>
            <a:r>
              <a:rPr lang="en-US" dirty="0">
                <a:solidFill>
                  <a:schemeClr val="tx1">
                    <a:lumMod val="65000"/>
                    <a:lumOff val="35000"/>
                  </a:schemeClr>
                </a:solidFill>
              </a:rPr>
              <a:t>on our understanding of their situation</a:t>
            </a:r>
          </a:p>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8</a:t>
            </a:fld>
            <a:endParaRPr lang="en-US" dirty="0"/>
          </a:p>
        </p:txBody>
      </p:sp>
    </p:spTree>
    <p:extLst>
      <p:ext uri="{BB962C8B-B14F-4D97-AF65-F5344CB8AC3E}">
        <p14:creationId xmlns:p14="http://schemas.microsoft.com/office/powerpoint/2010/main" val="237751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0EB21-A66C-4E2C-B101-A4D77D18D611}" type="slidenum">
              <a:rPr lang="en-US" smtClean="0"/>
              <a:pPr/>
              <a:t>10</a:t>
            </a:fld>
            <a:endParaRPr lang="en-US" dirty="0"/>
          </a:p>
        </p:txBody>
      </p:sp>
    </p:spTree>
    <p:extLst>
      <p:ext uri="{BB962C8B-B14F-4D97-AF65-F5344CB8AC3E}">
        <p14:creationId xmlns:p14="http://schemas.microsoft.com/office/powerpoint/2010/main" val="3498161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9.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0.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1.gi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ubtitle 2">
            <a:extLst>
              <a:ext uri="{FF2B5EF4-FFF2-40B4-BE49-F238E27FC236}">
                <a16:creationId xmlns="" xmlns:a16="http://schemas.microsoft.com/office/drawing/2014/main" id="{C35E752E-28B6-4C1E-A0FF-9FC12B9D8E18}"/>
              </a:ext>
            </a:extLst>
          </p:cNvPr>
          <p:cNvSpPr>
            <a:spLocks noGrp="1"/>
          </p:cNvSpPr>
          <p:nvPr>
            <p:ph type="subTitle" idx="1"/>
          </p:nvPr>
        </p:nvSpPr>
        <p:spPr>
          <a:xfrm>
            <a:off x="240269" y="4772661"/>
            <a:ext cx="4666694" cy="741044"/>
          </a:xfrm>
        </p:spPr>
        <p:txBody>
          <a:bodyPr>
            <a:noAutofit/>
          </a:bodyPr>
          <a:lstStyle>
            <a:lvl1pPr marL="0" indent="0" algn="l">
              <a:lnSpc>
                <a:spcPct val="10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12">
            <a:extLst>
              <a:ext uri="{FF2B5EF4-FFF2-40B4-BE49-F238E27FC236}">
                <a16:creationId xmlns="" xmlns:a16="http://schemas.microsoft.com/office/drawing/2014/main" id="{A94A7579-9FC5-480D-9DB4-3F1BFEF875E0}"/>
              </a:ext>
            </a:extLst>
          </p:cNvPr>
          <p:cNvSpPr>
            <a:spLocks noGrp="1"/>
          </p:cNvSpPr>
          <p:nvPr>
            <p:ph type="body" sz="quarter" idx="13" hasCustomPrompt="1"/>
          </p:nvPr>
        </p:nvSpPr>
        <p:spPr>
          <a:xfrm>
            <a:off x="240269" y="5761129"/>
            <a:ext cx="4666694" cy="427038"/>
          </a:xfrm>
        </p:spPr>
        <p:txBody>
          <a:bodyPr>
            <a:noAutofit/>
          </a:bodyPr>
          <a:lstStyle>
            <a:lvl1pPr marL="0" indent="0">
              <a:buFont typeface="Trebuchet MS" panose="020B0604020202020204" pitchFamily="34" charse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
        <p:nvSpPr>
          <p:cNvPr id="6" name="Title 1">
            <a:extLst>
              <a:ext uri="{FF2B5EF4-FFF2-40B4-BE49-F238E27FC236}">
                <a16:creationId xmlns="" xmlns:a16="http://schemas.microsoft.com/office/drawing/2014/main" id="{8EA3C86B-D244-4965-933B-927CC1A2C734}"/>
              </a:ext>
            </a:extLst>
          </p:cNvPr>
          <p:cNvSpPr>
            <a:spLocks noGrp="1"/>
          </p:cNvSpPr>
          <p:nvPr>
            <p:ph type="ctrTitle"/>
          </p:nvPr>
        </p:nvSpPr>
        <p:spPr>
          <a:xfrm>
            <a:off x="240269" y="2247901"/>
            <a:ext cx="4666694" cy="2202181"/>
          </a:xfrm>
        </p:spPr>
        <p:txBody>
          <a:bodyPr anchor="t">
            <a:noAutofit/>
          </a:bodyPr>
          <a:lstStyle>
            <a:lvl1pPr algn="l">
              <a:defRPr sz="4000" cap="all" spc="1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 xmlns:a16="http://schemas.microsoft.com/office/drawing/2014/main" id="{8EA137F0-94B2-4EF5-A0CF-43306D472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7957" y="441405"/>
            <a:ext cx="1325880" cy="343210"/>
          </a:xfrm>
          <a:prstGeom prst="rect">
            <a:avLst/>
          </a:prstGeom>
        </p:spPr>
      </p:pic>
      <p:sp>
        <p:nvSpPr>
          <p:cNvPr id="11" name="Rectangle 10">
            <a:extLst>
              <a:ext uri="{FF2B5EF4-FFF2-40B4-BE49-F238E27FC236}">
                <a16:creationId xmlns="" xmlns:a16="http://schemas.microsoft.com/office/drawing/2014/main" id="{DADC11E8-B262-4AB4-805F-BE6171C8AC7E}"/>
              </a:ext>
            </a:extLst>
          </p:cNvPr>
          <p:cNvSpPr/>
          <p:nvPr userDrawn="1"/>
        </p:nvSpPr>
        <p:spPr>
          <a:xfrm>
            <a:off x="7077206" y="6496943"/>
            <a:ext cx="2057400" cy="365125"/>
          </a:xfrm>
          <a:prstGeom prst="rect">
            <a:avLst/>
          </a:prstGeom>
        </p:spPr>
        <p:txBody>
          <a:bodyPr vert="horz" lIns="91440" tIns="45720" rIns="91440" bIns="45720" rtlCol="0" anchor="ctr"/>
          <a:lstStyle/>
          <a:p>
            <a:pPr lvl="0" algn="r"/>
            <a:fld id="{409CF4CD-9038-444B-8A66-4D5109F322D4}" type="slidenum">
              <a:rPr lang="en-US" sz="1200" smtClean="0">
                <a:solidFill>
                  <a:schemeClr val="tx1">
                    <a:tint val="75000"/>
                  </a:schemeClr>
                </a:solidFill>
              </a:rPr>
              <a:pPr lvl="0" algn="r"/>
              <a:t>‹#›</a:t>
            </a:fld>
            <a:endParaRPr lang="en-US" sz="1200" dirty="0">
              <a:solidFill>
                <a:schemeClr val="tx1">
                  <a:tint val="75000"/>
                </a:schemeClr>
              </a:solidFill>
            </a:endParaRPr>
          </a:p>
        </p:txBody>
      </p:sp>
    </p:spTree>
    <p:extLst>
      <p:ext uri="{BB962C8B-B14F-4D97-AF65-F5344CB8AC3E}">
        <p14:creationId xmlns:p14="http://schemas.microsoft.com/office/powerpoint/2010/main" val="137163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LAYOUT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 xmlns:a16="http://schemas.microsoft.com/office/drawing/2014/main" id="{461C4EFE-9137-41D6-83A3-5002C9B04D42}"/>
              </a:ext>
            </a:extLst>
          </p:cNvPr>
          <p:cNvSpPr>
            <a:spLocks noGrp="1"/>
          </p:cNvSpPr>
          <p:nvPr>
            <p:ph type="body" idx="1"/>
          </p:nvPr>
        </p:nvSpPr>
        <p:spPr>
          <a:xfrm>
            <a:off x="241200" y="2209800"/>
            <a:ext cx="6494081" cy="483524"/>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sz="1800" b="0" spc="30">
                <a:solidFill>
                  <a:schemeClr val="bg1"/>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 xmlns:a16="http://schemas.microsoft.com/office/drawing/2014/main" id="{30E4BB89-E0F8-4769-AD0E-991EE0BEF0BA}"/>
              </a:ext>
            </a:extLst>
          </p:cNvPr>
          <p:cNvSpPr>
            <a:spLocks noGrp="1"/>
          </p:cNvSpPr>
          <p:nvPr>
            <p:ph type="title"/>
          </p:nvPr>
        </p:nvSpPr>
        <p:spPr/>
        <p:txBody>
          <a:bodyPr>
            <a:noAutofit/>
          </a:bodyPr>
          <a:lstStyle/>
          <a:p>
            <a:r>
              <a:rPr lang="en-US"/>
              <a:t>Click to edit Master title style</a:t>
            </a:r>
            <a:endParaRPr lang="en-GB"/>
          </a:p>
        </p:txBody>
      </p:sp>
      <p:sp>
        <p:nvSpPr>
          <p:cNvPr id="4" name="Content Placeholder 3">
            <a:extLst>
              <a:ext uri="{FF2B5EF4-FFF2-40B4-BE49-F238E27FC236}">
                <a16:creationId xmlns="" xmlns:a16="http://schemas.microsoft.com/office/drawing/2014/main" id="{47EEE1A6-61AB-49DF-941C-1DB79ECD8373}"/>
              </a:ext>
            </a:extLst>
          </p:cNvPr>
          <p:cNvSpPr>
            <a:spLocks noGrp="1"/>
          </p:cNvSpPr>
          <p:nvPr>
            <p:ph sz="quarter" idx="24"/>
          </p:nvPr>
        </p:nvSpPr>
        <p:spPr>
          <a:xfrm>
            <a:off x="234950" y="2840830"/>
            <a:ext cx="3159125" cy="3606008"/>
          </a:xfrm>
        </p:spPr>
        <p:txBody>
          <a:bodyPr>
            <a:noAutofit/>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lnSpc>
                <a:spcPct val="110000"/>
              </a:lnSpc>
              <a:spcBef>
                <a:spcPts val="600"/>
              </a:spcBef>
              <a:defRPr sz="1200">
                <a:solidFill>
                  <a:schemeClr val="bg1"/>
                </a:solidFill>
              </a:defRPr>
            </a:lvl4pPr>
            <a:lvl5pPr>
              <a:lnSpc>
                <a:spcPct val="110000"/>
              </a:lnSpc>
              <a:spcBef>
                <a:spcPts val="600"/>
              </a:spcBef>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3">
            <a:extLst>
              <a:ext uri="{FF2B5EF4-FFF2-40B4-BE49-F238E27FC236}">
                <a16:creationId xmlns="" xmlns:a16="http://schemas.microsoft.com/office/drawing/2014/main" id="{D39E84AC-57A3-469F-961A-900ADF3B48E6}"/>
              </a:ext>
            </a:extLst>
          </p:cNvPr>
          <p:cNvSpPr>
            <a:spLocks noGrp="1"/>
          </p:cNvSpPr>
          <p:nvPr>
            <p:ph sz="quarter" idx="25"/>
          </p:nvPr>
        </p:nvSpPr>
        <p:spPr>
          <a:xfrm>
            <a:off x="3576684" y="2840830"/>
            <a:ext cx="3159125" cy="3606008"/>
          </a:xfrm>
        </p:spPr>
        <p:txBody>
          <a:bodyPr>
            <a:noAutofit/>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lnSpc>
                <a:spcPct val="110000"/>
              </a:lnSpc>
              <a:spcBef>
                <a:spcPts val="600"/>
              </a:spcBef>
              <a:defRPr sz="1200">
                <a:solidFill>
                  <a:schemeClr val="bg1"/>
                </a:solidFill>
              </a:defRPr>
            </a:lvl4pPr>
            <a:lvl5pPr>
              <a:lnSpc>
                <a:spcPct val="110000"/>
              </a:lnSpc>
              <a:spcBef>
                <a:spcPts val="600"/>
              </a:spcBef>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190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LAYOUT GRE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 xmlns:a16="http://schemas.microsoft.com/office/drawing/2014/main" id="{461C4EFE-9137-41D6-83A3-5002C9B04D42}"/>
              </a:ext>
            </a:extLst>
          </p:cNvPr>
          <p:cNvSpPr>
            <a:spLocks noGrp="1"/>
          </p:cNvSpPr>
          <p:nvPr>
            <p:ph type="body" idx="1"/>
          </p:nvPr>
        </p:nvSpPr>
        <p:spPr>
          <a:xfrm>
            <a:off x="241200" y="2209800"/>
            <a:ext cx="6494081" cy="483524"/>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sz="1800" b="0" spc="3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 xmlns:a16="http://schemas.microsoft.com/office/drawing/2014/main" id="{5B5CC890-74DA-42DA-AC82-3BB58D13939E}"/>
              </a:ext>
            </a:extLst>
          </p:cNvPr>
          <p:cNvSpPr>
            <a:spLocks noGrp="1"/>
          </p:cNvSpPr>
          <p:nvPr>
            <p:ph type="title"/>
          </p:nvPr>
        </p:nvSpPr>
        <p:spPr/>
        <p:txBody>
          <a:bodyPr/>
          <a:lstStyle/>
          <a:p>
            <a:r>
              <a:rPr lang="en-US"/>
              <a:t>Click to edit Master title style</a:t>
            </a:r>
            <a:endParaRPr lang="en-GB"/>
          </a:p>
        </p:txBody>
      </p:sp>
      <p:sp>
        <p:nvSpPr>
          <p:cNvPr id="10" name="Content Placeholder 3">
            <a:extLst>
              <a:ext uri="{FF2B5EF4-FFF2-40B4-BE49-F238E27FC236}">
                <a16:creationId xmlns="" xmlns:a16="http://schemas.microsoft.com/office/drawing/2014/main" id="{12D34989-88FE-4A59-894A-3BCCD700AC35}"/>
              </a:ext>
            </a:extLst>
          </p:cNvPr>
          <p:cNvSpPr>
            <a:spLocks noGrp="1"/>
          </p:cNvSpPr>
          <p:nvPr>
            <p:ph sz="quarter" idx="24"/>
          </p:nvPr>
        </p:nvSpPr>
        <p:spPr>
          <a:xfrm>
            <a:off x="234950" y="2840830"/>
            <a:ext cx="3159125" cy="3606008"/>
          </a:xfrm>
        </p:spPr>
        <p:txBody>
          <a:bodyPr>
            <a:noAutofit/>
          </a:bodyPr>
          <a:lstStyle>
            <a:lvl1pPr>
              <a:lnSpc>
                <a:spcPct val="110000"/>
              </a:lnSpc>
              <a:spcBef>
                <a:spcPts val="600"/>
              </a:spcBef>
              <a:defRPr sz="1200">
                <a:solidFill>
                  <a:schemeClr val="tx2"/>
                </a:solidFill>
              </a:defRPr>
            </a:lvl1pPr>
            <a:lvl2pPr>
              <a:lnSpc>
                <a:spcPct val="110000"/>
              </a:lnSpc>
              <a:spcBef>
                <a:spcPts val="600"/>
              </a:spcBef>
              <a:defRPr sz="1200">
                <a:solidFill>
                  <a:schemeClr val="tx2"/>
                </a:solidFill>
              </a:defRPr>
            </a:lvl2pPr>
            <a:lvl3pPr>
              <a:lnSpc>
                <a:spcPct val="110000"/>
              </a:lnSpc>
              <a:spcBef>
                <a:spcPts val="600"/>
              </a:spcBef>
              <a:defRPr sz="1200">
                <a:solidFill>
                  <a:schemeClr val="tx2"/>
                </a:solidFill>
              </a:defRPr>
            </a:lvl3pPr>
            <a:lvl4pPr>
              <a:lnSpc>
                <a:spcPct val="110000"/>
              </a:lnSpc>
              <a:spcBef>
                <a:spcPts val="600"/>
              </a:spcBef>
              <a:defRPr sz="1200">
                <a:solidFill>
                  <a:schemeClr val="tx2"/>
                </a:solidFill>
              </a:defRPr>
            </a:lvl4pPr>
            <a:lvl5pPr>
              <a:lnSpc>
                <a:spcPct val="110000"/>
              </a:lnSpc>
              <a:spcBef>
                <a:spcPts val="600"/>
              </a:spcBef>
              <a:defRPr sz="12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3">
            <a:extLst>
              <a:ext uri="{FF2B5EF4-FFF2-40B4-BE49-F238E27FC236}">
                <a16:creationId xmlns="" xmlns:a16="http://schemas.microsoft.com/office/drawing/2014/main" id="{887076BC-5750-407A-806B-980A79B881E4}"/>
              </a:ext>
            </a:extLst>
          </p:cNvPr>
          <p:cNvSpPr>
            <a:spLocks noGrp="1"/>
          </p:cNvSpPr>
          <p:nvPr>
            <p:ph sz="quarter" idx="25"/>
          </p:nvPr>
        </p:nvSpPr>
        <p:spPr>
          <a:xfrm>
            <a:off x="3576156" y="2840830"/>
            <a:ext cx="3159125" cy="3606008"/>
          </a:xfrm>
        </p:spPr>
        <p:txBody>
          <a:bodyPr>
            <a:noAutofit/>
          </a:bodyPr>
          <a:lstStyle>
            <a:lvl1pPr>
              <a:lnSpc>
                <a:spcPct val="110000"/>
              </a:lnSpc>
              <a:spcBef>
                <a:spcPts val="600"/>
              </a:spcBef>
              <a:defRPr sz="1200">
                <a:solidFill>
                  <a:schemeClr val="tx2"/>
                </a:solidFill>
              </a:defRPr>
            </a:lvl1pPr>
            <a:lvl2pPr>
              <a:lnSpc>
                <a:spcPct val="110000"/>
              </a:lnSpc>
              <a:spcBef>
                <a:spcPts val="600"/>
              </a:spcBef>
              <a:defRPr sz="1200">
                <a:solidFill>
                  <a:schemeClr val="tx2"/>
                </a:solidFill>
              </a:defRPr>
            </a:lvl2pPr>
            <a:lvl3pPr>
              <a:lnSpc>
                <a:spcPct val="110000"/>
              </a:lnSpc>
              <a:spcBef>
                <a:spcPts val="600"/>
              </a:spcBef>
              <a:defRPr sz="1200">
                <a:solidFill>
                  <a:schemeClr val="tx2"/>
                </a:solidFill>
              </a:defRPr>
            </a:lvl3pPr>
            <a:lvl4pPr>
              <a:lnSpc>
                <a:spcPct val="110000"/>
              </a:lnSpc>
              <a:spcBef>
                <a:spcPts val="600"/>
              </a:spcBef>
              <a:defRPr sz="1200">
                <a:solidFill>
                  <a:schemeClr val="tx2"/>
                </a:solidFill>
              </a:defRPr>
            </a:lvl4pPr>
            <a:lvl5pPr>
              <a:lnSpc>
                <a:spcPct val="110000"/>
              </a:lnSpc>
              <a:spcBef>
                <a:spcPts val="600"/>
              </a:spcBef>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621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LAYOUT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E9969-70B0-403D-97E8-FF96EDA7C533}"/>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 xmlns:a16="http://schemas.microsoft.com/office/drawing/2014/main" id="{3A58DA64-8514-4B37-8CAA-36C9487E2C67}"/>
              </a:ext>
            </a:extLst>
          </p:cNvPr>
          <p:cNvSpPr>
            <a:spLocks noGrp="1"/>
          </p:cNvSpPr>
          <p:nvPr>
            <p:ph sz="quarter" idx="13"/>
          </p:nvPr>
        </p:nvSpPr>
        <p:spPr>
          <a:xfrm>
            <a:off x="234950" y="1736725"/>
            <a:ext cx="8610600" cy="4710113"/>
          </a:xfrm>
        </p:spPr>
        <p:txBody>
          <a:bodyPr/>
          <a:lstStyle>
            <a:lvl1pPr>
              <a:lnSpc>
                <a:spcPct val="110000"/>
              </a:lnSpc>
              <a:spcBef>
                <a:spcPts val="600"/>
              </a:spcBef>
              <a:defRPr sz="1200"/>
            </a:lvl1pPr>
            <a:lvl2pPr>
              <a:lnSpc>
                <a:spcPct val="110000"/>
              </a:lnSpc>
              <a:spcBef>
                <a:spcPts val="600"/>
              </a:spcBef>
              <a:defRPr sz="1200"/>
            </a:lvl2pPr>
            <a:lvl3pPr>
              <a:lnSpc>
                <a:spcPct val="110000"/>
              </a:lnSpc>
              <a:spcBef>
                <a:spcPts val="600"/>
              </a:spcBef>
              <a:defRPr sz="1200"/>
            </a:lvl3pPr>
            <a:lvl4pPr>
              <a:lnSpc>
                <a:spcPct val="110000"/>
              </a:lnSpc>
              <a:spcBef>
                <a:spcPts val="600"/>
              </a:spcBef>
              <a:defRPr sz="1200"/>
            </a:lvl4pPr>
            <a:lvl5pPr>
              <a:lnSpc>
                <a:spcPct val="110000"/>
              </a:lnSpc>
              <a:spcBef>
                <a:spcPts val="600"/>
              </a:spcBef>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109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LAYOUT LONG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2634D0-A5A8-429D-80E1-520E00D92A1A}"/>
              </a:ext>
            </a:extLst>
          </p:cNvPr>
          <p:cNvSpPr>
            <a:spLocks noGrp="1"/>
          </p:cNvSpPr>
          <p:nvPr>
            <p:ph type="title"/>
          </p:nvPr>
        </p:nvSpPr>
        <p:spPr/>
        <p:txBody>
          <a:bodyPr/>
          <a:lstStyle/>
          <a:p>
            <a:r>
              <a:rPr lang="en-US"/>
              <a:t>Click to edit Master title style</a:t>
            </a:r>
            <a:endParaRPr lang="en-GB" dirty="0"/>
          </a:p>
        </p:txBody>
      </p:sp>
      <p:sp>
        <p:nvSpPr>
          <p:cNvPr id="8" name="Content Placeholder 3">
            <a:extLst>
              <a:ext uri="{FF2B5EF4-FFF2-40B4-BE49-F238E27FC236}">
                <a16:creationId xmlns="" xmlns:a16="http://schemas.microsoft.com/office/drawing/2014/main" id="{47D659AA-AEE0-45A2-A8D7-D317B94F40EC}"/>
              </a:ext>
            </a:extLst>
          </p:cNvPr>
          <p:cNvSpPr>
            <a:spLocks noGrp="1"/>
          </p:cNvSpPr>
          <p:nvPr>
            <p:ph sz="quarter" idx="13"/>
          </p:nvPr>
        </p:nvSpPr>
        <p:spPr>
          <a:xfrm>
            <a:off x="234950" y="1736725"/>
            <a:ext cx="8610600" cy="4710113"/>
          </a:xfrm>
        </p:spPr>
        <p:txBody>
          <a:bodyPr/>
          <a:lstStyle>
            <a:lvl1pPr>
              <a:lnSpc>
                <a:spcPct val="110000"/>
              </a:lnSpc>
              <a:spcBef>
                <a:spcPts val="600"/>
              </a:spcBef>
              <a:defRPr sz="1200">
                <a:latin typeface="+mn-lt"/>
              </a:defRPr>
            </a:lvl1pPr>
            <a:lvl2pPr>
              <a:lnSpc>
                <a:spcPct val="110000"/>
              </a:lnSpc>
              <a:spcBef>
                <a:spcPts val="600"/>
              </a:spcBef>
              <a:defRPr sz="1200"/>
            </a:lvl2pPr>
            <a:lvl3pPr>
              <a:lnSpc>
                <a:spcPct val="110000"/>
              </a:lnSpc>
              <a:spcBef>
                <a:spcPts val="600"/>
              </a:spcBef>
              <a:defRPr sz="1200"/>
            </a:lvl3pPr>
            <a:lvl4pPr>
              <a:lnSpc>
                <a:spcPct val="110000"/>
              </a:lnSpc>
              <a:spcBef>
                <a:spcPts val="600"/>
              </a:spcBef>
              <a:defRPr sz="1200"/>
            </a:lvl4pPr>
            <a:lvl5pPr>
              <a:lnSpc>
                <a:spcPct val="110000"/>
              </a:lnSpc>
              <a:spcBef>
                <a:spcPts val="6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72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428662-60A6-4B0E-AF9B-E8424E75FFA4}"/>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21532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LAYOUT LONG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8C2FB1-751E-42C8-945B-5A8BAE047FB9}"/>
              </a:ext>
            </a:extLst>
          </p:cNvPr>
          <p:cNvSpPr>
            <a:spLocks noGrp="1"/>
          </p:cNvSpPr>
          <p:nvPr>
            <p:ph type="title"/>
          </p:nvPr>
        </p:nvSpPr>
        <p:spPr/>
        <p:txBody>
          <a:bodyPr/>
          <a:lstStyle/>
          <a:p>
            <a:r>
              <a:rPr lang="en-US"/>
              <a:t>Click to edit Master title style</a:t>
            </a:r>
            <a:endParaRPr lang="en-GB" dirty="0"/>
          </a:p>
        </p:txBody>
      </p:sp>
      <p:sp>
        <p:nvSpPr>
          <p:cNvPr id="10" name="Text Placeholder 2">
            <a:extLst>
              <a:ext uri="{FF2B5EF4-FFF2-40B4-BE49-F238E27FC236}">
                <a16:creationId xmlns="" xmlns:a16="http://schemas.microsoft.com/office/drawing/2014/main" id="{584D8B11-6805-4958-825B-A66E3422482C}"/>
              </a:ext>
            </a:extLst>
          </p:cNvPr>
          <p:cNvSpPr>
            <a:spLocks noGrp="1"/>
          </p:cNvSpPr>
          <p:nvPr>
            <p:ph type="body" idx="13"/>
          </p:nvPr>
        </p:nvSpPr>
        <p:spPr>
          <a:xfrm>
            <a:off x="241200" y="1736725"/>
            <a:ext cx="8604350" cy="483524"/>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sz="1800" b="0" spc="3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 xmlns:a16="http://schemas.microsoft.com/office/drawing/2014/main" id="{328883FD-3D00-439E-BB1B-907B16FA11F6}"/>
              </a:ext>
            </a:extLst>
          </p:cNvPr>
          <p:cNvSpPr>
            <a:spLocks noGrp="1"/>
          </p:cNvSpPr>
          <p:nvPr>
            <p:ph sz="quarter" idx="24"/>
          </p:nvPr>
        </p:nvSpPr>
        <p:spPr>
          <a:xfrm>
            <a:off x="240200" y="2367755"/>
            <a:ext cx="4182152" cy="3606008"/>
          </a:xfrm>
        </p:spPr>
        <p:txBody>
          <a:bodyPr/>
          <a:lstStyle>
            <a:lvl1pPr>
              <a:lnSpc>
                <a:spcPct val="110000"/>
              </a:lnSpc>
              <a:spcBef>
                <a:spcPts val="600"/>
              </a:spcBef>
              <a:defRPr sz="1200">
                <a:solidFill>
                  <a:schemeClr val="tx2"/>
                </a:solidFill>
              </a:defRPr>
            </a:lvl1pPr>
            <a:lvl2pPr>
              <a:lnSpc>
                <a:spcPct val="110000"/>
              </a:lnSpc>
              <a:spcBef>
                <a:spcPts val="600"/>
              </a:spcBef>
              <a:defRPr sz="1200">
                <a:solidFill>
                  <a:schemeClr val="tx2"/>
                </a:solidFill>
              </a:defRPr>
            </a:lvl2pPr>
            <a:lvl3pPr>
              <a:lnSpc>
                <a:spcPct val="110000"/>
              </a:lnSpc>
              <a:spcBef>
                <a:spcPts val="600"/>
              </a:spcBef>
              <a:defRPr sz="1200">
                <a:solidFill>
                  <a:schemeClr val="tx2"/>
                </a:solidFill>
              </a:defRPr>
            </a:lvl3pPr>
            <a:lvl4pPr>
              <a:lnSpc>
                <a:spcPct val="110000"/>
              </a:lnSpc>
              <a:spcBef>
                <a:spcPts val="600"/>
              </a:spcBef>
              <a:defRPr sz="1200">
                <a:solidFill>
                  <a:schemeClr val="tx2"/>
                </a:solidFill>
              </a:defRPr>
            </a:lvl4pPr>
            <a:lvl5pPr>
              <a:lnSpc>
                <a:spcPct val="110000"/>
              </a:lnSpc>
              <a:spcBef>
                <a:spcPts val="600"/>
              </a:spcBef>
              <a:defRPr sz="12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 xmlns:a16="http://schemas.microsoft.com/office/drawing/2014/main" id="{5DE248E4-7AA6-460B-8BEB-4FEF8E0EE700}"/>
              </a:ext>
            </a:extLst>
          </p:cNvPr>
          <p:cNvSpPr>
            <a:spLocks noGrp="1"/>
          </p:cNvSpPr>
          <p:nvPr>
            <p:ph sz="quarter" idx="25"/>
          </p:nvPr>
        </p:nvSpPr>
        <p:spPr>
          <a:xfrm>
            <a:off x="4663398" y="2367755"/>
            <a:ext cx="4182152" cy="3606008"/>
          </a:xfrm>
        </p:spPr>
        <p:txBody>
          <a:bodyPr/>
          <a:lstStyle>
            <a:lvl1pPr>
              <a:lnSpc>
                <a:spcPct val="110000"/>
              </a:lnSpc>
              <a:spcBef>
                <a:spcPts val="600"/>
              </a:spcBef>
              <a:defRPr sz="1200">
                <a:solidFill>
                  <a:schemeClr val="tx2"/>
                </a:solidFill>
              </a:defRPr>
            </a:lvl1pPr>
            <a:lvl2pPr>
              <a:lnSpc>
                <a:spcPct val="110000"/>
              </a:lnSpc>
              <a:spcBef>
                <a:spcPts val="600"/>
              </a:spcBef>
              <a:defRPr sz="1200">
                <a:solidFill>
                  <a:schemeClr val="tx2"/>
                </a:solidFill>
              </a:defRPr>
            </a:lvl2pPr>
            <a:lvl3pPr>
              <a:lnSpc>
                <a:spcPct val="110000"/>
              </a:lnSpc>
              <a:spcBef>
                <a:spcPts val="600"/>
              </a:spcBef>
              <a:defRPr sz="1200">
                <a:solidFill>
                  <a:schemeClr val="tx2"/>
                </a:solidFill>
              </a:defRPr>
            </a:lvl3pPr>
            <a:lvl4pPr>
              <a:lnSpc>
                <a:spcPct val="110000"/>
              </a:lnSpc>
              <a:spcBef>
                <a:spcPts val="600"/>
              </a:spcBef>
              <a:defRPr sz="1200">
                <a:solidFill>
                  <a:schemeClr val="tx2"/>
                </a:solidFill>
              </a:defRPr>
            </a:lvl4pPr>
            <a:lvl5pPr>
              <a:lnSpc>
                <a:spcPct val="110000"/>
              </a:lnSpc>
              <a:spcBef>
                <a:spcPts val="600"/>
              </a:spcBef>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339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LAYOUT SHORT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 xmlns:a16="http://schemas.microsoft.com/office/drawing/2014/main" id="{A1A95AC1-0055-4C66-A0AB-B2CC62F8F3C2}"/>
              </a:ext>
            </a:extLst>
          </p:cNvPr>
          <p:cNvSpPr>
            <a:spLocks noGrp="1"/>
          </p:cNvSpPr>
          <p:nvPr>
            <p:ph type="body" idx="13"/>
          </p:nvPr>
        </p:nvSpPr>
        <p:spPr>
          <a:xfrm>
            <a:off x="241200" y="1736725"/>
            <a:ext cx="8604350" cy="483524"/>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sz="1800" b="0" spc="3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 xmlns:a16="http://schemas.microsoft.com/office/drawing/2014/main" id="{2D016004-D461-4C0C-A998-776599DB19CD}"/>
              </a:ext>
            </a:extLst>
          </p:cNvPr>
          <p:cNvSpPr>
            <a:spLocks noGrp="1"/>
          </p:cNvSpPr>
          <p:nvPr>
            <p:ph sz="quarter" idx="24"/>
          </p:nvPr>
        </p:nvSpPr>
        <p:spPr>
          <a:xfrm>
            <a:off x="240200" y="2367755"/>
            <a:ext cx="4182152" cy="3606008"/>
          </a:xfrm>
        </p:spPr>
        <p:txBody>
          <a:bodyPr/>
          <a:lstStyle>
            <a:lvl1pPr>
              <a:lnSpc>
                <a:spcPct val="110000"/>
              </a:lnSpc>
              <a:spcBef>
                <a:spcPts val="600"/>
              </a:spcBef>
              <a:defRPr sz="1200">
                <a:solidFill>
                  <a:schemeClr val="tx2"/>
                </a:solidFill>
              </a:defRPr>
            </a:lvl1pPr>
            <a:lvl2pPr>
              <a:lnSpc>
                <a:spcPct val="110000"/>
              </a:lnSpc>
              <a:spcBef>
                <a:spcPts val="600"/>
              </a:spcBef>
              <a:defRPr sz="1200">
                <a:solidFill>
                  <a:schemeClr val="tx2"/>
                </a:solidFill>
              </a:defRPr>
            </a:lvl2pPr>
            <a:lvl3pPr>
              <a:lnSpc>
                <a:spcPct val="110000"/>
              </a:lnSpc>
              <a:spcBef>
                <a:spcPts val="600"/>
              </a:spcBef>
              <a:defRPr sz="1200">
                <a:solidFill>
                  <a:schemeClr val="tx2"/>
                </a:solidFill>
              </a:defRPr>
            </a:lvl3pPr>
            <a:lvl4pPr>
              <a:lnSpc>
                <a:spcPct val="110000"/>
              </a:lnSpc>
              <a:spcBef>
                <a:spcPts val="600"/>
              </a:spcBef>
              <a:defRPr sz="1200">
                <a:solidFill>
                  <a:schemeClr val="tx2"/>
                </a:solidFill>
              </a:defRPr>
            </a:lvl4pPr>
            <a:lvl5pPr>
              <a:lnSpc>
                <a:spcPct val="110000"/>
              </a:lnSpc>
              <a:spcBef>
                <a:spcPts val="600"/>
              </a:spcBef>
              <a:defRPr sz="12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 xmlns:a16="http://schemas.microsoft.com/office/drawing/2014/main" id="{5EE332EF-7DE6-42E1-9E1D-0826FA2DA8CA}"/>
              </a:ext>
            </a:extLst>
          </p:cNvPr>
          <p:cNvSpPr>
            <a:spLocks noGrp="1"/>
          </p:cNvSpPr>
          <p:nvPr>
            <p:ph sz="quarter" idx="25"/>
          </p:nvPr>
        </p:nvSpPr>
        <p:spPr>
          <a:xfrm>
            <a:off x="4663398" y="2367755"/>
            <a:ext cx="4182152" cy="3606008"/>
          </a:xfrm>
        </p:spPr>
        <p:txBody>
          <a:bodyPr/>
          <a:lstStyle>
            <a:lvl1pPr>
              <a:lnSpc>
                <a:spcPct val="110000"/>
              </a:lnSpc>
              <a:spcBef>
                <a:spcPts val="600"/>
              </a:spcBef>
              <a:defRPr sz="1200">
                <a:solidFill>
                  <a:schemeClr val="tx2"/>
                </a:solidFill>
              </a:defRPr>
            </a:lvl1pPr>
            <a:lvl2pPr>
              <a:lnSpc>
                <a:spcPct val="110000"/>
              </a:lnSpc>
              <a:spcBef>
                <a:spcPts val="600"/>
              </a:spcBef>
              <a:defRPr sz="1200">
                <a:solidFill>
                  <a:schemeClr val="tx2"/>
                </a:solidFill>
              </a:defRPr>
            </a:lvl2pPr>
            <a:lvl3pPr>
              <a:lnSpc>
                <a:spcPct val="110000"/>
              </a:lnSpc>
              <a:spcBef>
                <a:spcPts val="600"/>
              </a:spcBef>
              <a:defRPr sz="1200">
                <a:solidFill>
                  <a:schemeClr val="tx2"/>
                </a:solidFill>
              </a:defRPr>
            </a:lvl3pPr>
            <a:lvl4pPr>
              <a:lnSpc>
                <a:spcPct val="110000"/>
              </a:lnSpc>
              <a:spcBef>
                <a:spcPts val="600"/>
              </a:spcBef>
              <a:defRPr sz="1200">
                <a:solidFill>
                  <a:schemeClr val="tx2"/>
                </a:solidFill>
              </a:defRPr>
            </a:lvl4pPr>
            <a:lvl5pPr>
              <a:lnSpc>
                <a:spcPct val="110000"/>
              </a:lnSpc>
              <a:spcBef>
                <a:spcPts val="600"/>
              </a:spcBef>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 xmlns:a16="http://schemas.microsoft.com/office/drawing/2014/main" id="{387BD9E4-96DB-4BF8-9086-8E769371EB5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1112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5" name="Chart Placeholder 4">
            <a:extLst>
              <a:ext uri="{FF2B5EF4-FFF2-40B4-BE49-F238E27FC236}">
                <a16:creationId xmlns="" xmlns:a16="http://schemas.microsoft.com/office/drawing/2014/main" id="{3D51A5CE-A70A-4038-8169-8DA6CC9E1CF1}"/>
              </a:ext>
            </a:extLst>
          </p:cNvPr>
          <p:cNvSpPr>
            <a:spLocks noGrp="1"/>
          </p:cNvSpPr>
          <p:nvPr>
            <p:ph type="chart" sz="quarter" idx="14"/>
          </p:nvPr>
        </p:nvSpPr>
        <p:spPr>
          <a:xfrm>
            <a:off x="241200" y="1736725"/>
            <a:ext cx="3072455" cy="3321252"/>
          </a:xfrm>
        </p:spPr>
        <p:txBody>
          <a:bodyPr/>
          <a:lstStyle/>
          <a:p>
            <a:r>
              <a:rPr lang="en-US" dirty="0"/>
              <a:t>Click icon to add chart</a:t>
            </a:r>
          </a:p>
        </p:txBody>
      </p:sp>
      <p:sp>
        <p:nvSpPr>
          <p:cNvPr id="7" name="Chart Placeholder 6">
            <a:extLst>
              <a:ext uri="{FF2B5EF4-FFF2-40B4-BE49-F238E27FC236}">
                <a16:creationId xmlns="" xmlns:a16="http://schemas.microsoft.com/office/drawing/2014/main" id="{2B453D3B-B4BC-4B6D-82FB-5FC4EA891D99}"/>
              </a:ext>
            </a:extLst>
          </p:cNvPr>
          <p:cNvSpPr>
            <a:spLocks noGrp="1"/>
          </p:cNvSpPr>
          <p:nvPr>
            <p:ph type="chart" sz="quarter" idx="15"/>
          </p:nvPr>
        </p:nvSpPr>
        <p:spPr>
          <a:xfrm>
            <a:off x="3756229" y="1736725"/>
            <a:ext cx="3072270" cy="3321252"/>
          </a:xfrm>
        </p:spPr>
        <p:txBody>
          <a:bodyPr/>
          <a:lstStyle/>
          <a:p>
            <a:r>
              <a:rPr lang="en-US" dirty="0"/>
              <a:t>Click icon to add chart</a:t>
            </a:r>
          </a:p>
        </p:txBody>
      </p:sp>
      <p:sp>
        <p:nvSpPr>
          <p:cNvPr id="12" name="Chart Placeholder 6">
            <a:extLst>
              <a:ext uri="{FF2B5EF4-FFF2-40B4-BE49-F238E27FC236}">
                <a16:creationId xmlns="" xmlns:a16="http://schemas.microsoft.com/office/drawing/2014/main" id="{DA1ED746-51F3-4B09-A002-6AA302F8AA67}"/>
              </a:ext>
            </a:extLst>
          </p:cNvPr>
          <p:cNvSpPr>
            <a:spLocks noGrp="1"/>
          </p:cNvSpPr>
          <p:nvPr>
            <p:ph type="chart" sz="quarter" idx="16"/>
          </p:nvPr>
        </p:nvSpPr>
        <p:spPr>
          <a:xfrm>
            <a:off x="7271074" y="1736725"/>
            <a:ext cx="1574476" cy="3321252"/>
          </a:xfrm>
        </p:spPr>
        <p:txBody>
          <a:bodyPr/>
          <a:lstStyle/>
          <a:p>
            <a:r>
              <a:rPr lang="en-US" dirty="0"/>
              <a:t>Click icon to add chart</a:t>
            </a:r>
          </a:p>
        </p:txBody>
      </p:sp>
      <p:sp>
        <p:nvSpPr>
          <p:cNvPr id="2" name="Title 1">
            <a:extLst>
              <a:ext uri="{FF2B5EF4-FFF2-40B4-BE49-F238E27FC236}">
                <a16:creationId xmlns="" xmlns:a16="http://schemas.microsoft.com/office/drawing/2014/main" id="{E3A94984-31A2-4D89-B66D-1E6DD0EF796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28178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3AF41539-5EA4-409B-8646-5DADC683724E}"/>
              </a:ext>
            </a:extLst>
          </p:cNvPr>
          <p:cNvSpPr>
            <a:spLocks noGrp="1"/>
          </p:cNvSpPr>
          <p:nvPr>
            <p:ph type="body" sz="quarter" idx="24"/>
          </p:nvPr>
        </p:nvSpPr>
        <p:spPr>
          <a:xfrm>
            <a:off x="239713" y="2362200"/>
            <a:ext cx="2986087" cy="2654300"/>
          </a:xfrm>
        </p:spPr>
        <p:txBody>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lnSpc>
                <a:spcPct val="110000"/>
              </a:lnSpc>
              <a:spcBef>
                <a:spcPts val="600"/>
              </a:spcBef>
              <a:defRPr sz="1200">
                <a:solidFill>
                  <a:schemeClr val="bg1"/>
                </a:solidFill>
              </a:defRPr>
            </a:lvl4pPr>
            <a:lvl5pPr>
              <a:lnSpc>
                <a:spcPct val="110000"/>
              </a:lnSpc>
              <a:spcBef>
                <a:spcPts val="600"/>
              </a:spcBef>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 xmlns:a16="http://schemas.microsoft.com/office/drawing/2014/main" id="{67CF9BF1-1C9B-4302-AD43-A6CA01AC7E95}"/>
              </a:ext>
            </a:extLst>
          </p:cNvPr>
          <p:cNvSpPr>
            <a:spLocks noGrp="1"/>
          </p:cNvSpPr>
          <p:nvPr>
            <p:ph type="body" sz="quarter" idx="13" hasCustomPrompt="1"/>
          </p:nvPr>
        </p:nvSpPr>
        <p:spPr>
          <a:xfrm>
            <a:off x="240200" y="5299075"/>
            <a:ext cx="2985344" cy="703140"/>
          </a:xfrm>
        </p:spPr>
        <p:txBody>
          <a:bodyPr>
            <a:noAutofit/>
          </a:bodyPr>
          <a:lstStyle>
            <a:lvl1pPr>
              <a:lnSpc>
                <a:spcPct val="110000"/>
              </a:lnSpc>
              <a:spcBef>
                <a:spcPts val="600"/>
              </a:spcBef>
              <a:defRPr lang="en-US" sz="1200" b="0" kern="1200" dirty="0">
                <a:solidFill>
                  <a:schemeClr val="bg1"/>
                </a:solidFill>
                <a:latin typeface="Trebuchet MS"/>
                <a:ea typeface="+mn-ea"/>
                <a:cs typeface="Trebuchet MS"/>
              </a:defRPr>
            </a:lvl1pPr>
          </a:lstStyle>
          <a:p>
            <a:pPr lvl="0"/>
            <a:r>
              <a:rPr lang="en-US" dirty="0"/>
              <a:t>– First Last Name</a:t>
            </a:r>
          </a:p>
        </p:txBody>
      </p:sp>
      <p:sp>
        <p:nvSpPr>
          <p:cNvPr id="2" name="Title 1">
            <a:extLst>
              <a:ext uri="{FF2B5EF4-FFF2-40B4-BE49-F238E27FC236}">
                <a16:creationId xmlns="" xmlns:a16="http://schemas.microsoft.com/office/drawing/2014/main" id="{438549B6-459F-4A51-94CC-2CFA7F4DDABF}"/>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5" name="Content Placeholder 4">
            <a:extLst>
              <a:ext uri="{FF2B5EF4-FFF2-40B4-BE49-F238E27FC236}">
                <a16:creationId xmlns="" xmlns:a16="http://schemas.microsoft.com/office/drawing/2014/main" id="{B8831981-492D-4036-A66E-98EDB6CEDCBB}"/>
              </a:ext>
            </a:extLst>
          </p:cNvPr>
          <p:cNvSpPr>
            <a:spLocks noGrp="1"/>
          </p:cNvSpPr>
          <p:nvPr>
            <p:ph sz="quarter" idx="23"/>
          </p:nvPr>
        </p:nvSpPr>
        <p:spPr>
          <a:xfrm>
            <a:off x="4005263" y="2362201"/>
            <a:ext cx="4840287" cy="3640014"/>
          </a:xfrm>
        </p:spPr>
        <p:txBody>
          <a:bodyPr/>
          <a:lstStyle>
            <a:lvl1pPr>
              <a:lnSpc>
                <a:spcPct val="110000"/>
              </a:lnSpc>
              <a:spcBef>
                <a:spcPts val="600"/>
              </a:spcBef>
              <a:defRPr sz="1200"/>
            </a:lvl1pPr>
            <a:lvl2pPr>
              <a:lnSpc>
                <a:spcPct val="110000"/>
              </a:lnSpc>
              <a:spcBef>
                <a:spcPts val="600"/>
              </a:spcBef>
              <a:defRPr sz="1200"/>
            </a:lvl2pPr>
            <a:lvl3pPr>
              <a:lnSpc>
                <a:spcPct val="110000"/>
              </a:lnSpc>
              <a:spcBef>
                <a:spcPts val="600"/>
              </a:spcBef>
              <a:defRPr sz="1200"/>
            </a:lvl3pPr>
            <a:lvl4pPr>
              <a:lnSpc>
                <a:spcPct val="110000"/>
              </a:lnSpc>
              <a:spcBef>
                <a:spcPts val="600"/>
              </a:spcBef>
              <a:defRPr sz="1200"/>
            </a:lvl4pPr>
            <a:lvl5pPr>
              <a:lnSpc>
                <a:spcPct val="110000"/>
              </a:lnSpc>
              <a:spcBef>
                <a:spcPts val="600"/>
              </a:spcBef>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1296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 - CALLOUT DARK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E2E3954B-B894-432A-91AB-B3DE7C3006A6}"/>
              </a:ext>
            </a:extLst>
          </p:cNvPr>
          <p:cNvSpPr>
            <a:spLocks noGrp="1"/>
          </p:cNvSpPr>
          <p:nvPr>
            <p:ph type="body" sz="quarter" idx="26"/>
          </p:nvPr>
        </p:nvSpPr>
        <p:spPr>
          <a:xfrm>
            <a:off x="5848244" y="2328016"/>
            <a:ext cx="2986087" cy="2654300"/>
          </a:xfrm>
        </p:spPr>
        <p:txBody>
          <a:bodyPr>
            <a:noAutofit/>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lnSpc>
                <a:spcPct val="110000"/>
              </a:lnSpc>
              <a:spcBef>
                <a:spcPts val="600"/>
              </a:spcBef>
              <a:defRPr sz="1200">
                <a:solidFill>
                  <a:schemeClr val="bg1"/>
                </a:solidFill>
              </a:defRPr>
            </a:lvl4pPr>
            <a:lvl5pPr>
              <a:lnSpc>
                <a:spcPct val="110000"/>
              </a:lnSpc>
              <a:spcBef>
                <a:spcPts val="600"/>
              </a:spcBef>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 xmlns:a16="http://schemas.microsoft.com/office/drawing/2014/main" id="{67CF9BF1-1C9B-4302-AD43-A6CA01AC7E95}"/>
              </a:ext>
            </a:extLst>
          </p:cNvPr>
          <p:cNvSpPr>
            <a:spLocks noGrp="1"/>
          </p:cNvSpPr>
          <p:nvPr>
            <p:ph type="body" sz="quarter" idx="24" hasCustomPrompt="1"/>
          </p:nvPr>
        </p:nvSpPr>
        <p:spPr>
          <a:xfrm>
            <a:off x="5848702" y="5299075"/>
            <a:ext cx="2985344" cy="703140"/>
          </a:xfrm>
        </p:spPr>
        <p:txBody>
          <a:bodyPr>
            <a:noAutofit/>
          </a:bodyPr>
          <a:lstStyle>
            <a:lvl1pPr>
              <a:lnSpc>
                <a:spcPct val="110000"/>
              </a:lnSpc>
              <a:spcBef>
                <a:spcPts val="600"/>
              </a:spcBef>
              <a:defRPr lang="en-US" sz="1200" b="0" kern="1200" dirty="0">
                <a:solidFill>
                  <a:schemeClr val="bg1"/>
                </a:solidFill>
                <a:latin typeface="Trebuchet MS"/>
                <a:ea typeface="+mn-ea"/>
                <a:cs typeface="Trebuchet MS"/>
              </a:defRPr>
            </a:lvl1pPr>
          </a:lstStyle>
          <a:p>
            <a:pPr lvl="0"/>
            <a:r>
              <a:rPr lang="en-US" dirty="0"/>
              <a:t>– First Last Name</a:t>
            </a:r>
          </a:p>
        </p:txBody>
      </p:sp>
      <p:sp>
        <p:nvSpPr>
          <p:cNvPr id="2" name="Title 1">
            <a:extLst>
              <a:ext uri="{FF2B5EF4-FFF2-40B4-BE49-F238E27FC236}">
                <a16:creationId xmlns="" xmlns:a16="http://schemas.microsoft.com/office/drawing/2014/main" id="{689A3FCF-2B0C-4C06-BCB5-C17DC859342D}"/>
              </a:ext>
            </a:extLst>
          </p:cNvPr>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10" name="Content Placeholder 4">
            <a:extLst>
              <a:ext uri="{FF2B5EF4-FFF2-40B4-BE49-F238E27FC236}">
                <a16:creationId xmlns="" xmlns:a16="http://schemas.microsoft.com/office/drawing/2014/main" id="{387AD321-61C8-4964-8BCA-92A7C5297DA9}"/>
              </a:ext>
            </a:extLst>
          </p:cNvPr>
          <p:cNvSpPr>
            <a:spLocks noGrp="1"/>
          </p:cNvSpPr>
          <p:nvPr>
            <p:ph sz="quarter" idx="25"/>
          </p:nvPr>
        </p:nvSpPr>
        <p:spPr>
          <a:xfrm>
            <a:off x="240200" y="2325885"/>
            <a:ext cx="4840287" cy="3640014"/>
          </a:xfrm>
        </p:spPr>
        <p:txBody>
          <a:bodyPr>
            <a:noAutofit/>
          </a:bodyPr>
          <a:lstStyle>
            <a:lvl1pPr>
              <a:lnSpc>
                <a:spcPct val="110000"/>
              </a:lnSpc>
              <a:spcBef>
                <a:spcPts val="600"/>
              </a:spcBef>
              <a:defRPr sz="1200"/>
            </a:lvl1pPr>
            <a:lvl2pPr>
              <a:lnSpc>
                <a:spcPct val="110000"/>
              </a:lnSpc>
              <a:spcBef>
                <a:spcPts val="600"/>
              </a:spcBef>
              <a:defRPr sz="1200"/>
            </a:lvl2pPr>
            <a:lvl3pPr>
              <a:lnSpc>
                <a:spcPct val="110000"/>
              </a:lnSpc>
              <a:spcBef>
                <a:spcPts val="600"/>
              </a:spcBef>
              <a:defRPr sz="1200"/>
            </a:lvl3pPr>
            <a:lvl4pPr>
              <a:lnSpc>
                <a:spcPct val="110000"/>
              </a:lnSpc>
              <a:spcBef>
                <a:spcPts val="600"/>
              </a:spcBef>
              <a:defRPr sz="1200"/>
            </a:lvl4pPr>
            <a:lvl5pPr>
              <a:lnSpc>
                <a:spcPct val="110000"/>
              </a:lnSpc>
              <a:spcBef>
                <a:spcPts val="6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69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8">
            <a:extLst>
              <a:ext uri="{FF2B5EF4-FFF2-40B4-BE49-F238E27FC236}">
                <a16:creationId xmlns="" xmlns:a16="http://schemas.microsoft.com/office/drawing/2014/main" id="{D801A229-62C5-4F1A-87A4-8425B875A8A7}"/>
              </a:ext>
            </a:extLst>
          </p:cNvPr>
          <p:cNvSpPr>
            <a:spLocks noGrp="1"/>
          </p:cNvSpPr>
          <p:nvPr>
            <p:ph type="sldNum" sz="quarter" idx="12"/>
          </p:nvPr>
        </p:nvSpPr>
        <p:spPr>
          <a:xfrm>
            <a:off x="7077206" y="6496943"/>
            <a:ext cx="2057400" cy="365125"/>
          </a:xfrm>
          <a:prstGeom prst="rect">
            <a:avLst/>
          </a:prstGeom>
        </p:spPr>
        <p:txBody>
          <a:bodyPr/>
          <a:lstStyle>
            <a:lvl1pPr algn="r">
              <a:defRPr sz="1200"/>
            </a:lvl1pPr>
          </a:lstStyle>
          <a:p>
            <a:fld id="{409CF4CD-9038-444B-8A66-4D5109F322D4}" type="slidenum">
              <a:rPr lang="en-US" smtClean="0"/>
              <a:pPr/>
              <a:t>‹#›</a:t>
            </a:fld>
            <a:endParaRPr lang="en-US" dirty="0"/>
          </a:p>
        </p:txBody>
      </p:sp>
      <p:pic>
        <p:nvPicPr>
          <p:cNvPr id="4" name="Picture 3" descr="logo_whiteb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957" y="441405"/>
            <a:ext cx="1325880" cy="344729"/>
          </a:xfrm>
          <a:prstGeom prst="rect">
            <a:avLst/>
          </a:prstGeom>
        </p:spPr>
      </p:pic>
      <p:sp>
        <p:nvSpPr>
          <p:cNvPr id="5" name="Title 1">
            <a:extLst>
              <a:ext uri="{FF2B5EF4-FFF2-40B4-BE49-F238E27FC236}">
                <a16:creationId xmlns="" xmlns:a16="http://schemas.microsoft.com/office/drawing/2014/main" id="{A223831B-DEC4-4353-B961-63EE0E8C6B3E}"/>
              </a:ext>
            </a:extLst>
          </p:cNvPr>
          <p:cNvSpPr>
            <a:spLocks noGrp="1"/>
          </p:cNvSpPr>
          <p:nvPr>
            <p:ph type="title" hasCustomPrompt="1"/>
          </p:nvPr>
        </p:nvSpPr>
        <p:spPr>
          <a:xfrm>
            <a:off x="236931" y="381001"/>
            <a:ext cx="5221098" cy="711617"/>
          </a:xfrm>
        </p:spPr>
        <p:txBody>
          <a:bodyPr>
            <a:normAutofit/>
          </a:bodyPr>
          <a:lstStyle>
            <a:lvl1pPr>
              <a:defRPr sz="3800" b="0" cap="all" spc="50" baseline="0">
                <a:latin typeface="Impact"/>
                <a:ea typeface="Verdana" panose="020B0604030504040204" pitchFamily="34" charset="0"/>
                <a:cs typeface="Impact"/>
              </a:defRPr>
            </a:lvl1pPr>
          </a:lstStyle>
          <a:p>
            <a:r>
              <a:rPr lang="en-US" dirty="0"/>
              <a:t>First M. </a:t>
            </a:r>
            <a:r>
              <a:rPr lang="en-US" dirty="0" err="1"/>
              <a:t>Lastname</a:t>
            </a:r>
            <a:endParaRPr lang="en-US" dirty="0"/>
          </a:p>
        </p:txBody>
      </p:sp>
      <p:sp>
        <p:nvSpPr>
          <p:cNvPr id="6" name="Picture Placeholder 5"/>
          <p:cNvSpPr>
            <a:spLocks noGrp="1"/>
          </p:cNvSpPr>
          <p:nvPr>
            <p:ph type="pic" sz="quarter" idx="23" hasCustomPrompt="1"/>
          </p:nvPr>
        </p:nvSpPr>
        <p:spPr>
          <a:xfrm>
            <a:off x="7218073" y="1367450"/>
            <a:ext cx="1408602" cy="1685852"/>
          </a:xfrm>
        </p:spPr>
        <p:txBody>
          <a:bodyPr/>
          <a:lstStyle>
            <a:lvl1pPr>
              <a:defRPr baseline="0"/>
            </a:lvl1pPr>
          </a:lstStyle>
          <a:p>
            <a:r>
              <a:rPr lang="en-US" dirty="0"/>
              <a:t>Add photo here</a:t>
            </a:r>
          </a:p>
        </p:txBody>
      </p:sp>
      <p:sp>
        <p:nvSpPr>
          <p:cNvPr id="7" name="Text Placeholder 2">
            <a:extLst>
              <a:ext uri="{FF2B5EF4-FFF2-40B4-BE49-F238E27FC236}">
                <a16:creationId xmlns="" xmlns:a16="http://schemas.microsoft.com/office/drawing/2014/main" id="{E3C91DA5-F289-46DC-A1EA-304F91F54700}"/>
              </a:ext>
            </a:extLst>
          </p:cNvPr>
          <p:cNvSpPr>
            <a:spLocks noGrp="1"/>
          </p:cNvSpPr>
          <p:nvPr>
            <p:ph type="body" idx="24" hasCustomPrompt="1"/>
          </p:nvPr>
        </p:nvSpPr>
        <p:spPr>
          <a:xfrm>
            <a:off x="6400801" y="3140078"/>
            <a:ext cx="2322696" cy="265529"/>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+1  123 456 7890</a:t>
            </a:r>
            <a:br>
              <a:rPr lang="de-DE" dirty="0"/>
            </a:br>
            <a:endParaRPr lang="de-DE" dirty="0"/>
          </a:p>
        </p:txBody>
      </p:sp>
      <p:sp>
        <p:nvSpPr>
          <p:cNvPr id="8" name="Text Placeholder 2">
            <a:extLst>
              <a:ext uri="{FF2B5EF4-FFF2-40B4-BE49-F238E27FC236}">
                <a16:creationId xmlns="" xmlns:a16="http://schemas.microsoft.com/office/drawing/2014/main" id="{E3C91DA5-F289-46DC-A1EA-304F91F54700}"/>
              </a:ext>
            </a:extLst>
          </p:cNvPr>
          <p:cNvSpPr>
            <a:spLocks noGrp="1"/>
          </p:cNvSpPr>
          <p:nvPr>
            <p:ph type="body" idx="25" hasCustomPrompt="1"/>
          </p:nvPr>
        </p:nvSpPr>
        <p:spPr>
          <a:xfrm>
            <a:off x="6400801" y="3400987"/>
            <a:ext cx="2322696" cy="307555"/>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email@caldwellpartners.com</a:t>
            </a:r>
          </a:p>
        </p:txBody>
      </p:sp>
      <p:sp>
        <p:nvSpPr>
          <p:cNvPr id="9" name="Text Placeholder 2">
            <a:extLst>
              <a:ext uri="{FF2B5EF4-FFF2-40B4-BE49-F238E27FC236}">
                <a16:creationId xmlns="" xmlns:a16="http://schemas.microsoft.com/office/drawing/2014/main" id="{E3C91DA5-F289-46DC-A1EA-304F91F54700}"/>
              </a:ext>
            </a:extLst>
          </p:cNvPr>
          <p:cNvSpPr>
            <a:spLocks noGrp="1"/>
          </p:cNvSpPr>
          <p:nvPr>
            <p:ph type="body" idx="26" hasCustomPrompt="1"/>
          </p:nvPr>
        </p:nvSpPr>
        <p:spPr>
          <a:xfrm>
            <a:off x="6400801" y="3813265"/>
            <a:ext cx="2322696" cy="351650"/>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1400" b="0" spc="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Office 1</a:t>
            </a:r>
          </a:p>
        </p:txBody>
      </p:sp>
      <p:sp>
        <p:nvSpPr>
          <p:cNvPr id="10" name="Text Placeholder 2">
            <a:extLst>
              <a:ext uri="{FF2B5EF4-FFF2-40B4-BE49-F238E27FC236}">
                <a16:creationId xmlns="" xmlns:a16="http://schemas.microsoft.com/office/drawing/2014/main" id="{E3C91DA5-F289-46DC-A1EA-304F91F54700}"/>
              </a:ext>
            </a:extLst>
          </p:cNvPr>
          <p:cNvSpPr>
            <a:spLocks noGrp="1"/>
          </p:cNvSpPr>
          <p:nvPr>
            <p:ph type="body" idx="27" hasCustomPrompt="1"/>
          </p:nvPr>
        </p:nvSpPr>
        <p:spPr>
          <a:xfrm>
            <a:off x="6400801" y="4144660"/>
            <a:ext cx="2322696" cy="567189"/>
          </a:xfrm>
        </p:spPr>
        <p:txBody>
          <a:bodyPr anchor="t">
            <a:normAutofit/>
          </a:bodyPr>
          <a:lstStyle>
            <a:lvl1pPr marL="0" marR="0" indent="0" algn="r" defTabSz="914400" rtl="0" eaLnBrk="1" fontAlgn="auto" latinLnBrk="0" hangingPunct="1">
              <a:lnSpc>
                <a:spcPct val="10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165 Avenue Road, Suite 600</a:t>
            </a:r>
            <a:br>
              <a:rPr lang="de-DE" dirty="0"/>
            </a:br>
            <a:r>
              <a:rPr lang="de-DE" dirty="0"/>
              <a:t>Toronto, ON M5R 3S4</a:t>
            </a:r>
          </a:p>
        </p:txBody>
      </p:sp>
      <p:sp>
        <p:nvSpPr>
          <p:cNvPr id="11" name="Text Placeholder 2">
            <a:extLst>
              <a:ext uri="{FF2B5EF4-FFF2-40B4-BE49-F238E27FC236}">
                <a16:creationId xmlns="" xmlns:a16="http://schemas.microsoft.com/office/drawing/2014/main" id="{E3C91DA5-F289-46DC-A1EA-304F91F54700}"/>
              </a:ext>
            </a:extLst>
          </p:cNvPr>
          <p:cNvSpPr>
            <a:spLocks noGrp="1"/>
          </p:cNvSpPr>
          <p:nvPr>
            <p:ph type="body" idx="14" hasCustomPrompt="1"/>
          </p:nvPr>
        </p:nvSpPr>
        <p:spPr>
          <a:xfrm>
            <a:off x="239994" y="1369785"/>
            <a:ext cx="6160806" cy="5074045"/>
          </a:xfrm>
        </p:spPr>
        <p:txBody>
          <a:bodyPr anchor="t">
            <a:normAutofit/>
          </a:bodyPr>
          <a:lstStyle>
            <a:lvl1pPr marL="27432" marR="0" indent="0" algn="l" defTabSz="914400" rtl="0" eaLnBrk="1" fontAlgn="auto" latinLnBrk="0" hangingPunct="1">
              <a:lnSpc>
                <a:spcPct val="110000"/>
              </a:lnSpc>
              <a:spcBef>
                <a:spcPts val="900"/>
              </a:spcBef>
              <a:spcAft>
                <a:spcPts val="0"/>
              </a:spcAft>
              <a:buClrTx/>
              <a:buSzTx/>
              <a:buFont typeface="Flama Condensed Basic" panose="02000000000000000000" pitchFamily="50" charset="0"/>
              <a:buNone/>
              <a:tabLst/>
              <a:defRPr sz="900" b="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fr-FR" dirty="0" err="1"/>
              <a:t>Volupat</a:t>
            </a:r>
            <a:r>
              <a:rPr lang="fr-FR" dirty="0"/>
              <a:t> </a:t>
            </a:r>
            <a:r>
              <a:rPr lang="fr-FR" dirty="0" err="1"/>
              <a:t>lacus</a:t>
            </a:r>
            <a:r>
              <a:rPr lang="fr-FR" dirty="0"/>
              <a:t> </a:t>
            </a:r>
            <a:r>
              <a:rPr lang="fr-FR" dirty="0" err="1"/>
              <a:t>blantid</a:t>
            </a:r>
            <a:r>
              <a:rPr lang="fr-FR" dirty="0"/>
              <a:t> </a:t>
            </a:r>
            <a:r>
              <a:rPr lang="fr-FR" dirty="0" err="1"/>
              <a:t>vivamus</a:t>
            </a:r>
            <a:r>
              <a:rPr lang="fr-FR" dirty="0"/>
              <a:t> </a:t>
            </a:r>
            <a:r>
              <a:rPr lang="fr-FR" dirty="0" err="1"/>
              <a:t>eros</a:t>
            </a:r>
            <a:r>
              <a:rPr lang="fr-FR" dirty="0"/>
              <a:t> </a:t>
            </a:r>
            <a:r>
              <a:rPr lang="fr-FR" dirty="0" err="1"/>
              <a:t>null</a:t>
            </a:r>
            <a:r>
              <a:rPr lang="fr-FR" dirty="0"/>
              <a:t> ait ex </a:t>
            </a:r>
            <a:r>
              <a:rPr lang="fr-FR" dirty="0" err="1"/>
              <a:t>effictur</a:t>
            </a:r>
            <a:r>
              <a:rPr lang="fr-FR" dirty="0"/>
              <a:t> ex </a:t>
            </a:r>
            <a:r>
              <a:rPr lang="fr-FR" dirty="0" err="1"/>
              <a:t>turpis</a:t>
            </a:r>
            <a:r>
              <a:rPr lang="fr-FR" dirty="0"/>
              <a:t> vitae </a:t>
            </a:r>
            <a:r>
              <a:rPr lang="fr-FR" dirty="0" err="1"/>
              <a:t>posuere</a:t>
            </a:r>
            <a:r>
              <a:rPr lang="fr-FR" dirty="0"/>
              <a:t> </a:t>
            </a:r>
            <a:r>
              <a:rPr lang="fr-FR" dirty="0" err="1"/>
              <a:t>ac</a:t>
            </a:r>
            <a:r>
              <a:rPr lang="fr-FR" dirty="0"/>
              <a:t> </a:t>
            </a:r>
            <a:r>
              <a:rPr lang="fr-FR" dirty="0" err="1"/>
              <a:t>dolor</a:t>
            </a:r>
            <a:r>
              <a:rPr lang="fr-FR" dirty="0"/>
              <a:t> </a:t>
            </a:r>
            <a:r>
              <a:rPr lang="fr-FR" dirty="0" err="1"/>
              <a:t>lacus</a:t>
            </a:r>
            <a:r>
              <a:rPr lang="fr-FR" dirty="0"/>
              <a:t> </a:t>
            </a:r>
            <a:r>
              <a:rPr lang="fr-FR" dirty="0" err="1"/>
              <a:t>blantid</a:t>
            </a:r>
            <a:r>
              <a:rPr lang="fr-FR" dirty="0"/>
              <a:t> </a:t>
            </a:r>
            <a:r>
              <a:rPr lang="fr-FR" dirty="0" err="1"/>
              <a:t>vivamus</a:t>
            </a:r>
            <a:r>
              <a:rPr lang="fr-FR" dirty="0"/>
              <a:t> </a:t>
            </a:r>
            <a:r>
              <a:rPr lang="fr-FR" dirty="0" err="1"/>
              <a:t>eros</a:t>
            </a:r>
            <a:r>
              <a:rPr lang="fr-FR" dirty="0"/>
              <a:t> </a:t>
            </a:r>
            <a:r>
              <a:rPr lang="fr-FR" dirty="0" err="1"/>
              <a:t>null</a:t>
            </a:r>
            <a:r>
              <a:rPr lang="fr-FR" dirty="0"/>
              <a:t> ait ex </a:t>
            </a:r>
            <a:r>
              <a:rPr lang="fr-FR" dirty="0" err="1"/>
              <a:t>effictur</a:t>
            </a:r>
            <a:r>
              <a:rPr lang="fr-FR" dirty="0"/>
              <a:t> ex </a:t>
            </a:r>
            <a:r>
              <a:rPr lang="fr-FR" dirty="0" err="1"/>
              <a:t>turpis</a:t>
            </a:r>
            <a:r>
              <a:rPr lang="fr-FR" dirty="0"/>
              <a:t> vitae </a:t>
            </a:r>
            <a:r>
              <a:rPr lang="fr-FR" dirty="0" err="1"/>
              <a:t>posuere</a:t>
            </a:r>
            <a:r>
              <a:rPr lang="fr-FR" dirty="0"/>
              <a:t> </a:t>
            </a:r>
            <a:r>
              <a:rPr lang="fr-FR" dirty="0" err="1"/>
              <a:t>ac</a:t>
            </a:r>
            <a:endParaRPr lang="en-US" dirty="0"/>
          </a:p>
        </p:txBody>
      </p:sp>
      <p:sp>
        <p:nvSpPr>
          <p:cNvPr id="12" name="Text Placeholder 2">
            <a:extLst>
              <a:ext uri="{FF2B5EF4-FFF2-40B4-BE49-F238E27FC236}">
                <a16:creationId xmlns="" xmlns:a16="http://schemas.microsoft.com/office/drawing/2014/main" id="{E3C91DA5-F289-46DC-A1EA-304F91F54700}"/>
              </a:ext>
            </a:extLst>
          </p:cNvPr>
          <p:cNvSpPr>
            <a:spLocks noGrp="1"/>
          </p:cNvSpPr>
          <p:nvPr>
            <p:ph type="body" idx="28" hasCustomPrompt="1"/>
          </p:nvPr>
        </p:nvSpPr>
        <p:spPr>
          <a:xfrm>
            <a:off x="6400801" y="5064821"/>
            <a:ext cx="2322696" cy="351650"/>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1400" b="0" spc="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Office 2</a:t>
            </a:r>
          </a:p>
        </p:txBody>
      </p:sp>
      <p:sp>
        <p:nvSpPr>
          <p:cNvPr id="13" name="Text Placeholder 2">
            <a:extLst>
              <a:ext uri="{FF2B5EF4-FFF2-40B4-BE49-F238E27FC236}">
                <a16:creationId xmlns="" xmlns:a16="http://schemas.microsoft.com/office/drawing/2014/main" id="{E3C91DA5-F289-46DC-A1EA-304F91F54700}"/>
              </a:ext>
            </a:extLst>
          </p:cNvPr>
          <p:cNvSpPr>
            <a:spLocks noGrp="1"/>
          </p:cNvSpPr>
          <p:nvPr>
            <p:ph type="body" idx="29" hasCustomPrompt="1"/>
          </p:nvPr>
        </p:nvSpPr>
        <p:spPr>
          <a:xfrm>
            <a:off x="6400801" y="5396216"/>
            <a:ext cx="2322696" cy="531252"/>
          </a:xfrm>
        </p:spPr>
        <p:txBody>
          <a:bodyPr anchor="t">
            <a:normAutofit/>
          </a:bodyPr>
          <a:lstStyle>
            <a:lvl1pPr marL="0" marR="0" indent="0" algn="r" defTabSz="914400" rtl="0" eaLnBrk="1" fontAlgn="auto" latinLnBrk="0" hangingPunct="1">
              <a:lnSpc>
                <a:spcPct val="10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165 Avenue Road, Suite 600</a:t>
            </a:r>
            <a:br>
              <a:rPr lang="de-DE" dirty="0"/>
            </a:br>
            <a:r>
              <a:rPr lang="de-DE" dirty="0"/>
              <a:t>Toronto, ON M5R 3S4</a:t>
            </a:r>
          </a:p>
        </p:txBody>
      </p:sp>
    </p:spTree>
    <p:extLst>
      <p:ext uri="{BB962C8B-B14F-4D97-AF65-F5344CB8AC3E}">
        <p14:creationId xmlns:p14="http://schemas.microsoft.com/office/powerpoint/2010/main" val="111320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IENT UNDERSTANDIN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60C059CE-CDC9-4DD4-9856-960E655245D6}"/>
              </a:ext>
            </a:extLst>
          </p:cNvPr>
          <p:cNvSpPr>
            <a:spLocks noGrp="1"/>
          </p:cNvSpPr>
          <p:nvPr>
            <p:ph type="body" sz="quarter" idx="25"/>
          </p:nvPr>
        </p:nvSpPr>
        <p:spPr>
          <a:xfrm>
            <a:off x="234950" y="1484313"/>
            <a:ext cx="5957888" cy="898525"/>
          </a:xfrm>
        </p:spPr>
        <p:txBody>
          <a:bodyPr/>
          <a:lstStyle/>
          <a:p>
            <a:pPr lvl="0"/>
            <a:r>
              <a:rPr lang="en-US"/>
              <a:t>Edit Master text styles</a:t>
            </a:r>
          </a:p>
          <a:p>
            <a:pPr lvl="1"/>
            <a:r>
              <a:rPr lang="en-US"/>
              <a:t>Second level</a:t>
            </a:r>
          </a:p>
        </p:txBody>
      </p:sp>
      <p:sp>
        <p:nvSpPr>
          <p:cNvPr id="6" name="Picture Placeholder 5"/>
          <p:cNvSpPr>
            <a:spLocks noGrp="1"/>
          </p:cNvSpPr>
          <p:nvPr>
            <p:ph type="pic" sz="quarter" idx="14" hasCustomPrompt="1"/>
          </p:nvPr>
        </p:nvSpPr>
        <p:spPr>
          <a:xfrm>
            <a:off x="6523080" y="1497599"/>
            <a:ext cx="2322470" cy="885900"/>
          </a:xfrm>
        </p:spPr>
        <p:txBody>
          <a:bodyPr/>
          <a:lstStyle>
            <a:lvl1pPr>
              <a:defRPr baseline="0"/>
            </a:lvl1pPr>
          </a:lstStyle>
          <a:p>
            <a:r>
              <a:rPr lang="en-US" dirty="0"/>
              <a:t>Add company logo here</a:t>
            </a:r>
          </a:p>
        </p:txBody>
      </p:sp>
      <p:grpSp>
        <p:nvGrpSpPr>
          <p:cNvPr id="8" name="Group 7">
            <a:extLst>
              <a:ext uri="{FF2B5EF4-FFF2-40B4-BE49-F238E27FC236}">
                <a16:creationId xmlns="" xmlns:a16="http://schemas.microsoft.com/office/drawing/2014/main" id="{471D7D1B-30A8-44D1-A4B0-8E5284475D88}"/>
              </a:ext>
            </a:extLst>
          </p:cNvPr>
          <p:cNvGrpSpPr/>
          <p:nvPr userDrawn="1"/>
        </p:nvGrpSpPr>
        <p:grpSpPr>
          <a:xfrm>
            <a:off x="0" y="2661968"/>
            <a:ext cx="9144001" cy="4212633"/>
            <a:chOff x="0" y="2661968"/>
            <a:chExt cx="9144001" cy="4212633"/>
          </a:xfrm>
        </p:grpSpPr>
        <p:sp>
          <p:nvSpPr>
            <p:cNvPr id="23" name="Rectangle 22"/>
            <p:cNvSpPr/>
            <p:nvPr userDrawn="1"/>
          </p:nvSpPr>
          <p:spPr>
            <a:xfrm>
              <a:off x="6853512" y="2661968"/>
              <a:ext cx="2290489" cy="4195483"/>
            </a:xfrm>
            <a:prstGeom prst="rect">
              <a:avLst/>
            </a:prstGeom>
            <a:solidFill>
              <a:srgbClr val="6B76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661968"/>
              <a:ext cx="2290489" cy="4212633"/>
            </a:xfrm>
            <a:prstGeom prst="rect">
              <a:avLst/>
            </a:prstGeom>
            <a:solidFill>
              <a:srgbClr val="232F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280354" y="2661968"/>
              <a:ext cx="2290489" cy="4212633"/>
            </a:xfrm>
            <a:prstGeom prst="rect">
              <a:avLst/>
            </a:prstGeom>
            <a:solidFill>
              <a:srgbClr val="202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566933" y="2661968"/>
              <a:ext cx="2290489" cy="4212633"/>
            </a:xfrm>
            <a:prstGeom prst="rect">
              <a:avLst/>
            </a:prstGeom>
            <a:solidFill>
              <a:srgbClr val="81D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5FB16CFE-59E6-46A0-814A-72D3E4704969}"/>
              </a:ext>
            </a:extLst>
          </p:cNvPr>
          <p:cNvSpPr>
            <a:spLocks noGrp="1"/>
          </p:cNvSpPr>
          <p:nvPr>
            <p:ph type="title"/>
          </p:nvPr>
        </p:nvSpPr>
        <p:spPr/>
        <p:txBody>
          <a:bodyPr/>
          <a:lstStyle/>
          <a:p>
            <a:r>
              <a:rPr lang="en-US"/>
              <a:t>Click to edit Master title style</a:t>
            </a:r>
            <a:endParaRPr lang="en-GB" dirty="0"/>
          </a:p>
        </p:txBody>
      </p:sp>
      <p:sp>
        <p:nvSpPr>
          <p:cNvPr id="7" name="Text Placeholder 6">
            <a:extLst>
              <a:ext uri="{FF2B5EF4-FFF2-40B4-BE49-F238E27FC236}">
                <a16:creationId xmlns="" xmlns:a16="http://schemas.microsoft.com/office/drawing/2014/main" id="{E4DB5B22-1A97-43C6-9D82-28D8341C6E72}"/>
              </a:ext>
            </a:extLst>
          </p:cNvPr>
          <p:cNvSpPr>
            <a:spLocks noGrp="1"/>
          </p:cNvSpPr>
          <p:nvPr>
            <p:ph type="body" sz="quarter" idx="26"/>
          </p:nvPr>
        </p:nvSpPr>
        <p:spPr>
          <a:xfrm>
            <a:off x="228600" y="3020271"/>
            <a:ext cx="1844675" cy="379111"/>
          </a:xfrm>
        </p:spPr>
        <p:txBody>
          <a:bodyPr anchor="ctr"/>
          <a:lstStyle>
            <a:lvl1pPr>
              <a:defRPr sz="1800">
                <a:solidFill>
                  <a:schemeClr val="bg1"/>
                </a:solidFill>
                <a:latin typeface="Impact" panose="020B0806030902050204" pitchFamily="34" charset="0"/>
              </a:defRPr>
            </a:lvl1pPr>
          </a:lstStyle>
          <a:p>
            <a:pPr lvl="0"/>
            <a:r>
              <a:rPr lang="en-US"/>
              <a:t>Edit Master text styles</a:t>
            </a:r>
          </a:p>
        </p:txBody>
      </p:sp>
      <p:sp>
        <p:nvSpPr>
          <p:cNvPr id="25" name="Text Placeholder 6">
            <a:extLst>
              <a:ext uri="{FF2B5EF4-FFF2-40B4-BE49-F238E27FC236}">
                <a16:creationId xmlns="" xmlns:a16="http://schemas.microsoft.com/office/drawing/2014/main" id="{4B707E50-3F72-4D2F-878F-54BB66D83FE9}"/>
              </a:ext>
            </a:extLst>
          </p:cNvPr>
          <p:cNvSpPr>
            <a:spLocks noGrp="1"/>
          </p:cNvSpPr>
          <p:nvPr>
            <p:ph type="body" sz="quarter" idx="27"/>
          </p:nvPr>
        </p:nvSpPr>
        <p:spPr>
          <a:xfrm>
            <a:off x="2513473" y="3020271"/>
            <a:ext cx="1844675" cy="379111"/>
          </a:xfrm>
        </p:spPr>
        <p:txBody>
          <a:bodyPr anchor="ctr"/>
          <a:lstStyle>
            <a:lvl1pPr>
              <a:defRPr sz="1800">
                <a:solidFill>
                  <a:schemeClr val="bg1"/>
                </a:solidFill>
                <a:latin typeface="Impact" panose="020B0806030902050204" pitchFamily="34" charset="0"/>
              </a:defRPr>
            </a:lvl1pPr>
          </a:lstStyle>
          <a:p>
            <a:pPr lvl="0"/>
            <a:r>
              <a:rPr lang="en-US"/>
              <a:t>Edit Master text styles</a:t>
            </a:r>
          </a:p>
        </p:txBody>
      </p:sp>
      <p:sp>
        <p:nvSpPr>
          <p:cNvPr id="26" name="Text Placeholder 6">
            <a:extLst>
              <a:ext uri="{FF2B5EF4-FFF2-40B4-BE49-F238E27FC236}">
                <a16:creationId xmlns="" xmlns:a16="http://schemas.microsoft.com/office/drawing/2014/main" id="{6842745B-E719-4ACD-8911-A879C8F046F7}"/>
              </a:ext>
            </a:extLst>
          </p:cNvPr>
          <p:cNvSpPr>
            <a:spLocks noGrp="1"/>
          </p:cNvSpPr>
          <p:nvPr>
            <p:ph type="body" sz="quarter" idx="28"/>
          </p:nvPr>
        </p:nvSpPr>
        <p:spPr>
          <a:xfrm>
            <a:off x="4778110" y="3020271"/>
            <a:ext cx="1844675" cy="379111"/>
          </a:xfrm>
        </p:spPr>
        <p:txBody>
          <a:bodyPr anchor="ctr"/>
          <a:lstStyle>
            <a:lvl1pPr>
              <a:defRPr sz="1800">
                <a:solidFill>
                  <a:schemeClr val="tx1"/>
                </a:solidFill>
                <a:latin typeface="Impact" panose="020B0806030902050204" pitchFamily="34" charset="0"/>
              </a:defRPr>
            </a:lvl1pPr>
          </a:lstStyle>
          <a:p>
            <a:pPr lvl="0"/>
            <a:r>
              <a:rPr lang="en-US"/>
              <a:t>Edit Master text styles</a:t>
            </a:r>
          </a:p>
        </p:txBody>
      </p:sp>
      <p:sp>
        <p:nvSpPr>
          <p:cNvPr id="29" name="Text Placeholder 6">
            <a:extLst>
              <a:ext uri="{FF2B5EF4-FFF2-40B4-BE49-F238E27FC236}">
                <a16:creationId xmlns="" xmlns:a16="http://schemas.microsoft.com/office/drawing/2014/main" id="{91D8F36A-F7C8-47CC-987E-F00B0E8BF0E5}"/>
              </a:ext>
            </a:extLst>
          </p:cNvPr>
          <p:cNvSpPr>
            <a:spLocks noGrp="1"/>
          </p:cNvSpPr>
          <p:nvPr>
            <p:ph type="body" sz="quarter" idx="29"/>
          </p:nvPr>
        </p:nvSpPr>
        <p:spPr>
          <a:xfrm>
            <a:off x="7042745" y="3020271"/>
            <a:ext cx="1844675" cy="379111"/>
          </a:xfrm>
        </p:spPr>
        <p:txBody>
          <a:bodyPr anchor="ctr"/>
          <a:lstStyle>
            <a:lvl1pPr>
              <a:defRPr sz="1800">
                <a:solidFill>
                  <a:schemeClr val="bg1"/>
                </a:solidFill>
                <a:latin typeface="Impact" panose="020B0806030902050204" pitchFamily="34" charset="0"/>
              </a:defRPr>
            </a:lvl1pPr>
          </a:lstStyle>
          <a:p>
            <a:pPr lvl="0"/>
            <a:r>
              <a:rPr lang="en-US"/>
              <a:t>Edit Master text styles</a:t>
            </a:r>
          </a:p>
        </p:txBody>
      </p:sp>
      <p:sp>
        <p:nvSpPr>
          <p:cNvPr id="10" name="Text Placeholder 9">
            <a:extLst>
              <a:ext uri="{FF2B5EF4-FFF2-40B4-BE49-F238E27FC236}">
                <a16:creationId xmlns="" xmlns:a16="http://schemas.microsoft.com/office/drawing/2014/main" id="{C646EA6E-3F17-42F0-9734-D8DAE8D1B89B}"/>
              </a:ext>
            </a:extLst>
          </p:cNvPr>
          <p:cNvSpPr>
            <a:spLocks noGrp="1"/>
          </p:cNvSpPr>
          <p:nvPr>
            <p:ph type="body" sz="quarter" idx="30"/>
          </p:nvPr>
        </p:nvSpPr>
        <p:spPr>
          <a:xfrm>
            <a:off x="234949" y="3429000"/>
            <a:ext cx="1838137" cy="3047400"/>
          </a:xfrm>
        </p:spPr>
        <p:txBody>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30" name="Text Placeholder 9">
            <a:extLst>
              <a:ext uri="{FF2B5EF4-FFF2-40B4-BE49-F238E27FC236}">
                <a16:creationId xmlns="" xmlns:a16="http://schemas.microsoft.com/office/drawing/2014/main" id="{72A2D5D1-B3E8-4609-B1D6-63F4D895D8F3}"/>
              </a:ext>
            </a:extLst>
          </p:cNvPr>
          <p:cNvSpPr>
            <a:spLocks noGrp="1"/>
          </p:cNvSpPr>
          <p:nvPr>
            <p:ph type="body" sz="quarter" idx="31"/>
          </p:nvPr>
        </p:nvSpPr>
        <p:spPr>
          <a:xfrm>
            <a:off x="2513473" y="3429000"/>
            <a:ext cx="1838137" cy="3047400"/>
          </a:xfrm>
        </p:spPr>
        <p:txBody>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38" name="Text Placeholder 9">
            <a:extLst>
              <a:ext uri="{FF2B5EF4-FFF2-40B4-BE49-F238E27FC236}">
                <a16:creationId xmlns="" xmlns:a16="http://schemas.microsoft.com/office/drawing/2014/main" id="{FA5BFA2B-1EE3-46F9-B471-B4401457E4DD}"/>
              </a:ext>
            </a:extLst>
          </p:cNvPr>
          <p:cNvSpPr>
            <a:spLocks noGrp="1"/>
          </p:cNvSpPr>
          <p:nvPr>
            <p:ph type="body" sz="quarter" idx="32"/>
          </p:nvPr>
        </p:nvSpPr>
        <p:spPr>
          <a:xfrm>
            <a:off x="4778110" y="3429000"/>
            <a:ext cx="1838137" cy="3047400"/>
          </a:xfrm>
        </p:spPr>
        <p:txBody>
          <a:bodyPr/>
          <a:lstStyle>
            <a:lvl1pPr>
              <a:lnSpc>
                <a:spcPct val="110000"/>
              </a:lnSpc>
              <a:spcBef>
                <a:spcPts val="600"/>
              </a:spcBef>
              <a:defRPr sz="1200">
                <a:solidFill>
                  <a:schemeClr val="tx1"/>
                </a:solidFill>
              </a:defRPr>
            </a:lvl1pPr>
            <a:lvl2pPr>
              <a:lnSpc>
                <a:spcPct val="110000"/>
              </a:lnSpc>
              <a:spcBef>
                <a:spcPts val="600"/>
              </a:spcBef>
              <a:defRPr sz="1200">
                <a:solidFill>
                  <a:schemeClr val="tx1"/>
                </a:solidFill>
              </a:defRPr>
            </a:lvl2pPr>
            <a:lvl3pPr>
              <a:lnSpc>
                <a:spcPct val="110000"/>
              </a:lnSpc>
              <a:spcBef>
                <a:spcPts val="600"/>
              </a:spcBef>
              <a:defRPr sz="1200">
                <a:solidFill>
                  <a:schemeClr val="tx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39" name="Text Placeholder 9">
            <a:extLst>
              <a:ext uri="{FF2B5EF4-FFF2-40B4-BE49-F238E27FC236}">
                <a16:creationId xmlns="" xmlns:a16="http://schemas.microsoft.com/office/drawing/2014/main" id="{AE869F68-7AAB-414E-8942-78A08F278E52}"/>
              </a:ext>
            </a:extLst>
          </p:cNvPr>
          <p:cNvSpPr>
            <a:spLocks noGrp="1"/>
          </p:cNvSpPr>
          <p:nvPr>
            <p:ph type="body" sz="quarter" idx="33"/>
          </p:nvPr>
        </p:nvSpPr>
        <p:spPr>
          <a:xfrm>
            <a:off x="7042745" y="3429000"/>
            <a:ext cx="1838137" cy="3047400"/>
          </a:xfrm>
        </p:spPr>
        <p:txBody>
          <a:bodyPr/>
          <a:lstStyle>
            <a:lvl1pPr>
              <a:lnSpc>
                <a:spcPct val="110000"/>
              </a:lnSpc>
              <a:spcBef>
                <a:spcPts val="600"/>
              </a:spcBef>
              <a:defRPr sz="1200">
                <a:solidFill>
                  <a:schemeClr val="bg1"/>
                </a:solidFill>
              </a:defRPr>
            </a:lvl1pPr>
            <a:lvl2pPr>
              <a:lnSpc>
                <a:spcPct val="110000"/>
              </a:lnSpc>
              <a:spcBef>
                <a:spcPts val="600"/>
              </a:spcBef>
              <a:defRPr sz="1200">
                <a:solidFill>
                  <a:schemeClr val="bg1"/>
                </a:solidFill>
              </a:defRPr>
            </a:lvl2pPr>
            <a:lvl3pPr>
              <a:lnSpc>
                <a:spcPct val="110000"/>
              </a:lnSpc>
              <a:spcBef>
                <a:spcPts val="600"/>
              </a:spcBef>
              <a:defRPr sz="12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67731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RGET U 3-CO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78DAAD-8AAC-44A6-957A-84FE17DCE2CC}"/>
              </a:ext>
            </a:extLst>
          </p:cNvPr>
          <p:cNvSpPr>
            <a:spLocks noGrp="1"/>
          </p:cNvSpPr>
          <p:nvPr>
            <p:ph type="title"/>
          </p:nvPr>
        </p:nvSpPr>
        <p:spPr>
          <a:xfrm>
            <a:off x="240199" y="381600"/>
            <a:ext cx="7105163" cy="1102713"/>
          </a:xfrm>
        </p:spPr>
        <p:txBody>
          <a:bodyPr/>
          <a:lstStyle>
            <a:lvl1pPr>
              <a:defRPr/>
            </a:lvl1pPr>
          </a:lstStyle>
          <a:p>
            <a:r>
              <a:rPr lang="en-US"/>
              <a:t>Click to edit Master title style</a:t>
            </a:r>
            <a:endParaRPr lang="en-GB" dirty="0"/>
          </a:p>
        </p:txBody>
      </p:sp>
      <p:sp>
        <p:nvSpPr>
          <p:cNvPr id="9" name="Text Placeholder 6">
            <a:extLst>
              <a:ext uri="{FF2B5EF4-FFF2-40B4-BE49-F238E27FC236}">
                <a16:creationId xmlns="" xmlns:a16="http://schemas.microsoft.com/office/drawing/2014/main" id="{827538D3-E594-48F8-BEA8-376D22483CCB}"/>
              </a:ext>
            </a:extLst>
          </p:cNvPr>
          <p:cNvSpPr>
            <a:spLocks noGrp="1"/>
          </p:cNvSpPr>
          <p:nvPr>
            <p:ph type="body" sz="quarter" idx="26" hasCustomPrompt="1"/>
          </p:nvPr>
        </p:nvSpPr>
        <p:spPr>
          <a:xfrm>
            <a:off x="240199"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10" name="Text Placeholder 9">
            <a:extLst>
              <a:ext uri="{FF2B5EF4-FFF2-40B4-BE49-F238E27FC236}">
                <a16:creationId xmlns="" xmlns:a16="http://schemas.microsoft.com/office/drawing/2014/main" id="{D23BEE58-F23C-47C8-A3B1-6734F251D78B}"/>
              </a:ext>
            </a:extLst>
          </p:cNvPr>
          <p:cNvSpPr>
            <a:spLocks noGrp="1"/>
          </p:cNvSpPr>
          <p:nvPr>
            <p:ph type="body" sz="quarter" idx="30"/>
          </p:nvPr>
        </p:nvSpPr>
        <p:spPr>
          <a:xfrm>
            <a:off x="240199"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1" name="Text Placeholder 6">
            <a:extLst>
              <a:ext uri="{FF2B5EF4-FFF2-40B4-BE49-F238E27FC236}">
                <a16:creationId xmlns="" xmlns:a16="http://schemas.microsoft.com/office/drawing/2014/main" id="{A1267A4B-DBAC-490B-91EC-64290B8BEA4D}"/>
              </a:ext>
            </a:extLst>
          </p:cNvPr>
          <p:cNvSpPr>
            <a:spLocks noGrp="1"/>
          </p:cNvSpPr>
          <p:nvPr>
            <p:ph type="body" sz="quarter" idx="43" hasCustomPrompt="1"/>
          </p:nvPr>
        </p:nvSpPr>
        <p:spPr>
          <a:xfrm>
            <a:off x="2006525"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12" name="Text Placeholder 9">
            <a:extLst>
              <a:ext uri="{FF2B5EF4-FFF2-40B4-BE49-F238E27FC236}">
                <a16:creationId xmlns="" xmlns:a16="http://schemas.microsoft.com/office/drawing/2014/main" id="{89677634-E2C1-4BBC-AC8B-60F01193526C}"/>
              </a:ext>
            </a:extLst>
          </p:cNvPr>
          <p:cNvSpPr>
            <a:spLocks noGrp="1"/>
          </p:cNvSpPr>
          <p:nvPr>
            <p:ph type="body" sz="quarter" idx="44"/>
          </p:nvPr>
        </p:nvSpPr>
        <p:spPr>
          <a:xfrm>
            <a:off x="2006525"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17" name="Text Placeholder 6">
            <a:extLst>
              <a:ext uri="{FF2B5EF4-FFF2-40B4-BE49-F238E27FC236}">
                <a16:creationId xmlns="" xmlns:a16="http://schemas.microsoft.com/office/drawing/2014/main" id="{ECB623EE-05B5-4387-B455-B67DC327DE11}"/>
              </a:ext>
            </a:extLst>
          </p:cNvPr>
          <p:cNvSpPr>
            <a:spLocks noGrp="1"/>
          </p:cNvSpPr>
          <p:nvPr>
            <p:ph type="body" sz="quarter" idx="45" hasCustomPrompt="1"/>
          </p:nvPr>
        </p:nvSpPr>
        <p:spPr>
          <a:xfrm>
            <a:off x="3771850"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18" name="Text Placeholder 9">
            <a:extLst>
              <a:ext uri="{FF2B5EF4-FFF2-40B4-BE49-F238E27FC236}">
                <a16:creationId xmlns="" xmlns:a16="http://schemas.microsoft.com/office/drawing/2014/main" id="{7CC8AF3E-CD85-43C4-845F-FE29EDA6F317}"/>
              </a:ext>
            </a:extLst>
          </p:cNvPr>
          <p:cNvSpPr>
            <a:spLocks noGrp="1"/>
          </p:cNvSpPr>
          <p:nvPr>
            <p:ph type="body" sz="quarter" idx="46"/>
          </p:nvPr>
        </p:nvSpPr>
        <p:spPr>
          <a:xfrm>
            <a:off x="3771850"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105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RGET U 4-CO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26F08-A0FC-41E8-9B4B-329F778D8AD5}"/>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11" name="Text Placeholder 6">
            <a:extLst>
              <a:ext uri="{FF2B5EF4-FFF2-40B4-BE49-F238E27FC236}">
                <a16:creationId xmlns="" xmlns:a16="http://schemas.microsoft.com/office/drawing/2014/main" id="{FFD94C35-252C-4FB3-A56D-D5B49C61B5C9}"/>
              </a:ext>
            </a:extLst>
          </p:cNvPr>
          <p:cNvSpPr>
            <a:spLocks noGrp="1"/>
          </p:cNvSpPr>
          <p:nvPr>
            <p:ph type="body" sz="quarter" idx="26" hasCustomPrompt="1"/>
          </p:nvPr>
        </p:nvSpPr>
        <p:spPr>
          <a:xfrm>
            <a:off x="240199"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12" name="Text Placeholder 9">
            <a:extLst>
              <a:ext uri="{FF2B5EF4-FFF2-40B4-BE49-F238E27FC236}">
                <a16:creationId xmlns="" xmlns:a16="http://schemas.microsoft.com/office/drawing/2014/main" id="{0A041B62-60B8-46E8-87B4-58B87C9F6347}"/>
              </a:ext>
            </a:extLst>
          </p:cNvPr>
          <p:cNvSpPr>
            <a:spLocks noGrp="1"/>
          </p:cNvSpPr>
          <p:nvPr>
            <p:ph type="body" sz="quarter" idx="30"/>
          </p:nvPr>
        </p:nvSpPr>
        <p:spPr>
          <a:xfrm>
            <a:off x="240199"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3" name="Text Placeholder 6">
            <a:extLst>
              <a:ext uri="{FF2B5EF4-FFF2-40B4-BE49-F238E27FC236}">
                <a16:creationId xmlns="" xmlns:a16="http://schemas.microsoft.com/office/drawing/2014/main" id="{4A32951A-4E39-4C16-AEFD-823E2996F0D2}"/>
              </a:ext>
            </a:extLst>
          </p:cNvPr>
          <p:cNvSpPr>
            <a:spLocks noGrp="1"/>
          </p:cNvSpPr>
          <p:nvPr>
            <p:ph type="body" sz="quarter" idx="43" hasCustomPrompt="1"/>
          </p:nvPr>
        </p:nvSpPr>
        <p:spPr>
          <a:xfrm>
            <a:off x="2006525"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2" name="Text Placeholder 9">
            <a:extLst>
              <a:ext uri="{FF2B5EF4-FFF2-40B4-BE49-F238E27FC236}">
                <a16:creationId xmlns="" xmlns:a16="http://schemas.microsoft.com/office/drawing/2014/main" id="{3DE7A445-13D5-4C41-B50A-5923B46BCD26}"/>
              </a:ext>
            </a:extLst>
          </p:cNvPr>
          <p:cNvSpPr>
            <a:spLocks noGrp="1"/>
          </p:cNvSpPr>
          <p:nvPr>
            <p:ph type="body" sz="quarter" idx="46"/>
          </p:nvPr>
        </p:nvSpPr>
        <p:spPr>
          <a:xfrm>
            <a:off x="2006525"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3" name="Text Placeholder 6">
            <a:extLst>
              <a:ext uri="{FF2B5EF4-FFF2-40B4-BE49-F238E27FC236}">
                <a16:creationId xmlns="" xmlns:a16="http://schemas.microsoft.com/office/drawing/2014/main" id="{09677DBC-0A04-428E-A1F9-E6560E4AABC3}"/>
              </a:ext>
            </a:extLst>
          </p:cNvPr>
          <p:cNvSpPr>
            <a:spLocks noGrp="1"/>
          </p:cNvSpPr>
          <p:nvPr>
            <p:ph type="body" sz="quarter" idx="47" hasCustomPrompt="1"/>
          </p:nvPr>
        </p:nvSpPr>
        <p:spPr>
          <a:xfrm>
            <a:off x="3771850"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4" name="Text Placeholder 9">
            <a:extLst>
              <a:ext uri="{FF2B5EF4-FFF2-40B4-BE49-F238E27FC236}">
                <a16:creationId xmlns="" xmlns:a16="http://schemas.microsoft.com/office/drawing/2014/main" id="{EDBE4D68-BF59-49B0-A429-984FD2ACD035}"/>
              </a:ext>
            </a:extLst>
          </p:cNvPr>
          <p:cNvSpPr>
            <a:spLocks noGrp="1"/>
          </p:cNvSpPr>
          <p:nvPr>
            <p:ph type="body" sz="quarter" idx="48"/>
          </p:nvPr>
        </p:nvSpPr>
        <p:spPr>
          <a:xfrm>
            <a:off x="3771850"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5" name="Text Placeholder 6">
            <a:extLst>
              <a:ext uri="{FF2B5EF4-FFF2-40B4-BE49-F238E27FC236}">
                <a16:creationId xmlns="" xmlns:a16="http://schemas.microsoft.com/office/drawing/2014/main" id="{F8A5D0A3-C10E-4006-855A-E8D3DC42B36A}"/>
              </a:ext>
            </a:extLst>
          </p:cNvPr>
          <p:cNvSpPr>
            <a:spLocks noGrp="1"/>
          </p:cNvSpPr>
          <p:nvPr>
            <p:ph type="body" sz="quarter" idx="49" hasCustomPrompt="1"/>
          </p:nvPr>
        </p:nvSpPr>
        <p:spPr>
          <a:xfrm>
            <a:off x="5537175"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6" name="Text Placeholder 9">
            <a:extLst>
              <a:ext uri="{FF2B5EF4-FFF2-40B4-BE49-F238E27FC236}">
                <a16:creationId xmlns="" xmlns:a16="http://schemas.microsoft.com/office/drawing/2014/main" id="{71E0D199-FBDD-4C5C-94BB-D6324A19E72B}"/>
              </a:ext>
            </a:extLst>
          </p:cNvPr>
          <p:cNvSpPr>
            <a:spLocks noGrp="1"/>
          </p:cNvSpPr>
          <p:nvPr>
            <p:ph type="body" sz="quarter" idx="50"/>
          </p:nvPr>
        </p:nvSpPr>
        <p:spPr>
          <a:xfrm>
            <a:off x="5537175" y="2126117"/>
            <a:ext cx="1543050" cy="3975698"/>
          </a:xfrm>
        </p:spPr>
        <p:txBody>
          <a:bodyPr>
            <a:noAutofit/>
          </a:bodyPr>
          <a:lstStyle>
            <a:lvl1pPr>
              <a:lnSpc>
                <a:spcPct val="110000"/>
              </a:lnSpc>
              <a:spcBef>
                <a:spcPts val="600"/>
              </a:spcBef>
              <a:defRPr sz="1200">
                <a:solidFill>
                  <a:schemeClr val="tx2"/>
                </a:solidFill>
              </a:defRPr>
            </a:lvl1pPr>
            <a:lvl2pPr marL="179388" indent="-179388">
              <a:lnSpc>
                <a:spcPct val="110000"/>
              </a:lnSpc>
              <a:spcBef>
                <a:spcPts val="600"/>
              </a:spcBef>
              <a:defRPr sz="1200">
                <a:solidFill>
                  <a:schemeClr val="tx2"/>
                </a:solidFill>
              </a:defRPr>
            </a:lvl2pPr>
            <a:lvl3pPr marL="358775" indent="-179388">
              <a:lnSpc>
                <a:spcPct val="110000"/>
              </a:lnSpc>
              <a:spcBef>
                <a:spcPts val="6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7466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RGET U 5-CO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DF7C69-7BC5-41C0-B707-AA34C1B86379}"/>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13" name="Text Placeholder 6">
            <a:extLst>
              <a:ext uri="{FF2B5EF4-FFF2-40B4-BE49-F238E27FC236}">
                <a16:creationId xmlns="" xmlns:a16="http://schemas.microsoft.com/office/drawing/2014/main" id="{8D227BEF-BF14-48BD-8170-7B4302F279C5}"/>
              </a:ext>
            </a:extLst>
          </p:cNvPr>
          <p:cNvSpPr>
            <a:spLocks noGrp="1"/>
          </p:cNvSpPr>
          <p:nvPr>
            <p:ph type="body" sz="quarter" idx="26" hasCustomPrompt="1"/>
          </p:nvPr>
        </p:nvSpPr>
        <p:spPr>
          <a:xfrm>
            <a:off x="240199"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4" name="Text Placeholder 9">
            <a:extLst>
              <a:ext uri="{FF2B5EF4-FFF2-40B4-BE49-F238E27FC236}">
                <a16:creationId xmlns="" xmlns:a16="http://schemas.microsoft.com/office/drawing/2014/main" id="{96F69E22-EDB2-4143-AE67-DEFF2BA6D69F}"/>
              </a:ext>
            </a:extLst>
          </p:cNvPr>
          <p:cNvSpPr>
            <a:spLocks noGrp="1"/>
          </p:cNvSpPr>
          <p:nvPr>
            <p:ph type="body" sz="quarter" idx="30"/>
          </p:nvPr>
        </p:nvSpPr>
        <p:spPr>
          <a:xfrm>
            <a:off x="240199" y="2126117"/>
            <a:ext cx="154305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6">
            <a:extLst>
              <a:ext uri="{FF2B5EF4-FFF2-40B4-BE49-F238E27FC236}">
                <a16:creationId xmlns="" xmlns:a16="http://schemas.microsoft.com/office/drawing/2014/main" id="{E8B65310-5B60-4622-9C4E-CAA9A29BDE8E}"/>
              </a:ext>
            </a:extLst>
          </p:cNvPr>
          <p:cNvSpPr>
            <a:spLocks noGrp="1"/>
          </p:cNvSpPr>
          <p:nvPr>
            <p:ph type="body" sz="quarter" idx="43" hasCustomPrompt="1"/>
          </p:nvPr>
        </p:nvSpPr>
        <p:spPr>
          <a:xfrm>
            <a:off x="2006525"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6" name="Text Placeholder 9">
            <a:extLst>
              <a:ext uri="{FF2B5EF4-FFF2-40B4-BE49-F238E27FC236}">
                <a16:creationId xmlns="" xmlns:a16="http://schemas.microsoft.com/office/drawing/2014/main" id="{4F73AC54-C6DA-49B3-8763-BAFB2A065B6A}"/>
              </a:ext>
            </a:extLst>
          </p:cNvPr>
          <p:cNvSpPr>
            <a:spLocks noGrp="1"/>
          </p:cNvSpPr>
          <p:nvPr>
            <p:ph type="body" sz="quarter" idx="48"/>
          </p:nvPr>
        </p:nvSpPr>
        <p:spPr>
          <a:xfrm>
            <a:off x="2006525" y="2126117"/>
            <a:ext cx="154305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7" name="Text Placeholder 6">
            <a:extLst>
              <a:ext uri="{FF2B5EF4-FFF2-40B4-BE49-F238E27FC236}">
                <a16:creationId xmlns="" xmlns:a16="http://schemas.microsoft.com/office/drawing/2014/main" id="{B082E29F-00CD-4AB2-ABCA-857EF4E1D067}"/>
              </a:ext>
            </a:extLst>
          </p:cNvPr>
          <p:cNvSpPr>
            <a:spLocks noGrp="1"/>
          </p:cNvSpPr>
          <p:nvPr>
            <p:ph type="body" sz="quarter" idx="49" hasCustomPrompt="1"/>
          </p:nvPr>
        </p:nvSpPr>
        <p:spPr>
          <a:xfrm>
            <a:off x="3771850"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8" name="Text Placeholder 9">
            <a:extLst>
              <a:ext uri="{FF2B5EF4-FFF2-40B4-BE49-F238E27FC236}">
                <a16:creationId xmlns="" xmlns:a16="http://schemas.microsoft.com/office/drawing/2014/main" id="{FD8F69FB-3ACD-4168-BC53-F6D863381756}"/>
              </a:ext>
            </a:extLst>
          </p:cNvPr>
          <p:cNvSpPr>
            <a:spLocks noGrp="1"/>
          </p:cNvSpPr>
          <p:nvPr>
            <p:ph type="body" sz="quarter" idx="50"/>
          </p:nvPr>
        </p:nvSpPr>
        <p:spPr>
          <a:xfrm>
            <a:off x="3771850" y="2126117"/>
            <a:ext cx="154305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9" name="Text Placeholder 6">
            <a:extLst>
              <a:ext uri="{FF2B5EF4-FFF2-40B4-BE49-F238E27FC236}">
                <a16:creationId xmlns="" xmlns:a16="http://schemas.microsoft.com/office/drawing/2014/main" id="{487226DF-B844-42FE-9209-8A5564F97B75}"/>
              </a:ext>
            </a:extLst>
          </p:cNvPr>
          <p:cNvSpPr>
            <a:spLocks noGrp="1"/>
          </p:cNvSpPr>
          <p:nvPr>
            <p:ph type="body" sz="quarter" idx="51" hasCustomPrompt="1"/>
          </p:nvPr>
        </p:nvSpPr>
        <p:spPr>
          <a:xfrm>
            <a:off x="5537175"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30" name="Text Placeholder 9">
            <a:extLst>
              <a:ext uri="{FF2B5EF4-FFF2-40B4-BE49-F238E27FC236}">
                <a16:creationId xmlns="" xmlns:a16="http://schemas.microsoft.com/office/drawing/2014/main" id="{BF0252B9-02EC-4251-8AE2-A48FB13F064A}"/>
              </a:ext>
            </a:extLst>
          </p:cNvPr>
          <p:cNvSpPr>
            <a:spLocks noGrp="1"/>
          </p:cNvSpPr>
          <p:nvPr>
            <p:ph type="body" sz="quarter" idx="52"/>
          </p:nvPr>
        </p:nvSpPr>
        <p:spPr>
          <a:xfrm>
            <a:off x="5537175" y="2126117"/>
            <a:ext cx="154305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31" name="Text Placeholder 6">
            <a:extLst>
              <a:ext uri="{FF2B5EF4-FFF2-40B4-BE49-F238E27FC236}">
                <a16:creationId xmlns="" xmlns:a16="http://schemas.microsoft.com/office/drawing/2014/main" id="{C576EC37-591E-42B1-9339-62590BECC8AF}"/>
              </a:ext>
            </a:extLst>
          </p:cNvPr>
          <p:cNvSpPr>
            <a:spLocks noGrp="1"/>
          </p:cNvSpPr>
          <p:nvPr>
            <p:ph type="body" sz="quarter" idx="53" hasCustomPrompt="1"/>
          </p:nvPr>
        </p:nvSpPr>
        <p:spPr>
          <a:xfrm>
            <a:off x="7302500" y="1736725"/>
            <a:ext cx="154305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32" name="Text Placeholder 9">
            <a:extLst>
              <a:ext uri="{FF2B5EF4-FFF2-40B4-BE49-F238E27FC236}">
                <a16:creationId xmlns="" xmlns:a16="http://schemas.microsoft.com/office/drawing/2014/main" id="{14C9B128-AE3E-4968-83F2-998B0C45E862}"/>
              </a:ext>
            </a:extLst>
          </p:cNvPr>
          <p:cNvSpPr>
            <a:spLocks noGrp="1"/>
          </p:cNvSpPr>
          <p:nvPr>
            <p:ph type="body" sz="quarter" idx="54"/>
          </p:nvPr>
        </p:nvSpPr>
        <p:spPr>
          <a:xfrm>
            <a:off x="7302500" y="2126117"/>
            <a:ext cx="154305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99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RGET U 6-CO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765BA-6189-40CF-9CCF-24175C60DDFA}"/>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15" name="Text Placeholder 6">
            <a:extLst>
              <a:ext uri="{FF2B5EF4-FFF2-40B4-BE49-F238E27FC236}">
                <a16:creationId xmlns="" xmlns:a16="http://schemas.microsoft.com/office/drawing/2014/main" id="{FAF98F6C-9009-49F3-883A-82B1945C0316}"/>
              </a:ext>
            </a:extLst>
          </p:cNvPr>
          <p:cNvSpPr>
            <a:spLocks noGrp="1"/>
          </p:cNvSpPr>
          <p:nvPr>
            <p:ph type="body" sz="quarter" idx="26" hasCustomPrompt="1"/>
          </p:nvPr>
        </p:nvSpPr>
        <p:spPr>
          <a:xfrm>
            <a:off x="240199" y="1736725"/>
            <a:ext cx="137880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16" name="Text Placeholder 9">
            <a:extLst>
              <a:ext uri="{FF2B5EF4-FFF2-40B4-BE49-F238E27FC236}">
                <a16:creationId xmlns="" xmlns:a16="http://schemas.microsoft.com/office/drawing/2014/main" id="{65D10A78-63CF-464D-A6FB-155960D459EB}"/>
              </a:ext>
            </a:extLst>
          </p:cNvPr>
          <p:cNvSpPr>
            <a:spLocks noGrp="1"/>
          </p:cNvSpPr>
          <p:nvPr>
            <p:ph type="body" sz="quarter" idx="30"/>
          </p:nvPr>
        </p:nvSpPr>
        <p:spPr>
          <a:xfrm>
            <a:off x="240199" y="2126117"/>
            <a:ext cx="137880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7" name="Text Placeholder 6">
            <a:extLst>
              <a:ext uri="{FF2B5EF4-FFF2-40B4-BE49-F238E27FC236}">
                <a16:creationId xmlns="" xmlns:a16="http://schemas.microsoft.com/office/drawing/2014/main" id="{F80E71BE-4F2C-4887-B1F2-37A72F5AA449}"/>
              </a:ext>
            </a:extLst>
          </p:cNvPr>
          <p:cNvSpPr>
            <a:spLocks noGrp="1"/>
          </p:cNvSpPr>
          <p:nvPr>
            <p:ph type="body" sz="quarter" idx="43" hasCustomPrompt="1"/>
          </p:nvPr>
        </p:nvSpPr>
        <p:spPr>
          <a:xfrm>
            <a:off x="1685509" y="1736725"/>
            <a:ext cx="137880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18" name="Text Placeholder 9">
            <a:extLst>
              <a:ext uri="{FF2B5EF4-FFF2-40B4-BE49-F238E27FC236}">
                <a16:creationId xmlns="" xmlns:a16="http://schemas.microsoft.com/office/drawing/2014/main" id="{093DAEBC-8F43-469E-B099-93E166EADC1D}"/>
              </a:ext>
            </a:extLst>
          </p:cNvPr>
          <p:cNvSpPr>
            <a:spLocks noGrp="1"/>
          </p:cNvSpPr>
          <p:nvPr>
            <p:ph type="body" sz="quarter" idx="48"/>
          </p:nvPr>
        </p:nvSpPr>
        <p:spPr>
          <a:xfrm>
            <a:off x="1685509" y="2126117"/>
            <a:ext cx="137880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19" name="Text Placeholder 6">
            <a:extLst>
              <a:ext uri="{FF2B5EF4-FFF2-40B4-BE49-F238E27FC236}">
                <a16:creationId xmlns="" xmlns:a16="http://schemas.microsoft.com/office/drawing/2014/main" id="{B73E099F-A9BC-40DF-AB3A-5AA4C80AB7FB}"/>
              </a:ext>
            </a:extLst>
          </p:cNvPr>
          <p:cNvSpPr>
            <a:spLocks noGrp="1"/>
          </p:cNvSpPr>
          <p:nvPr>
            <p:ph type="body" sz="quarter" idx="49" hasCustomPrompt="1"/>
          </p:nvPr>
        </p:nvSpPr>
        <p:spPr>
          <a:xfrm>
            <a:off x="3130819" y="1736725"/>
            <a:ext cx="137880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0" name="Text Placeholder 9">
            <a:extLst>
              <a:ext uri="{FF2B5EF4-FFF2-40B4-BE49-F238E27FC236}">
                <a16:creationId xmlns="" xmlns:a16="http://schemas.microsoft.com/office/drawing/2014/main" id="{C7D57F41-9F5B-4500-BA87-05759221513D}"/>
              </a:ext>
            </a:extLst>
          </p:cNvPr>
          <p:cNvSpPr>
            <a:spLocks noGrp="1"/>
          </p:cNvSpPr>
          <p:nvPr>
            <p:ph type="body" sz="quarter" idx="50"/>
          </p:nvPr>
        </p:nvSpPr>
        <p:spPr>
          <a:xfrm>
            <a:off x="3130819" y="2126117"/>
            <a:ext cx="137880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1" name="Text Placeholder 6">
            <a:extLst>
              <a:ext uri="{FF2B5EF4-FFF2-40B4-BE49-F238E27FC236}">
                <a16:creationId xmlns="" xmlns:a16="http://schemas.microsoft.com/office/drawing/2014/main" id="{9C48F00E-3313-437D-A89F-554C09630BD2}"/>
              </a:ext>
            </a:extLst>
          </p:cNvPr>
          <p:cNvSpPr>
            <a:spLocks noGrp="1"/>
          </p:cNvSpPr>
          <p:nvPr>
            <p:ph type="body" sz="quarter" idx="51" hasCustomPrompt="1"/>
          </p:nvPr>
        </p:nvSpPr>
        <p:spPr>
          <a:xfrm>
            <a:off x="4576129" y="1736725"/>
            <a:ext cx="137880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2" name="Text Placeholder 9">
            <a:extLst>
              <a:ext uri="{FF2B5EF4-FFF2-40B4-BE49-F238E27FC236}">
                <a16:creationId xmlns="" xmlns:a16="http://schemas.microsoft.com/office/drawing/2014/main" id="{108A5DEF-0935-4683-99B7-639E591818A8}"/>
              </a:ext>
            </a:extLst>
          </p:cNvPr>
          <p:cNvSpPr>
            <a:spLocks noGrp="1"/>
          </p:cNvSpPr>
          <p:nvPr>
            <p:ph type="body" sz="quarter" idx="52"/>
          </p:nvPr>
        </p:nvSpPr>
        <p:spPr>
          <a:xfrm>
            <a:off x="4576129" y="2126117"/>
            <a:ext cx="137880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3" name="Text Placeholder 6">
            <a:extLst>
              <a:ext uri="{FF2B5EF4-FFF2-40B4-BE49-F238E27FC236}">
                <a16:creationId xmlns="" xmlns:a16="http://schemas.microsoft.com/office/drawing/2014/main" id="{1C0E32C9-B901-464B-BC8A-868AE3B6B0AD}"/>
              </a:ext>
            </a:extLst>
          </p:cNvPr>
          <p:cNvSpPr>
            <a:spLocks noGrp="1"/>
          </p:cNvSpPr>
          <p:nvPr>
            <p:ph type="body" sz="quarter" idx="53" hasCustomPrompt="1"/>
          </p:nvPr>
        </p:nvSpPr>
        <p:spPr>
          <a:xfrm>
            <a:off x="7466750" y="1736725"/>
            <a:ext cx="137880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4" name="Text Placeholder 9">
            <a:extLst>
              <a:ext uri="{FF2B5EF4-FFF2-40B4-BE49-F238E27FC236}">
                <a16:creationId xmlns="" xmlns:a16="http://schemas.microsoft.com/office/drawing/2014/main" id="{876792B9-DD87-4A54-B2D3-3B8944718C2B}"/>
              </a:ext>
            </a:extLst>
          </p:cNvPr>
          <p:cNvSpPr>
            <a:spLocks noGrp="1"/>
          </p:cNvSpPr>
          <p:nvPr>
            <p:ph type="body" sz="quarter" idx="54"/>
          </p:nvPr>
        </p:nvSpPr>
        <p:spPr>
          <a:xfrm>
            <a:off x="7466750" y="2126117"/>
            <a:ext cx="137880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5" name="Text Placeholder 6">
            <a:extLst>
              <a:ext uri="{FF2B5EF4-FFF2-40B4-BE49-F238E27FC236}">
                <a16:creationId xmlns="" xmlns:a16="http://schemas.microsoft.com/office/drawing/2014/main" id="{FDE1736D-4C14-42CC-90BC-E28293A8BAB2}"/>
              </a:ext>
            </a:extLst>
          </p:cNvPr>
          <p:cNvSpPr>
            <a:spLocks noGrp="1"/>
          </p:cNvSpPr>
          <p:nvPr>
            <p:ph type="body" sz="quarter" idx="55" hasCustomPrompt="1"/>
          </p:nvPr>
        </p:nvSpPr>
        <p:spPr>
          <a:xfrm>
            <a:off x="6021439" y="1736725"/>
            <a:ext cx="1378800" cy="379111"/>
          </a:xfrm>
        </p:spPr>
        <p:txBody>
          <a:bodyPr anchor="ctr">
            <a:noAutofit/>
          </a:bodyPr>
          <a:lstStyle>
            <a:lvl1pPr>
              <a:defRPr sz="1800">
                <a:solidFill>
                  <a:schemeClr val="tx1"/>
                </a:solidFill>
                <a:latin typeface="Impact" panose="020B0806030902050204" pitchFamily="34" charset="0"/>
              </a:defRPr>
            </a:lvl1pPr>
          </a:lstStyle>
          <a:p>
            <a:pPr lvl="0"/>
            <a:r>
              <a:rPr lang="en-US" dirty="0"/>
              <a:t>EDIT MASTER TEXT STYLES</a:t>
            </a:r>
          </a:p>
        </p:txBody>
      </p:sp>
      <p:sp>
        <p:nvSpPr>
          <p:cNvPr id="26" name="Text Placeholder 9">
            <a:extLst>
              <a:ext uri="{FF2B5EF4-FFF2-40B4-BE49-F238E27FC236}">
                <a16:creationId xmlns="" xmlns:a16="http://schemas.microsoft.com/office/drawing/2014/main" id="{BB114C02-B04A-4C31-8C94-633292A04DDB}"/>
              </a:ext>
            </a:extLst>
          </p:cNvPr>
          <p:cNvSpPr>
            <a:spLocks noGrp="1"/>
          </p:cNvSpPr>
          <p:nvPr>
            <p:ph type="body" sz="quarter" idx="56"/>
          </p:nvPr>
        </p:nvSpPr>
        <p:spPr>
          <a:xfrm>
            <a:off x="6021439" y="2126117"/>
            <a:ext cx="1378800" cy="3975698"/>
          </a:xfrm>
        </p:spPr>
        <p:txBody>
          <a:bodyPr>
            <a:noAutofit/>
          </a:bodyPr>
          <a:lstStyle>
            <a:lvl1pPr>
              <a:lnSpc>
                <a:spcPct val="110000"/>
              </a:lnSpc>
              <a:spcBef>
                <a:spcPts val="600"/>
              </a:spcBef>
              <a:defRPr sz="1200">
                <a:solidFill>
                  <a:schemeClr val="tx2"/>
                </a:solidFill>
                <a:latin typeface="+mn-lt"/>
              </a:defRPr>
            </a:lvl1pPr>
            <a:lvl2pPr marL="179388" indent="-179388">
              <a:lnSpc>
                <a:spcPct val="110000"/>
              </a:lnSpc>
              <a:spcBef>
                <a:spcPts val="600"/>
              </a:spcBef>
              <a:defRPr sz="1200">
                <a:solidFill>
                  <a:schemeClr val="tx2"/>
                </a:solidFill>
                <a:latin typeface="+mn-lt"/>
              </a:defRPr>
            </a:lvl2pPr>
            <a:lvl3pPr marL="358775" indent="-179388">
              <a:lnSpc>
                <a:spcPct val="110000"/>
              </a:lnSpc>
              <a:spcBef>
                <a:spcPts val="6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69938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OAD INDUSTRY">
    <p:spTree>
      <p:nvGrpSpPr>
        <p:cNvPr id="1" name=""/>
        <p:cNvGrpSpPr/>
        <p:nvPr/>
      </p:nvGrpSpPr>
      <p:grpSpPr>
        <a:xfrm>
          <a:off x="0" y="0"/>
          <a:ext cx="0" cy="0"/>
          <a:chOff x="0" y="0"/>
          <a:chExt cx="0" cy="0"/>
        </a:xfrm>
      </p:grpSpPr>
      <p:sp>
        <p:nvSpPr>
          <p:cNvPr id="17" name="Rectangle 16"/>
          <p:cNvSpPr/>
          <p:nvPr userDrawn="1"/>
        </p:nvSpPr>
        <p:spPr>
          <a:xfrm>
            <a:off x="-6226" y="2385990"/>
            <a:ext cx="3053550" cy="2037053"/>
          </a:xfrm>
          <a:prstGeom prst="rect">
            <a:avLst/>
          </a:prstGeom>
          <a:solidFill>
            <a:srgbClr val="232FF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2" name="Rectangle 21"/>
          <p:cNvSpPr/>
          <p:nvPr userDrawn="1"/>
        </p:nvSpPr>
        <p:spPr>
          <a:xfrm>
            <a:off x="3042112" y="2385990"/>
            <a:ext cx="3053550" cy="2037053"/>
          </a:xfrm>
          <a:prstGeom prst="rect">
            <a:avLst/>
          </a:prstGeom>
          <a:solidFill>
            <a:srgbClr val="202E3D"/>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4" name="Rectangle 23"/>
          <p:cNvSpPr/>
          <p:nvPr userDrawn="1"/>
        </p:nvSpPr>
        <p:spPr>
          <a:xfrm>
            <a:off x="6090450" y="2385990"/>
            <a:ext cx="3053550" cy="2037053"/>
          </a:xfrm>
          <a:prstGeom prst="rect">
            <a:avLst/>
          </a:prstGeom>
          <a:solidFill>
            <a:srgbClr val="81D223"/>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1" name="Rectangle 20"/>
          <p:cNvSpPr/>
          <p:nvPr userDrawn="1"/>
        </p:nvSpPr>
        <p:spPr>
          <a:xfrm>
            <a:off x="-6226" y="4397643"/>
            <a:ext cx="3053550" cy="20370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5" name="Rectangle 24"/>
          <p:cNvSpPr/>
          <p:nvPr userDrawn="1"/>
        </p:nvSpPr>
        <p:spPr>
          <a:xfrm>
            <a:off x="3042112" y="4409785"/>
            <a:ext cx="3053550" cy="203705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lnSpc>
                <a:spcPct val="110000"/>
              </a:lnSpc>
              <a:spcBef>
                <a:spcPts val="600"/>
              </a:spcBef>
            </a:pPr>
            <a:endParaRPr lang="en-US" dirty="0"/>
          </a:p>
        </p:txBody>
      </p:sp>
      <p:sp>
        <p:nvSpPr>
          <p:cNvPr id="26" name="Rectangle 25"/>
          <p:cNvSpPr/>
          <p:nvPr userDrawn="1"/>
        </p:nvSpPr>
        <p:spPr>
          <a:xfrm>
            <a:off x="6090450" y="4409785"/>
            <a:ext cx="3053550" cy="203705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 xmlns:a16="http://schemas.microsoft.com/office/drawing/2014/main" id="{8CB57032-8C4F-47B4-AA34-0387A59E73E9}"/>
              </a:ext>
            </a:extLst>
          </p:cNvPr>
          <p:cNvSpPr>
            <a:spLocks noGrp="1"/>
          </p:cNvSpPr>
          <p:nvPr userDrawn="1">
            <p:ph type="title"/>
          </p:nvPr>
        </p:nvSpPr>
        <p:spPr/>
        <p:txBody>
          <a:bodyPr/>
          <a:lstStyle>
            <a:lvl1pPr>
              <a:defRPr/>
            </a:lvl1pPr>
          </a:lstStyle>
          <a:p>
            <a:r>
              <a:rPr lang="en-US"/>
              <a:t>Click to edit Master title style</a:t>
            </a:r>
            <a:endParaRPr lang="en-GB" dirty="0"/>
          </a:p>
        </p:txBody>
      </p:sp>
      <p:sp>
        <p:nvSpPr>
          <p:cNvPr id="23" name="Text Placeholder 6">
            <a:extLst>
              <a:ext uri="{FF2B5EF4-FFF2-40B4-BE49-F238E27FC236}">
                <a16:creationId xmlns="" xmlns:a16="http://schemas.microsoft.com/office/drawing/2014/main" id="{F64C0F1D-F84C-406F-B14A-391157FC5B36}"/>
              </a:ext>
            </a:extLst>
          </p:cNvPr>
          <p:cNvSpPr>
            <a:spLocks noGrp="1"/>
          </p:cNvSpPr>
          <p:nvPr userDrawn="1">
            <p:ph type="body" sz="quarter" idx="35"/>
          </p:nvPr>
        </p:nvSpPr>
        <p:spPr>
          <a:xfrm>
            <a:off x="236742" y="2679119"/>
            <a:ext cx="2567615" cy="379111"/>
          </a:xfrm>
        </p:spPr>
        <p:txBody>
          <a:bodyPr anchor="ctr">
            <a:noAutofit/>
          </a:bodyPr>
          <a:lstStyle>
            <a:lvl1pPr>
              <a:defRPr sz="1800">
                <a:solidFill>
                  <a:schemeClr val="bg1"/>
                </a:solidFill>
                <a:latin typeface="Impact" panose="020B0806030902050204" pitchFamily="34" charset="0"/>
              </a:defRPr>
            </a:lvl1pPr>
          </a:lstStyle>
          <a:p>
            <a:pPr lvl="0"/>
            <a:r>
              <a:rPr lang="en-US"/>
              <a:t>Edit Master text styles</a:t>
            </a:r>
          </a:p>
        </p:txBody>
      </p:sp>
      <p:sp>
        <p:nvSpPr>
          <p:cNvPr id="28" name="Text Placeholder 9">
            <a:extLst>
              <a:ext uri="{FF2B5EF4-FFF2-40B4-BE49-F238E27FC236}">
                <a16:creationId xmlns="" xmlns:a16="http://schemas.microsoft.com/office/drawing/2014/main" id="{56CA4E69-53DA-480D-BB78-F52A9C723DAE}"/>
              </a:ext>
            </a:extLst>
          </p:cNvPr>
          <p:cNvSpPr>
            <a:spLocks noGrp="1"/>
          </p:cNvSpPr>
          <p:nvPr userDrawn="1">
            <p:ph type="body" sz="quarter" idx="36"/>
          </p:nvPr>
        </p:nvSpPr>
        <p:spPr>
          <a:xfrm>
            <a:off x="236742" y="3068511"/>
            <a:ext cx="2567615" cy="1037146"/>
          </a:xfrm>
        </p:spPr>
        <p:txBody>
          <a:bodyPr>
            <a:noAutofit/>
          </a:bodyPr>
          <a:lstStyle>
            <a:lvl1pPr>
              <a:lnSpc>
                <a:spcPct val="110000"/>
              </a:lnSpc>
              <a:spcBef>
                <a:spcPts val="600"/>
              </a:spcBef>
              <a:defRPr sz="1100">
                <a:solidFill>
                  <a:schemeClr val="bg1"/>
                </a:solidFill>
              </a:defRPr>
            </a:lvl1pPr>
            <a:lvl2pPr marL="179388" indent="-179388">
              <a:lnSpc>
                <a:spcPct val="110000"/>
              </a:lnSpc>
              <a:spcBef>
                <a:spcPts val="600"/>
              </a:spcBef>
              <a:defRPr sz="1100">
                <a:solidFill>
                  <a:schemeClr val="bg1"/>
                </a:solidFill>
              </a:defRPr>
            </a:lvl2pPr>
            <a:lvl3pPr marL="358775" indent="-179388">
              <a:lnSpc>
                <a:spcPct val="110000"/>
              </a:lnSpc>
              <a:spcBef>
                <a:spcPts val="600"/>
              </a:spcBef>
              <a:defRPr sz="11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32" name="Text Placeholder 6">
            <a:extLst>
              <a:ext uri="{FF2B5EF4-FFF2-40B4-BE49-F238E27FC236}">
                <a16:creationId xmlns="" xmlns:a16="http://schemas.microsoft.com/office/drawing/2014/main" id="{EB4A07EE-FD28-4610-BC50-AB13ACC9AC9A}"/>
              </a:ext>
            </a:extLst>
          </p:cNvPr>
          <p:cNvSpPr>
            <a:spLocks noGrp="1"/>
          </p:cNvSpPr>
          <p:nvPr userDrawn="1">
            <p:ph type="body" sz="quarter" idx="37"/>
          </p:nvPr>
        </p:nvSpPr>
        <p:spPr>
          <a:xfrm>
            <a:off x="236742" y="4702887"/>
            <a:ext cx="2567615" cy="379111"/>
          </a:xfrm>
        </p:spPr>
        <p:txBody>
          <a:bodyPr anchor="ctr">
            <a:noAutofit/>
          </a:bodyPr>
          <a:lstStyle>
            <a:lvl1pPr>
              <a:defRPr sz="1800">
                <a:solidFill>
                  <a:schemeClr val="tx1"/>
                </a:solidFill>
                <a:latin typeface="Impact" panose="020B0806030902050204" pitchFamily="34" charset="0"/>
              </a:defRPr>
            </a:lvl1pPr>
          </a:lstStyle>
          <a:p>
            <a:pPr lvl="0"/>
            <a:r>
              <a:rPr lang="en-US"/>
              <a:t>Edit Master text styles</a:t>
            </a:r>
          </a:p>
        </p:txBody>
      </p:sp>
      <p:sp>
        <p:nvSpPr>
          <p:cNvPr id="33" name="Text Placeholder 9">
            <a:extLst>
              <a:ext uri="{FF2B5EF4-FFF2-40B4-BE49-F238E27FC236}">
                <a16:creationId xmlns="" xmlns:a16="http://schemas.microsoft.com/office/drawing/2014/main" id="{03D9A30D-6468-4C43-90FE-0C390E63F3A3}"/>
              </a:ext>
            </a:extLst>
          </p:cNvPr>
          <p:cNvSpPr>
            <a:spLocks noGrp="1"/>
          </p:cNvSpPr>
          <p:nvPr userDrawn="1">
            <p:ph type="body" sz="quarter" idx="38"/>
          </p:nvPr>
        </p:nvSpPr>
        <p:spPr>
          <a:xfrm>
            <a:off x="236742" y="5081998"/>
            <a:ext cx="2567615" cy="1037146"/>
          </a:xfrm>
        </p:spPr>
        <p:txBody>
          <a:bodyPr>
            <a:noAutofit/>
          </a:bodyPr>
          <a:lstStyle>
            <a:lvl1pPr>
              <a:lnSpc>
                <a:spcPct val="110000"/>
              </a:lnSpc>
              <a:spcBef>
                <a:spcPts val="600"/>
              </a:spcBef>
              <a:defRPr sz="1100">
                <a:solidFill>
                  <a:schemeClr val="tx1"/>
                </a:solidFill>
              </a:defRPr>
            </a:lvl1pPr>
            <a:lvl2pPr marL="179388" indent="-179388">
              <a:lnSpc>
                <a:spcPct val="110000"/>
              </a:lnSpc>
              <a:spcBef>
                <a:spcPts val="600"/>
              </a:spcBef>
              <a:defRPr sz="1100">
                <a:solidFill>
                  <a:schemeClr val="tx1"/>
                </a:solidFill>
              </a:defRPr>
            </a:lvl2pPr>
            <a:lvl3pPr marL="358775" indent="-179388">
              <a:lnSpc>
                <a:spcPct val="110000"/>
              </a:lnSpc>
              <a:spcBef>
                <a:spcPts val="600"/>
              </a:spcBef>
              <a:defRPr sz="1100">
                <a:solidFill>
                  <a:schemeClr val="tx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7" name="Text Placeholder 6">
            <a:extLst>
              <a:ext uri="{FF2B5EF4-FFF2-40B4-BE49-F238E27FC236}">
                <a16:creationId xmlns="" xmlns:a16="http://schemas.microsoft.com/office/drawing/2014/main" id="{017A872A-58B0-47C1-A5F4-B85FA5E85288}"/>
              </a:ext>
            </a:extLst>
          </p:cNvPr>
          <p:cNvSpPr>
            <a:spLocks noGrp="1"/>
          </p:cNvSpPr>
          <p:nvPr userDrawn="1">
            <p:ph type="body" sz="quarter" idx="39"/>
          </p:nvPr>
        </p:nvSpPr>
        <p:spPr>
          <a:xfrm>
            <a:off x="3285080" y="2679119"/>
            <a:ext cx="2567615" cy="379111"/>
          </a:xfrm>
        </p:spPr>
        <p:txBody>
          <a:bodyPr anchor="ctr">
            <a:noAutofit/>
          </a:bodyPr>
          <a:lstStyle>
            <a:lvl1pPr>
              <a:defRPr sz="1800">
                <a:solidFill>
                  <a:schemeClr val="bg1"/>
                </a:solidFill>
                <a:latin typeface="Impact" panose="020B0806030902050204" pitchFamily="34" charset="0"/>
              </a:defRPr>
            </a:lvl1pPr>
          </a:lstStyle>
          <a:p>
            <a:pPr lvl="0"/>
            <a:r>
              <a:rPr lang="en-US"/>
              <a:t>Edit Master text styles</a:t>
            </a:r>
          </a:p>
        </p:txBody>
      </p:sp>
      <p:sp>
        <p:nvSpPr>
          <p:cNvPr id="48" name="Text Placeholder 9">
            <a:extLst>
              <a:ext uri="{FF2B5EF4-FFF2-40B4-BE49-F238E27FC236}">
                <a16:creationId xmlns="" xmlns:a16="http://schemas.microsoft.com/office/drawing/2014/main" id="{3933F1B5-7B01-4A79-8511-821BD9442EFF}"/>
              </a:ext>
            </a:extLst>
          </p:cNvPr>
          <p:cNvSpPr>
            <a:spLocks noGrp="1"/>
          </p:cNvSpPr>
          <p:nvPr userDrawn="1">
            <p:ph type="body" sz="quarter" idx="40"/>
          </p:nvPr>
        </p:nvSpPr>
        <p:spPr>
          <a:xfrm>
            <a:off x="3285080" y="3068511"/>
            <a:ext cx="2567615" cy="1037146"/>
          </a:xfrm>
        </p:spPr>
        <p:txBody>
          <a:bodyPr>
            <a:noAutofit/>
          </a:bodyPr>
          <a:lstStyle>
            <a:lvl1pPr>
              <a:lnSpc>
                <a:spcPct val="110000"/>
              </a:lnSpc>
              <a:spcBef>
                <a:spcPts val="600"/>
              </a:spcBef>
              <a:defRPr sz="1100">
                <a:solidFill>
                  <a:schemeClr val="bg1"/>
                </a:solidFill>
              </a:defRPr>
            </a:lvl1pPr>
            <a:lvl2pPr marL="179388" indent="-179388">
              <a:lnSpc>
                <a:spcPct val="110000"/>
              </a:lnSpc>
              <a:spcBef>
                <a:spcPts val="600"/>
              </a:spcBef>
              <a:defRPr sz="1100">
                <a:solidFill>
                  <a:schemeClr val="bg1"/>
                </a:solidFill>
              </a:defRPr>
            </a:lvl2pPr>
            <a:lvl3pPr marL="358775" indent="-179388">
              <a:lnSpc>
                <a:spcPct val="110000"/>
              </a:lnSpc>
              <a:spcBef>
                <a:spcPts val="600"/>
              </a:spcBef>
              <a:defRPr sz="11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49" name="Text Placeholder 6">
            <a:extLst>
              <a:ext uri="{FF2B5EF4-FFF2-40B4-BE49-F238E27FC236}">
                <a16:creationId xmlns="" xmlns:a16="http://schemas.microsoft.com/office/drawing/2014/main" id="{38E34EAD-7207-463D-8EA4-E2043C92334D}"/>
              </a:ext>
            </a:extLst>
          </p:cNvPr>
          <p:cNvSpPr>
            <a:spLocks noGrp="1"/>
          </p:cNvSpPr>
          <p:nvPr userDrawn="1">
            <p:ph type="body" sz="quarter" idx="41"/>
          </p:nvPr>
        </p:nvSpPr>
        <p:spPr>
          <a:xfrm>
            <a:off x="3285080" y="4702887"/>
            <a:ext cx="2567615" cy="379111"/>
          </a:xfrm>
        </p:spPr>
        <p:txBody>
          <a:bodyPr anchor="ctr">
            <a:noAutofit/>
          </a:bodyPr>
          <a:lstStyle>
            <a:lvl1pPr>
              <a:defRPr sz="1800">
                <a:solidFill>
                  <a:schemeClr val="tx1"/>
                </a:solidFill>
                <a:latin typeface="Impact" panose="020B0806030902050204" pitchFamily="34" charset="0"/>
              </a:defRPr>
            </a:lvl1pPr>
          </a:lstStyle>
          <a:p>
            <a:pPr lvl="0"/>
            <a:r>
              <a:rPr lang="en-US"/>
              <a:t>Edit Master text styles</a:t>
            </a:r>
          </a:p>
        </p:txBody>
      </p:sp>
      <p:sp>
        <p:nvSpPr>
          <p:cNvPr id="50" name="Text Placeholder 9">
            <a:extLst>
              <a:ext uri="{FF2B5EF4-FFF2-40B4-BE49-F238E27FC236}">
                <a16:creationId xmlns="" xmlns:a16="http://schemas.microsoft.com/office/drawing/2014/main" id="{19223713-753F-4BBF-A592-E47D1E1BE7AE}"/>
              </a:ext>
            </a:extLst>
          </p:cNvPr>
          <p:cNvSpPr>
            <a:spLocks noGrp="1"/>
          </p:cNvSpPr>
          <p:nvPr userDrawn="1">
            <p:ph type="body" sz="quarter" idx="42"/>
          </p:nvPr>
        </p:nvSpPr>
        <p:spPr>
          <a:xfrm>
            <a:off x="3285080" y="5081998"/>
            <a:ext cx="2567615" cy="1037146"/>
          </a:xfrm>
        </p:spPr>
        <p:txBody>
          <a:bodyPr>
            <a:noAutofit/>
          </a:bodyPr>
          <a:lstStyle>
            <a:lvl1pPr>
              <a:lnSpc>
                <a:spcPct val="110000"/>
              </a:lnSpc>
              <a:spcBef>
                <a:spcPts val="600"/>
              </a:spcBef>
              <a:defRPr sz="1100">
                <a:solidFill>
                  <a:schemeClr val="tx1"/>
                </a:solidFill>
              </a:defRPr>
            </a:lvl1pPr>
            <a:lvl2pPr marL="179388" indent="-179388">
              <a:lnSpc>
                <a:spcPct val="110000"/>
              </a:lnSpc>
              <a:spcBef>
                <a:spcPts val="600"/>
              </a:spcBef>
              <a:defRPr sz="1100">
                <a:solidFill>
                  <a:schemeClr val="tx1"/>
                </a:solidFill>
              </a:defRPr>
            </a:lvl2pPr>
            <a:lvl3pPr marL="358775" indent="-179388">
              <a:lnSpc>
                <a:spcPct val="110000"/>
              </a:lnSpc>
              <a:spcBef>
                <a:spcPts val="600"/>
              </a:spcBef>
              <a:defRPr sz="1100">
                <a:solidFill>
                  <a:schemeClr val="tx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51" name="Text Placeholder 6">
            <a:extLst>
              <a:ext uri="{FF2B5EF4-FFF2-40B4-BE49-F238E27FC236}">
                <a16:creationId xmlns="" xmlns:a16="http://schemas.microsoft.com/office/drawing/2014/main" id="{79FE6C27-7874-411C-8629-41C79E5DE5D2}"/>
              </a:ext>
            </a:extLst>
          </p:cNvPr>
          <p:cNvSpPr>
            <a:spLocks noGrp="1"/>
          </p:cNvSpPr>
          <p:nvPr userDrawn="1">
            <p:ph type="body" sz="quarter" idx="43"/>
          </p:nvPr>
        </p:nvSpPr>
        <p:spPr>
          <a:xfrm>
            <a:off x="6333418" y="2679119"/>
            <a:ext cx="2567615" cy="379111"/>
          </a:xfrm>
        </p:spPr>
        <p:txBody>
          <a:bodyPr anchor="ctr">
            <a:noAutofit/>
          </a:bodyPr>
          <a:lstStyle>
            <a:lvl1pPr>
              <a:defRPr sz="1800">
                <a:solidFill>
                  <a:schemeClr val="tx1"/>
                </a:solidFill>
                <a:latin typeface="Impact" panose="020B0806030902050204" pitchFamily="34" charset="0"/>
              </a:defRPr>
            </a:lvl1pPr>
          </a:lstStyle>
          <a:p>
            <a:pPr lvl="0"/>
            <a:r>
              <a:rPr lang="en-US"/>
              <a:t>Edit Master text styles</a:t>
            </a:r>
          </a:p>
        </p:txBody>
      </p:sp>
      <p:sp>
        <p:nvSpPr>
          <p:cNvPr id="52" name="Text Placeholder 9">
            <a:extLst>
              <a:ext uri="{FF2B5EF4-FFF2-40B4-BE49-F238E27FC236}">
                <a16:creationId xmlns="" xmlns:a16="http://schemas.microsoft.com/office/drawing/2014/main" id="{C9649E8C-2237-4E23-B761-C0D2E4D95A14}"/>
              </a:ext>
            </a:extLst>
          </p:cNvPr>
          <p:cNvSpPr>
            <a:spLocks noGrp="1"/>
          </p:cNvSpPr>
          <p:nvPr userDrawn="1">
            <p:ph type="body" sz="quarter" idx="44"/>
          </p:nvPr>
        </p:nvSpPr>
        <p:spPr>
          <a:xfrm>
            <a:off x="6333418" y="3068511"/>
            <a:ext cx="2567615" cy="1037146"/>
          </a:xfrm>
        </p:spPr>
        <p:txBody>
          <a:bodyPr>
            <a:noAutofit/>
          </a:bodyPr>
          <a:lstStyle>
            <a:lvl1pPr>
              <a:lnSpc>
                <a:spcPct val="110000"/>
              </a:lnSpc>
              <a:spcBef>
                <a:spcPts val="600"/>
              </a:spcBef>
              <a:defRPr sz="1100">
                <a:solidFill>
                  <a:schemeClr val="tx1"/>
                </a:solidFill>
              </a:defRPr>
            </a:lvl1pPr>
            <a:lvl2pPr marL="179388" indent="-179388">
              <a:lnSpc>
                <a:spcPct val="110000"/>
              </a:lnSpc>
              <a:spcBef>
                <a:spcPts val="600"/>
              </a:spcBef>
              <a:defRPr sz="1100">
                <a:solidFill>
                  <a:schemeClr val="tx1"/>
                </a:solidFill>
              </a:defRPr>
            </a:lvl2pPr>
            <a:lvl3pPr marL="358775" indent="-179388">
              <a:lnSpc>
                <a:spcPct val="110000"/>
              </a:lnSpc>
              <a:spcBef>
                <a:spcPts val="600"/>
              </a:spcBef>
              <a:defRPr sz="1100">
                <a:solidFill>
                  <a:schemeClr val="tx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53" name="Text Placeholder 6">
            <a:extLst>
              <a:ext uri="{FF2B5EF4-FFF2-40B4-BE49-F238E27FC236}">
                <a16:creationId xmlns="" xmlns:a16="http://schemas.microsoft.com/office/drawing/2014/main" id="{ACF90791-568A-4D26-8C01-F2EFC5D0FF5E}"/>
              </a:ext>
            </a:extLst>
          </p:cNvPr>
          <p:cNvSpPr>
            <a:spLocks noGrp="1"/>
          </p:cNvSpPr>
          <p:nvPr userDrawn="1">
            <p:ph type="body" sz="quarter" idx="45"/>
          </p:nvPr>
        </p:nvSpPr>
        <p:spPr>
          <a:xfrm>
            <a:off x="6333418" y="4702887"/>
            <a:ext cx="2567615" cy="379111"/>
          </a:xfrm>
        </p:spPr>
        <p:txBody>
          <a:bodyPr anchor="ctr">
            <a:noAutofit/>
          </a:bodyPr>
          <a:lstStyle>
            <a:lvl1pPr>
              <a:defRPr sz="1800">
                <a:solidFill>
                  <a:schemeClr val="bg1"/>
                </a:solidFill>
                <a:latin typeface="Impact" panose="020B0806030902050204" pitchFamily="34" charset="0"/>
              </a:defRPr>
            </a:lvl1pPr>
          </a:lstStyle>
          <a:p>
            <a:pPr lvl="0"/>
            <a:r>
              <a:rPr lang="en-US"/>
              <a:t>Edit Master text styles</a:t>
            </a:r>
          </a:p>
        </p:txBody>
      </p:sp>
      <p:sp>
        <p:nvSpPr>
          <p:cNvPr id="54" name="Text Placeholder 9">
            <a:extLst>
              <a:ext uri="{FF2B5EF4-FFF2-40B4-BE49-F238E27FC236}">
                <a16:creationId xmlns="" xmlns:a16="http://schemas.microsoft.com/office/drawing/2014/main" id="{90298919-B239-42FF-AA2C-C9A68F09F74C}"/>
              </a:ext>
            </a:extLst>
          </p:cNvPr>
          <p:cNvSpPr>
            <a:spLocks noGrp="1"/>
          </p:cNvSpPr>
          <p:nvPr userDrawn="1">
            <p:ph type="body" sz="quarter" idx="46"/>
          </p:nvPr>
        </p:nvSpPr>
        <p:spPr>
          <a:xfrm>
            <a:off x="6333418" y="5081998"/>
            <a:ext cx="2567615" cy="1037146"/>
          </a:xfrm>
        </p:spPr>
        <p:txBody>
          <a:bodyPr>
            <a:noAutofit/>
          </a:bodyPr>
          <a:lstStyle>
            <a:lvl1pPr>
              <a:lnSpc>
                <a:spcPct val="110000"/>
              </a:lnSpc>
              <a:spcBef>
                <a:spcPts val="600"/>
              </a:spcBef>
              <a:defRPr sz="1100">
                <a:solidFill>
                  <a:schemeClr val="bg1"/>
                </a:solidFill>
              </a:defRPr>
            </a:lvl1pPr>
            <a:lvl2pPr marL="179388" indent="-179388">
              <a:lnSpc>
                <a:spcPct val="110000"/>
              </a:lnSpc>
              <a:spcBef>
                <a:spcPts val="600"/>
              </a:spcBef>
              <a:defRPr sz="1100">
                <a:solidFill>
                  <a:schemeClr val="bg1"/>
                </a:solidFill>
              </a:defRPr>
            </a:lvl2pPr>
            <a:lvl3pPr marL="358775" indent="-179388">
              <a:lnSpc>
                <a:spcPct val="110000"/>
              </a:lnSpc>
              <a:spcBef>
                <a:spcPts val="600"/>
              </a:spcBef>
              <a:defRPr sz="11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55" name="Text Placeholder 3">
            <a:extLst>
              <a:ext uri="{FF2B5EF4-FFF2-40B4-BE49-F238E27FC236}">
                <a16:creationId xmlns="" xmlns:a16="http://schemas.microsoft.com/office/drawing/2014/main" id="{21D35A9A-3D97-4AD1-82A6-E2CBB9DA5ACC}"/>
              </a:ext>
            </a:extLst>
          </p:cNvPr>
          <p:cNvSpPr>
            <a:spLocks noGrp="1"/>
          </p:cNvSpPr>
          <p:nvPr userDrawn="1">
            <p:ph type="body" sz="quarter" idx="25"/>
          </p:nvPr>
        </p:nvSpPr>
        <p:spPr>
          <a:xfrm>
            <a:off x="234950" y="1484313"/>
            <a:ext cx="8610600" cy="898525"/>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201111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CEMENTS">
    <p:spTree>
      <p:nvGrpSpPr>
        <p:cNvPr id="1" name=""/>
        <p:cNvGrpSpPr/>
        <p:nvPr/>
      </p:nvGrpSpPr>
      <p:grpSpPr>
        <a:xfrm>
          <a:off x="0" y="0"/>
          <a:ext cx="0" cy="0"/>
          <a:chOff x="0" y="0"/>
          <a:chExt cx="0" cy="0"/>
        </a:xfrm>
      </p:grpSpPr>
      <p:sp>
        <p:nvSpPr>
          <p:cNvPr id="23" name="Picture Placeholder 5"/>
          <p:cNvSpPr>
            <a:spLocks noGrp="1"/>
          </p:cNvSpPr>
          <p:nvPr>
            <p:ph type="pic" sz="quarter" idx="14" hasCustomPrompt="1"/>
          </p:nvPr>
        </p:nvSpPr>
        <p:spPr>
          <a:xfrm>
            <a:off x="241200" y="2697162"/>
            <a:ext cx="1800000" cy="701745"/>
          </a:xfrm>
        </p:spPr>
        <p:txBody>
          <a:bodyPr>
            <a:noAutofit/>
          </a:bodyPr>
          <a:lstStyle>
            <a:lvl1pPr>
              <a:defRPr baseline="0"/>
            </a:lvl1pPr>
          </a:lstStyle>
          <a:p>
            <a:r>
              <a:rPr lang="en-US" dirty="0"/>
              <a:t>Add company logo here</a:t>
            </a:r>
          </a:p>
        </p:txBody>
      </p:sp>
      <p:sp>
        <p:nvSpPr>
          <p:cNvPr id="47" name="Picture Placeholder 5"/>
          <p:cNvSpPr>
            <a:spLocks noGrp="1"/>
          </p:cNvSpPr>
          <p:nvPr>
            <p:ph type="pic" sz="quarter" idx="40" hasCustomPrompt="1"/>
          </p:nvPr>
        </p:nvSpPr>
        <p:spPr>
          <a:xfrm>
            <a:off x="2509317" y="2697162"/>
            <a:ext cx="1800000" cy="701745"/>
          </a:xfrm>
        </p:spPr>
        <p:txBody>
          <a:bodyPr>
            <a:noAutofit/>
          </a:bodyPr>
          <a:lstStyle>
            <a:lvl1pPr>
              <a:defRPr baseline="0"/>
            </a:lvl1pPr>
          </a:lstStyle>
          <a:p>
            <a:r>
              <a:rPr lang="en-US" dirty="0"/>
              <a:t>Add company logo here</a:t>
            </a:r>
          </a:p>
        </p:txBody>
      </p:sp>
      <p:sp>
        <p:nvSpPr>
          <p:cNvPr id="49" name="Picture Placeholder 5"/>
          <p:cNvSpPr>
            <a:spLocks noGrp="1"/>
          </p:cNvSpPr>
          <p:nvPr>
            <p:ph type="pic" sz="quarter" idx="42" hasCustomPrompt="1"/>
          </p:nvPr>
        </p:nvSpPr>
        <p:spPr>
          <a:xfrm>
            <a:off x="4777434" y="2697162"/>
            <a:ext cx="1800000" cy="701745"/>
          </a:xfrm>
        </p:spPr>
        <p:txBody>
          <a:bodyPr>
            <a:noAutofit/>
          </a:bodyPr>
          <a:lstStyle>
            <a:lvl1pPr>
              <a:defRPr baseline="0"/>
            </a:lvl1pPr>
          </a:lstStyle>
          <a:p>
            <a:r>
              <a:rPr lang="en-US" dirty="0"/>
              <a:t>Add company logo here</a:t>
            </a:r>
          </a:p>
        </p:txBody>
      </p:sp>
      <p:sp>
        <p:nvSpPr>
          <p:cNvPr id="51" name="Picture Placeholder 5"/>
          <p:cNvSpPr>
            <a:spLocks noGrp="1"/>
          </p:cNvSpPr>
          <p:nvPr>
            <p:ph type="pic" sz="quarter" idx="44" hasCustomPrompt="1"/>
          </p:nvPr>
        </p:nvSpPr>
        <p:spPr>
          <a:xfrm>
            <a:off x="7045550" y="2697162"/>
            <a:ext cx="1800000" cy="701745"/>
          </a:xfrm>
        </p:spPr>
        <p:txBody>
          <a:bodyPr>
            <a:noAutofit/>
          </a:bodyPr>
          <a:lstStyle>
            <a:lvl1pPr>
              <a:defRPr baseline="0"/>
            </a:lvl1pPr>
          </a:lstStyle>
          <a:p>
            <a:r>
              <a:rPr lang="en-US" dirty="0"/>
              <a:t>Add company logo here</a:t>
            </a:r>
          </a:p>
        </p:txBody>
      </p:sp>
      <p:sp>
        <p:nvSpPr>
          <p:cNvPr id="53" name="Picture Placeholder 5"/>
          <p:cNvSpPr>
            <a:spLocks noGrp="1"/>
          </p:cNvSpPr>
          <p:nvPr>
            <p:ph type="pic" sz="quarter" idx="46" hasCustomPrompt="1"/>
          </p:nvPr>
        </p:nvSpPr>
        <p:spPr>
          <a:xfrm>
            <a:off x="241200" y="4632879"/>
            <a:ext cx="1800000" cy="701745"/>
          </a:xfrm>
        </p:spPr>
        <p:txBody>
          <a:bodyPr>
            <a:noAutofit/>
          </a:bodyPr>
          <a:lstStyle>
            <a:lvl1pPr>
              <a:defRPr baseline="0"/>
            </a:lvl1pPr>
          </a:lstStyle>
          <a:p>
            <a:r>
              <a:rPr lang="en-US" dirty="0"/>
              <a:t>Add company logo here</a:t>
            </a:r>
          </a:p>
        </p:txBody>
      </p:sp>
      <p:sp>
        <p:nvSpPr>
          <p:cNvPr id="55" name="Picture Placeholder 5"/>
          <p:cNvSpPr>
            <a:spLocks noGrp="1"/>
          </p:cNvSpPr>
          <p:nvPr>
            <p:ph type="pic" sz="quarter" idx="48" hasCustomPrompt="1"/>
          </p:nvPr>
        </p:nvSpPr>
        <p:spPr>
          <a:xfrm>
            <a:off x="2509317" y="4632879"/>
            <a:ext cx="1800000" cy="701745"/>
          </a:xfrm>
        </p:spPr>
        <p:txBody>
          <a:bodyPr>
            <a:noAutofit/>
          </a:bodyPr>
          <a:lstStyle>
            <a:lvl1pPr>
              <a:defRPr baseline="0"/>
            </a:lvl1pPr>
          </a:lstStyle>
          <a:p>
            <a:r>
              <a:rPr lang="en-US" dirty="0"/>
              <a:t>Add company logo here</a:t>
            </a:r>
          </a:p>
        </p:txBody>
      </p:sp>
      <p:sp>
        <p:nvSpPr>
          <p:cNvPr id="57" name="Picture Placeholder 5"/>
          <p:cNvSpPr>
            <a:spLocks noGrp="1"/>
          </p:cNvSpPr>
          <p:nvPr>
            <p:ph type="pic" sz="quarter" idx="50" hasCustomPrompt="1"/>
          </p:nvPr>
        </p:nvSpPr>
        <p:spPr>
          <a:xfrm>
            <a:off x="4777434" y="4632879"/>
            <a:ext cx="1800000" cy="701745"/>
          </a:xfrm>
        </p:spPr>
        <p:txBody>
          <a:bodyPr>
            <a:noAutofit/>
          </a:bodyPr>
          <a:lstStyle>
            <a:lvl1pPr>
              <a:defRPr baseline="0"/>
            </a:lvl1pPr>
          </a:lstStyle>
          <a:p>
            <a:r>
              <a:rPr lang="en-US" dirty="0"/>
              <a:t>Add company logo here</a:t>
            </a:r>
          </a:p>
        </p:txBody>
      </p:sp>
      <p:sp>
        <p:nvSpPr>
          <p:cNvPr id="59" name="Picture Placeholder 5"/>
          <p:cNvSpPr>
            <a:spLocks noGrp="1"/>
          </p:cNvSpPr>
          <p:nvPr>
            <p:ph type="pic" sz="quarter" idx="52" hasCustomPrompt="1"/>
          </p:nvPr>
        </p:nvSpPr>
        <p:spPr>
          <a:xfrm>
            <a:off x="7045550" y="4632879"/>
            <a:ext cx="1800000" cy="701745"/>
          </a:xfrm>
        </p:spPr>
        <p:txBody>
          <a:bodyPr>
            <a:noAutofit/>
          </a:bodyPr>
          <a:lstStyle>
            <a:lvl1pPr>
              <a:defRPr baseline="0"/>
            </a:lvl1pPr>
          </a:lstStyle>
          <a:p>
            <a:r>
              <a:rPr lang="en-US" dirty="0"/>
              <a:t>Add company logo here</a:t>
            </a:r>
          </a:p>
        </p:txBody>
      </p:sp>
      <p:sp>
        <p:nvSpPr>
          <p:cNvPr id="2" name="Title 1">
            <a:extLst>
              <a:ext uri="{FF2B5EF4-FFF2-40B4-BE49-F238E27FC236}">
                <a16:creationId xmlns="" xmlns:a16="http://schemas.microsoft.com/office/drawing/2014/main" id="{19C78006-6362-4FA0-B31E-0E8D8C35F1FA}"/>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20" name="Text Placeholder 9">
            <a:extLst>
              <a:ext uri="{FF2B5EF4-FFF2-40B4-BE49-F238E27FC236}">
                <a16:creationId xmlns="" xmlns:a16="http://schemas.microsoft.com/office/drawing/2014/main" id="{A2A2CCDC-F8D4-4C11-9226-3075DC927154}"/>
              </a:ext>
            </a:extLst>
          </p:cNvPr>
          <p:cNvSpPr>
            <a:spLocks noGrp="1"/>
          </p:cNvSpPr>
          <p:nvPr>
            <p:ph type="body" sz="quarter" idx="30"/>
          </p:nvPr>
        </p:nvSpPr>
        <p:spPr>
          <a:xfrm>
            <a:off x="241200" y="3429000"/>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9">
            <a:extLst>
              <a:ext uri="{FF2B5EF4-FFF2-40B4-BE49-F238E27FC236}">
                <a16:creationId xmlns="" xmlns:a16="http://schemas.microsoft.com/office/drawing/2014/main" id="{88583162-F810-41C7-BF42-FF0E03FC2924}"/>
              </a:ext>
            </a:extLst>
          </p:cNvPr>
          <p:cNvSpPr>
            <a:spLocks noGrp="1"/>
          </p:cNvSpPr>
          <p:nvPr>
            <p:ph type="body" sz="quarter" idx="55"/>
          </p:nvPr>
        </p:nvSpPr>
        <p:spPr>
          <a:xfrm>
            <a:off x="2509317" y="3429000"/>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2" name="Text Placeholder 9">
            <a:extLst>
              <a:ext uri="{FF2B5EF4-FFF2-40B4-BE49-F238E27FC236}">
                <a16:creationId xmlns="" xmlns:a16="http://schemas.microsoft.com/office/drawing/2014/main" id="{79C53F96-39A5-4B21-8E86-974A30C75ED3}"/>
              </a:ext>
            </a:extLst>
          </p:cNvPr>
          <p:cNvSpPr>
            <a:spLocks noGrp="1"/>
          </p:cNvSpPr>
          <p:nvPr>
            <p:ph type="body" sz="quarter" idx="56"/>
          </p:nvPr>
        </p:nvSpPr>
        <p:spPr>
          <a:xfrm>
            <a:off x="241200" y="5377441"/>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5" name="Text Placeholder 9">
            <a:extLst>
              <a:ext uri="{FF2B5EF4-FFF2-40B4-BE49-F238E27FC236}">
                <a16:creationId xmlns="" xmlns:a16="http://schemas.microsoft.com/office/drawing/2014/main" id="{7CDFAE89-5BAB-4249-9B20-01D92D7E05C1}"/>
              </a:ext>
            </a:extLst>
          </p:cNvPr>
          <p:cNvSpPr>
            <a:spLocks noGrp="1"/>
          </p:cNvSpPr>
          <p:nvPr>
            <p:ph type="body" sz="quarter" idx="57"/>
          </p:nvPr>
        </p:nvSpPr>
        <p:spPr>
          <a:xfrm>
            <a:off x="2509317" y="5377441"/>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6" name="Text Placeholder 9">
            <a:extLst>
              <a:ext uri="{FF2B5EF4-FFF2-40B4-BE49-F238E27FC236}">
                <a16:creationId xmlns="" xmlns:a16="http://schemas.microsoft.com/office/drawing/2014/main" id="{9C0CF436-6DFB-495A-B114-92199321F8AD}"/>
              </a:ext>
            </a:extLst>
          </p:cNvPr>
          <p:cNvSpPr>
            <a:spLocks noGrp="1"/>
          </p:cNvSpPr>
          <p:nvPr>
            <p:ph type="body" sz="quarter" idx="58"/>
          </p:nvPr>
        </p:nvSpPr>
        <p:spPr>
          <a:xfrm>
            <a:off x="4779016" y="3429000"/>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7" name="Text Placeholder 9">
            <a:extLst>
              <a:ext uri="{FF2B5EF4-FFF2-40B4-BE49-F238E27FC236}">
                <a16:creationId xmlns="" xmlns:a16="http://schemas.microsoft.com/office/drawing/2014/main" id="{96223E60-2809-4586-AAD5-F3973B426615}"/>
              </a:ext>
            </a:extLst>
          </p:cNvPr>
          <p:cNvSpPr>
            <a:spLocks noGrp="1"/>
          </p:cNvSpPr>
          <p:nvPr>
            <p:ph type="body" sz="quarter" idx="59"/>
          </p:nvPr>
        </p:nvSpPr>
        <p:spPr>
          <a:xfrm>
            <a:off x="7047133" y="3429000"/>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8" name="Text Placeholder 9">
            <a:extLst>
              <a:ext uri="{FF2B5EF4-FFF2-40B4-BE49-F238E27FC236}">
                <a16:creationId xmlns="" xmlns:a16="http://schemas.microsoft.com/office/drawing/2014/main" id="{0A7570B4-B25F-4B8D-8FDD-2FBEE9641C98}"/>
              </a:ext>
            </a:extLst>
          </p:cNvPr>
          <p:cNvSpPr>
            <a:spLocks noGrp="1"/>
          </p:cNvSpPr>
          <p:nvPr>
            <p:ph type="body" sz="quarter" idx="60"/>
          </p:nvPr>
        </p:nvSpPr>
        <p:spPr>
          <a:xfrm>
            <a:off x="4779016" y="5377441"/>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9" name="Text Placeholder 9">
            <a:extLst>
              <a:ext uri="{FF2B5EF4-FFF2-40B4-BE49-F238E27FC236}">
                <a16:creationId xmlns="" xmlns:a16="http://schemas.microsoft.com/office/drawing/2014/main" id="{420C59ED-BB3C-4893-925E-8D427FC5AB6F}"/>
              </a:ext>
            </a:extLst>
          </p:cNvPr>
          <p:cNvSpPr>
            <a:spLocks noGrp="1"/>
          </p:cNvSpPr>
          <p:nvPr>
            <p:ph type="body" sz="quarter" idx="61"/>
          </p:nvPr>
        </p:nvSpPr>
        <p:spPr>
          <a:xfrm>
            <a:off x="7047133" y="5377441"/>
            <a:ext cx="1800000" cy="939770"/>
          </a:xfrm>
        </p:spPr>
        <p:txBody>
          <a:bodyPr>
            <a:noAutofit/>
          </a:bodyPr>
          <a:lstStyle>
            <a:lvl1pPr>
              <a:lnSpc>
                <a:spcPct val="110000"/>
              </a:lnSpc>
              <a:spcBef>
                <a:spcPts val="300"/>
              </a:spcBef>
              <a:defRPr sz="1100">
                <a:solidFill>
                  <a:schemeClr val="tx2"/>
                </a:solidFill>
              </a:defRPr>
            </a:lvl1pPr>
            <a:lvl2pPr marL="179388" indent="-179388">
              <a:lnSpc>
                <a:spcPct val="110000"/>
              </a:lnSpc>
              <a:spcBef>
                <a:spcPts val="300"/>
              </a:spcBef>
              <a:defRPr sz="1100">
                <a:solidFill>
                  <a:schemeClr val="tx2"/>
                </a:solidFill>
              </a:defRPr>
            </a:lvl2pPr>
            <a:lvl3pPr marL="358775" indent="-179388">
              <a:lnSpc>
                <a:spcPct val="110000"/>
              </a:lnSpc>
              <a:spcBef>
                <a:spcPts val="300"/>
              </a:spcBef>
              <a:defRPr sz="11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30" name="Text Placeholder 3">
            <a:extLst>
              <a:ext uri="{FF2B5EF4-FFF2-40B4-BE49-F238E27FC236}">
                <a16:creationId xmlns="" xmlns:a16="http://schemas.microsoft.com/office/drawing/2014/main" id="{43CFD634-39DB-46F5-AEEB-0BFED0A95816}"/>
              </a:ext>
            </a:extLst>
          </p:cNvPr>
          <p:cNvSpPr>
            <a:spLocks noGrp="1"/>
          </p:cNvSpPr>
          <p:nvPr>
            <p:ph type="body" sz="quarter" idx="25"/>
          </p:nvPr>
        </p:nvSpPr>
        <p:spPr>
          <a:xfrm>
            <a:off x="234950" y="1484313"/>
            <a:ext cx="8610600" cy="898525"/>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74083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5" name="Pentagon 34"/>
          <p:cNvSpPr/>
          <p:nvPr userDrawn="1"/>
        </p:nvSpPr>
        <p:spPr>
          <a:xfrm rot="10800000">
            <a:off x="6686404" y="2838650"/>
            <a:ext cx="2159146" cy="572711"/>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32" name="Pentagon 31"/>
          <p:cNvSpPr/>
          <p:nvPr userDrawn="1"/>
        </p:nvSpPr>
        <p:spPr>
          <a:xfrm>
            <a:off x="5223364" y="2838650"/>
            <a:ext cx="2023354" cy="572711"/>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9" name="Pentagon 28"/>
          <p:cNvSpPr/>
          <p:nvPr userDrawn="1"/>
        </p:nvSpPr>
        <p:spPr>
          <a:xfrm>
            <a:off x="3449039" y="2838650"/>
            <a:ext cx="2035805" cy="572711"/>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6" name="Pentagon 25"/>
          <p:cNvSpPr/>
          <p:nvPr userDrawn="1"/>
        </p:nvSpPr>
        <p:spPr>
          <a:xfrm>
            <a:off x="1649812" y="2838650"/>
            <a:ext cx="2091836" cy="572711"/>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4" name="Pentagon 3"/>
          <p:cNvSpPr/>
          <p:nvPr userDrawn="1"/>
        </p:nvSpPr>
        <p:spPr>
          <a:xfrm>
            <a:off x="224126" y="2838650"/>
            <a:ext cx="1755648" cy="5727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 xmlns:a16="http://schemas.microsoft.com/office/drawing/2014/main" id="{5A57EBB6-E117-418B-AE86-4592DAEDCB08}"/>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19" name="Text Placeholder 3">
            <a:extLst>
              <a:ext uri="{FF2B5EF4-FFF2-40B4-BE49-F238E27FC236}">
                <a16:creationId xmlns="" xmlns:a16="http://schemas.microsoft.com/office/drawing/2014/main" id="{1E4C58E3-9FF8-44E8-BA6C-0833335DA9F4}"/>
              </a:ext>
            </a:extLst>
          </p:cNvPr>
          <p:cNvSpPr>
            <a:spLocks noGrp="1"/>
          </p:cNvSpPr>
          <p:nvPr>
            <p:ph type="body" sz="quarter" idx="25"/>
          </p:nvPr>
        </p:nvSpPr>
        <p:spPr>
          <a:xfrm>
            <a:off x="234950" y="1484313"/>
            <a:ext cx="8610600" cy="898525"/>
          </a:xfrm>
        </p:spPr>
        <p:txBody>
          <a:bodyPr/>
          <a:lstStyle/>
          <a:p>
            <a:pPr lvl="0"/>
            <a:r>
              <a:rPr lang="en-US"/>
              <a:t>Edit Master text styles</a:t>
            </a:r>
          </a:p>
          <a:p>
            <a:pPr lvl="1"/>
            <a:r>
              <a:rPr lang="en-US"/>
              <a:t>Second level</a:t>
            </a:r>
          </a:p>
        </p:txBody>
      </p:sp>
      <p:sp>
        <p:nvSpPr>
          <p:cNvPr id="20" name="Text Placeholder 9">
            <a:extLst>
              <a:ext uri="{FF2B5EF4-FFF2-40B4-BE49-F238E27FC236}">
                <a16:creationId xmlns="" xmlns:a16="http://schemas.microsoft.com/office/drawing/2014/main" id="{C04EE635-5B4A-412C-B78D-A33E0791695B}"/>
              </a:ext>
            </a:extLst>
          </p:cNvPr>
          <p:cNvSpPr>
            <a:spLocks noGrp="1"/>
          </p:cNvSpPr>
          <p:nvPr>
            <p:ph type="body" sz="quarter" idx="30"/>
          </p:nvPr>
        </p:nvSpPr>
        <p:spPr>
          <a:xfrm>
            <a:off x="241200" y="3511869"/>
            <a:ext cx="1639981" cy="2155903"/>
          </a:xfrm>
        </p:spPr>
        <p:txBody>
          <a:bodyPr>
            <a:noAutofit/>
          </a:bodyPr>
          <a:lstStyle>
            <a:lvl1pPr>
              <a:lnSpc>
                <a:spcPct val="110000"/>
              </a:lnSpc>
              <a:spcBef>
                <a:spcPts val="300"/>
              </a:spcBef>
              <a:defRPr sz="1200">
                <a:solidFill>
                  <a:schemeClr val="tx2"/>
                </a:solidFill>
              </a:defRPr>
            </a:lvl1pPr>
            <a:lvl2pPr marL="179388" indent="-179388">
              <a:lnSpc>
                <a:spcPct val="110000"/>
              </a:lnSpc>
              <a:spcBef>
                <a:spcPts val="300"/>
              </a:spcBef>
              <a:defRPr sz="1200">
                <a:solidFill>
                  <a:schemeClr val="tx2"/>
                </a:solidFill>
              </a:defRPr>
            </a:lvl2pPr>
            <a:lvl3pPr marL="358775" indent="-179388">
              <a:lnSpc>
                <a:spcPct val="110000"/>
              </a:lnSpc>
              <a:spcBef>
                <a:spcPts val="3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9">
            <a:extLst>
              <a:ext uri="{FF2B5EF4-FFF2-40B4-BE49-F238E27FC236}">
                <a16:creationId xmlns="" xmlns:a16="http://schemas.microsoft.com/office/drawing/2014/main" id="{1C7CD632-BAC8-438B-A89A-58B7E0132D67}"/>
              </a:ext>
            </a:extLst>
          </p:cNvPr>
          <p:cNvSpPr>
            <a:spLocks noGrp="1"/>
          </p:cNvSpPr>
          <p:nvPr>
            <p:ph type="body" sz="quarter" idx="55"/>
          </p:nvPr>
        </p:nvSpPr>
        <p:spPr>
          <a:xfrm>
            <a:off x="1982363" y="3511869"/>
            <a:ext cx="1639981" cy="2155903"/>
          </a:xfrm>
        </p:spPr>
        <p:txBody>
          <a:bodyPr>
            <a:noAutofit/>
          </a:bodyPr>
          <a:lstStyle>
            <a:lvl1pPr>
              <a:lnSpc>
                <a:spcPct val="110000"/>
              </a:lnSpc>
              <a:spcBef>
                <a:spcPts val="300"/>
              </a:spcBef>
              <a:defRPr sz="1200">
                <a:solidFill>
                  <a:schemeClr val="tx2"/>
                </a:solidFill>
              </a:defRPr>
            </a:lvl1pPr>
            <a:lvl2pPr marL="179388" indent="-179388">
              <a:lnSpc>
                <a:spcPct val="110000"/>
              </a:lnSpc>
              <a:spcBef>
                <a:spcPts val="300"/>
              </a:spcBef>
              <a:defRPr sz="1200">
                <a:solidFill>
                  <a:schemeClr val="tx2"/>
                </a:solidFill>
              </a:defRPr>
            </a:lvl2pPr>
            <a:lvl3pPr marL="358775" indent="-179388">
              <a:lnSpc>
                <a:spcPct val="110000"/>
              </a:lnSpc>
              <a:spcBef>
                <a:spcPts val="3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2" name="Text Placeholder 9">
            <a:extLst>
              <a:ext uri="{FF2B5EF4-FFF2-40B4-BE49-F238E27FC236}">
                <a16:creationId xmlns="" xmlns:a16="http://schemas.microsoft.com/office/drawing/2014/main" id="{715F9905-B0A9-4455-97DA-D35CF4EE2D47}"/>
              </a:ext>
            </a:extLst>
          </p:cNvPr>
          <p:cNvSpPr>
            <a:spLocks noGrp="1"/>
          </p:cNvSpPr>
          <p:nvPr>
            <p:ph type="body" sz="quarter" idx="56"/>
          </p:nvPr>
        </p:nvSpPr>
        <p:spPr>
          <a:xfrm>
            <a:off x="3723526" y="3511869"/>
            <a:ext cx="1639981" cy="2155903"/>
          </a:xfrm>
        </p:spPr>
        <p:txBody>
          <a:bodyPr>
            <a:noAutofit/>
          </a:bodyPr>
          <a:lstStyle>
            <a:lvl1pPr>
              <a:lnSpc>
                <a:spcPct val="110000"/>
              </a:lnSpc>
              <a:spcBef>
                <a:spcPts val="300"/>
              </a:spcBef>
              <a:defRPr sz="1200">
                <a:solidFill>
                  <a:schemeClr val="tx2"/>
                </a:solidFill>
              </a:defRPr>
            </a:lvl1pPr>
            <a:lvl2pPr marL="179388" indent="-179388">
              <a:lnSpc>
                <a:spcPct val="110000"/>
              </a:lnSpc>
              <a:spcBef>
                <a:spcPts val="300"/>
              </a:spcBef>
              <a:defRPr sz="1200">
                <a:solidFill>
                  <a:schemeClr val="tx2"/>
                </a:solidFill>
              </a:defRPr>
            </a:lvl2pPr>
            <a:lvl3pPr marL="358775" indent="-179388">
              <a:lnSpc>
                <a:spcPct val="110000"/>
              </a:lnSpc>
              <a:spcBef>
                <a:spcPts val="3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3" name="Text Placeholder 9">
            <a:extLst>
              <a:ext uri="{FF2B5EF4-FFF2-40B4-BE49-F238E27FC236}">
                <a16:creationId xmlns="" xmlns:a16="http://schemas.microsoft.com/office/drawing/2014/main" id="{0E6C9ED9-C52B-4B7A-93E5-015BB213D799}"/>
              </a:ext>
            </a:extLst>
          </p:cNvPr>
          <p:cNvSpPr>
            <a:spLocks noGrp="1"/>
          </p:cNvSpPr>
          <p:nvPr>
            <p:ph type="body" sz="quarter" idx="57"/>
          </p:nvPr>
        </p:nvSpPr>
        <p:spPr>
          <a:xfrm>
            <a:off x="5464689" y="3511869"/>
            <a:ext cx="1639981" cy="2155903"/>
          </a:xfrm>
        </p:spPr>
        <p:txBody>
          <a:bodyPr>
            <a:noAutofit/>
          </a:bodyPr>
          <a:lstStyle>
            <a:lvl1pPr>
              <a:lnSpc>
                <a:spcPct val="110000"/>
              </a:lnSpc>
              <a:spcBef>
                <a:spcPts val="300"/>
              </a:spcBef>
              <a:defRPr sz="1200">
                <a:solidFill>
                  <a:schemeClr val="tx2"/>
                </a:solidFill>
              </a:defRPr>
            </a:lvl1pPr>
            <a:lvl2pPr marL="179388" indent="-179388">
              <a:lnSpc>
                <a:spcPct val="110000"/>
              </a:lnSpc>
              <a:spcBef>
                <a:spcPts val="300"/>
              </a:spcBef>
              <a:defRPr sz="1200">
                <a:solidFill>
                  <a:schemeClr val="tx2"/>
                </a:solidFill>
              </a:defRPr>
            </a:lvl2pPr>
            <a:lvl3pPr marL="358775" indent="-179388">
              <a:lnSpc>
                <a:spcPct val="110000"/>
              </a:lnSpc>
              <a:spcBef>
                <a:spcPts val="3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4" name="Text Placeholder 9">
            <a:extLst>
              <a:ext uri="{FF2B5EF4-FFF2-40B4-BE49-F238E27FC236}">
                <a16:creationId xmlns="" xmlns:a16="http://schemas.microsoft.com/office/drawing/2014/main" id="{A0F04399-28D0-4A9A-96D5-42F1E86DD6F4}"/>
              </a:ext>
            </a:extLst>
          </p:cNvPr>
          <p:cNvSpPr>
            <a:spLocks noGrp="1"/>
          </p:cNvSpPr>
          <p:nvPr>
            <p:ph type="body" sz="quarter" idx="58"/>
          </p:nvPr>
        </p:nvSpPr>
        <p:spPr>
          <a:xfrm>
            <a:off x="7205852" y="3511869"/>
            <a:ext cx="1639981" cy="2155903"/>
          </a:xfrm>
        </p:spPr>
        <p:txBody>
          <a:bodyPr>
            <a:noAutofit/>
          </a:bodyPr>
          <a:lstStyle>
            <a:lvl1pPr>
              <a:lnSpc>
                <a:spcPct val="110000"/>
              </a:lnSpc>
              <a:spcBef>
                <a:spcPts val="300"/>
              </a:spcBef>
              <a:defRPr sz="1200">
                <a:solidFill>
                  <a:schemeClr val="tx2"/>
                </a:solidFill>
              </a:defRPr>
            </a:lvl1pPr>
            <a:lvl2pPr marL="179388" indent="-179388">
              <a:lnSpc>
                <a:spcPct val="110000"/>
              </a:lnSpc>
              <a:spcBef>
                <a:spcPts val="300"/>
              </a:spcBef>
              <a:defRPr sz="1200">
                <a:solidFill>
                  <a:schemeClr val="tx2"/>
                </a:solidFill>
              </a:defRPr>
            </a:lvl2pPr>
            <a:lvl3pPr marL="358775" indent="-179388">
              <a:lnSpc>
                <a:spcPct val="110000"/>
              </a:lnSpc>
              <a:spcBef>
                <a:spcPts val="300"/>
              </a:spcBef>
              <a:defRPr sz="1200">
                <a:solidFill>
                  <a:schemeClr val="tx2"/>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5" name="Text Placeholder 4">
            <a:extLst>
              <a:ext uri="{FF2B5EF4-FFF2-40B4-BE49-F238E27FC236}">
                <a16:creationId xmlns="" xmlns:a16="http://schemas.microsoft.com/office/drawing/2014/main" id="{E2064C0B-560F-40D8-825F-5365A874BA35}"/>
              </a:ext>
            </a:extLst>
          </p:cNvPr>
          <p:cNvSpPr>
            <a:spLocks noGrp="1"/>
          </p:cNvSpPr>
          <p:nvPr>
            <p:ph type="body" sz="quarter" idx="59" hasCustomPrompt="1"/>
          </p:nvPr>
        </p:nvSpPr>
        <p:spPr>
          <a:xfrm>
            <a:off x="223838" y="2838450"/>
            <a:ext cx="1425575" cy="572711"/>
          </a:xfrm>
        </p:spPr>
        <p:txBody>
          <a:bodyPr/>
          <a:lstStyle>
            <a:lvl5pPr>
              <a:defRPr sz="1600" cap="all" baseline="0">
                <a:solidFill>
                  <a:schemeClr val="bg1"/>
                </a:solidFill>
              </a:defRPr>
            </a:lvl5pPr>
          </a:lstStyle>
          <a:p>
            <a:pPr lvl="4"/>
            <a:r>
              <a:rPr lang="en-US" dirty="0"/>
              <a:t>Heading</a:t>
            </a:r>
            <a:endParaRPr lang="en-GB" dirty="0"/>
          </a:p>
        </p:txBody>
      </p:sp>
      <p:sp>
        <p:nvSpPr>
          <p:cNvPr id="44" name="Text Placeholder 4">
            <a:extLst>
              <a:ext uri="{FF2B5EF4-FFF2-40B4-BE49-F238E27FC236}">
                <a16:creationId xmlns="" xmlns:a16="http://schemas.microsoft.com/office/drawing/2014/main" id="{57EFB6D0-78A2-44FB-88A7-B406BE940178}"/>
              </a:ext>
            </a:extLst>
          </p:cNvPr>
          <p:cNvSpPr>
            <a:spLocks noGrp="1"/>
          </p:cNvSpPr>
          <p:nvPr>
            <p:ph type="body" sz="quarter" idx="60" hasCustomPrompt="1"/>
          </p:nvPr>
        </p:nvSpPr>
        <p:spPr>
          <a:xfrm>
            <a:off x="1992818" y="2838450"/>
            <a:ext cx="1425575" cy="572711"/>
          </a:xfrm>
        </p:spPr>
        <p:txBody>
          <a:bodyPr/>
          <a:lstStyle>
            <a:lvl5pPr>
              <a:defRPr sz="1600" cap="all" baseline="0">
                <a:solidFill>
                  <a:schemeClr val="tx1"/>
                </a:solidFill>
              </a:defRPr>
            </a:lvl5pPr>
          </a:lstStyle>
          <a:p>
            <a:pPr lvl="4"/>
            <a:r>
              <a:rPr lang="en-US" dirty="0"/>
              <a:t>Heading</a:t>
            </a:r>
            <a:endParaRPr lang="en-GB" dirty="0"/>
          </a:p>
        </p:txBody>
      </p:sp>
      <p:sp>
        <p:nvSpPr>
          <p:cNvPr id="45" name="Text Placeholder 4">
            <a:extLst>
              <a:ext uri="{FF2B5EF4-FFF2-40B4-BE49-F238E27FC236}">
                <a16:creationId xmlns="" xmlns:a16="http://schemas.microsoft.com/office/drawing/2014/main" id="{FB4EB28D-7BB8-4AC5-8A12-C3BE311F367F}"/>
              </a:ext>
            </a:extLst>
          </p:cNvPr>
          <p:cNvSpPr>
            <a:spLocks noGrp="1"/>
          </p:cNvSpPr>
          <p:nvPr>
            <p:ph type="body" sz="quarter" idx="61" hasCustomPrompt="1"/>
          </p:nvPr>
        </p:nvSpPr>
        <p:spPr>
          <a:xfrm>
            <a:off x="3719069" y="2838450"/>
            <a:ext cx="1425575" cy="572711"/>
          </a:xfrm>
        </p:spPr>
        <p:txBody>
          <a:bodyPr/>
          <a:lstStyle>
            <a:lvl5pPr>
              <a:defRPr sz="1600" cap="all" baseline="0">
                <a:solidFill>
                  <a:schemeClr val="tx1"/>
                </a:solidFill>
              </a:defRPr>
            </a:lvl5pPr>
          </a:lstStyle>
          <a:p>
            <a:pPr lvl="4"/>
            <a:r>
              <a:rPr lang="en-US" dirty="0"/>
              <a:t>Heading</a:t>
            </a:r>
            <a:endParaRPr lang="en-GB" dirty="0"/>
          </a:p>
        </p:txBody>
      </p:sp>
      <p:sp>
        <p:nvSpPr>
          <p:cNvPr id="46" name="Text Placeholder 4">
            <a:extLst>
              <a:ext uri="{FF2B5EF4-FFF2-40B4-BE49-F238E27FC236}">
                <a16:creationId xmlns="" xmlns:a16="http://schemas.microsoft.com/office/drawing/2014/main" id="{1C522204-725D-4AE0-9AF3-9E200DE19255}"/>
              </a:ext>
            </a:extLst>
          </p:cNvPr>
          <p:cNvSpPr>
            <a:spLocks noGrp="1"/>
          </p:cNvSpPr>
          <p:nvPr>
            <p:ph type="body" sz="quarter" idx="62" hasCustomPrompt="1"/>
          </p:nvPr>
        </p:nvSpPr>
        <p:spPr>
          <a:xfrm>
            <a:off x="5513685" y="2838450"/>
            <a:ext cx="1425575" cy="572711"/>
          </a:xfrm>
        </p:spPr>
        <p:txBody>
          <a:bodyPr/>
          <a:lstStyle>
            <a:lvl5pPr>
              <a:defRPr sz="1600" cap="all" baseline="0">
                <a:solidFill>
                  <a:schemeClr val="bg1"/>
                </a:solidFill>
              </a:defRPr>
            </a:lvl5pPr>
          </a:lstStyle>
          <a:p>
            <a:pPr lvl="4"/>
            <a:r>
              <a:rPr lang="en-US" dirty="0"/>
              <a:t>Heading</a:t>
            </a:r>
            <a:endParaRPr lang="en-GB" dirty="0"/>
          </a:p>
        </p:txBody>
      </p:sp>
      <p:sp>
        <p:nvSpPr>
          <p:cNvPr id="47" name="Text Placeholder 4">
            <a:extLst>
              <a:ext uri="{FF2B5EF4-FFF2-40B4-BE49-F238E27FC236}">
                <a16:creationId xmlns="" xmlns:a16="http://schemas.microsoft.com/office/drawing/2014/main" id="{2F4EC668-CBE1-4B9F-BD5A-484F4A6FB3B3}"/>
              </a:ext>
            </a:extLst>
          </p:cNvPr>
          <p:cNvSpPr>
            <a:spLocks noGrp="1"/>
          </p:cNvSpPr>
          <p:nvPr>
            <p:ph type="body" sz="quarter" idx="63" hasCustomPrompt="1"/>
          </p:nvPr>
        </p:nvSpPr>
        <p:spPr>
          <a:xfrm>
            <a:off x="7231390" y="2838450"/>
            <a:ext cx="1425575" cy="572711"/>
          </a:xfrm>
        </p:spPr>
        <p:txBody>
          <a:bodyPr/>
          <a:lstStyle>
            <a:lvl5pPr>
              <a:defRPr sz="1600" cap="all" baseline="0">
                <a:solidFill>
                  <a:schemeClr val="tx1"/>
                </a:solidFill>
              </a:defRPr>
            </a:lvl5pPr>
          </a:lstStyle>
          <a:p>
            <a:pPr lvl="4"/>
            <a:r>
              <a:rPr lang="en-US" dirty="0"/>
              <a:t>Heading</a:t>
            </a:r>
            <a:endParaRPr lang="en-GB" dirty="0"/>
          </a:p>
        </p:txBody>
      </p:sp>
    </p:spTree>
    <p:extLst>
      <p:ext uri="{BB962C8B-B14F-4D97-AF65-F5344CB8AC3E}">
        <p14:creationId xmlns:p14="http://schemas.microsoft.com/office/powerpoint/2010/main" val="2498581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1" name="Pentagon 60"/>
          <p:cNvSpPr/>
          <p:nvPr userDrawn="1"/>
        </p:nvSpPr>
        <p:spPr>
          <a:xfrm>
            <a:off x="7239000" y="1726686"/>
            <a:ext cx="1654381" cy="857771"/>
          </a:xfrm>
          <a:prstGeom prst="homePlate">
            <a:avLst>
              <a:gd name="adj" fmla="val 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58" name="Pentagon 57"/>
          <p:cNvSpPr/>
          <p:nvPr userDrawn="1"/>
        </p:nvSpPr>
        <p:spPr>
          <a:xfrm>
            <a:off x="5773619" y="1726686"/>
            <a:ext cx="1679446" cy="857771"/>
          </a:xfrm>
          <a:prstGeom prst="homePlate">
            <a:avLst>
              <a:gd name="adj" fmla="val 2251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55" name="Pentagon 54"/>
          <p:cNvSpPr/>
          <p:nvPr userDrawn="1"/>
        </p:nvSpPr>
        <p:spPr>
          <a:xfrm>
            <a:off x="4378258" y="1726686"/>
            <a:ext cx="1637669" cy="857771"/>
          </a:xfrm>
          <a:prstGeom prst="homePlate">
            <a:avLst>
              <a:gd name="adj" fmla="val 225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52" name="Pentagon 51"/>
          <p:cNvSpPr/>
          <p:nvPr userDrawn="1"/>
        </p:nvSpPr>
        <p:spPr>
          <a:xfrm>
            <a:off x="2966187" y="1726686"/>
            <a:ext cx="1612603" cy="857771"/>
          </a:xfrm>
          <a:prstGeom prst="homePlate">
            <a:avLst>
              <a:gd name="adj" fmla="val 2251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49" name="Pentagon 48"/>
          <p:cNvSpPr/>
          <p:nvPr userDrawn="1"/>
        </p:nvSpPr>
        <p:spPr>
          <a:xfrm>
            <a:off x="1545759" y="1726686"/>
            <a:ext cx="1620958" cy="857771"/>
          </a:xfrm>
          <a:prstGeom prst="homePlate">
            <a:avLst>
              <a:gd name="adj" fmla="val 22511"/>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4" name="Pentagon 3"/>
          <p:cNvSpPr/>
          <p:nvPr userDrawn="1"/>
        </p:nvSpPr>
        <p:spPr>
          <a:xfrm>
            <a:off x="224125" y="1726686"/>
            <a:ext cx="1513810" cy="857771"/>
          </a:xfrm>
          <a:prstGeom prst="homePlate">
            <a:avLst>
              <a:gd name="adj" fmla="val 2251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 xmlns:a16="http://schemas.microsoft.com/office/drawing/2014/main" id="{193D04FA-D332-4334-9F4C-8AE5CD5FD0F1}"/>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22" name="Text Placeholder 9">
            <a:extLst>
              <a:ext uri="{FF2B5EF4-FFF2-40B4-BE49-F238E27FC236}">
                <a16:creationId xmlns="" xmlns:a16="http://schemas.microsoft.com/office/drawing/2014/main" id="{13BF9540-EB5D-4E4B-8959-7D22EE4F1922}"/>
              </a:ext>
            </a:extLst>
          </p:cNvPr>
          <p:cNvSpPr>
            <a:spLocks noGrp="1"/>
          </p:cNvSpPr>
          <p:nvPr>
            <p:ph type="body" sz="quarter" idx="30"/>
          </p:nvPr>
        </p:nvSpPr>
        <p:spPr>
          <a:xfrm>
            <a:off x="241200" y="2631655"/>
            <a:ext cx="1382501" cy="3815183"/>
          </a:xfrm>
        </p:spPr>
        <p:txBody>
          <a:bodyPr>
            <a:noAutofit/>
          </a:bodyPr>
          <a:lstStyle>
            <a:lvl1pPr>
              <a:lnSpc>
                <a:spcPct val="110000"/>
              </a:lnSpc>
              <a:spcBef>
                <a:spcPts val="300"/>
              </a:spcBef>
              <a:defRPr sz="1200">
                <a:solidFill>
                  <a:schemeClr val="tx2"/>
                </a:solidFill>
                <a:latin typeface="+mn-lt"/>
              </a:defRPr>
            </a:lvl1pPr>
            <a:lvl2pPr marL="179388" indent="-179388">
              <a:lnSpc>
                <a:spcPct val="110000"/>
              </a:lnSpc>
              <a:spcBef>
                <a:spcPts val="300"/>
              </a:spcBef>
              <a:defRPr sz="1200">
                <a:solidFill>
                  <a:schemeClr val="tx2"/>
                </a:solidFill>
                <a:latin typeface="+mn-lt"/>
              </a:defRPr>
            </a:lvl2pPr>
            <a:lvl3pPr marL="358775" indent="-179388">
              <a:lnSpc>
                <a:spcPct val="110000"/>
              </a:lnSpc>
              <a:spcBef>
                <a:spcPts val="3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9">
            <a:extLst>
              <a:ext uri="{FF2B5EF4-FFF2-40B4-BE49-F238E27FC236}">
                <a16:creationId xmlns="" xmlns:a16="http://schemas.microsoft.com/office/drawing/2014/main" id="{C4C27239-AA95-4F06-ADC2-B534F1DDC4F8}"/>
              </a:ext>
            </a:extLst>
          </p:cNvPr>
          <p:cNvSpPr>
            <a:spLocks noGrp="1"/>
          </p:cNvSpPr>
          <p:nvPr>
            <p:ph type="body" sz="quarter" idx="55"/>
          </p:nvPr>
        </p:nvSpPr>
        <p:spPr>
          <a:xfrm>
            <a:off x="1670734" y="2631655"/>
            <a:ext cx="1382501" cy="3815183"/>
          </a:xfrm>
        </p:spPr>
        <p:txBody>
          <a:bodyPr>
            <a:noAutofit/>
          </a:bodyPr>
          <a:lstStyle>
            <a:lvl1pPr>
              <a:lnSpc>
                <a:spcPct val="110000"/>
              </a:lnSpc>
              <a:spcBef>
                <a:spcPts val="300"/>
              </a:spcBef>
              <a:defRPr sz="1200">
                <a:solidFill>
                  <a:schemeClr val="tx2"/>
                </a:solidFill>
                <a:latin typeface="+mn-lt"/>
              </a:defRPr>
            </a:lvl1pPr>
            <a:lvl2pPr marL="179388" indent="-179388">
              <a:lnSpc>
                <a:spcPct val="110000"/>
              </a:lnSpc>
              <a:spcBef>
                <a:spcPts val="300"/>
              </a:spcBef>
              <a:defRPr sz="1200">
                <a:solidFill>
                  <a:schemeClr val="tx2"/>
                </a:solidFill>
                <a:latin typeface="+mn-lt"/>
              </a:defRPr>
            </a:lvl2pPr>
            <a:lvl3pPr marL="358775" indent="-179388">
              <a:lnSpc>
                <a:spcPct val="110000"/>
              </a:lnSpc>
              <a:spcBef>
                <a:spcPts val="3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4" name="Text Placeholder 9">
            <a:extLst>
              <a:ext uri="{FF2B5EF4-FFF2-40B4-BE49-F238E27FC236}">
                <a16:creationId xmlns="" xmlns:a16="http://schemas.microsoft.com/office/drawing/2014/main" id="{37ACD75C-8AE2-4AC2-9E5B-8D83DD69F157}"/>
              </a:ext>
            </a:extLst>
          </p:cNvPr>
          <p:cNvSpPr>
            <a:spLocks noGrp="1"/>
          </p:cNvSpPr>
          <p:nvPr>
            <p:ph type="body" sz="quarter" idx="56"/>
          </p:nvPr>
        </p:nvSpPr>
        <p:spPr>
          <a:xfrm>
            <a:off x="3100268" y="2631655"/>
            <a:ext cx="1382501" cy="3815183"/>
          </a:xfrm>
        </p:spPr>
        <p:txBody>
          <a:bodyPr>
            <a:noAutofit/>
          </a:bodyPr>
          <a:lstStyle>
            <a:lvl1pPr>
              <a:lnSpc>
                <a:spcPct val="110000"/>
              </a:lnSpc>
              <a:spcBef>
                <a:spcPts val="300"/>
              </a:spcBef>
              <a:defRPr sz="1200">
                <a:solidFill>
                  <a:schemeClr val="tx2"/>
                </a:solidFill>
                <a:latin typeface="+mn-lt"/>
              </a:defRPr>
            </a:lvl1pPr>
            <a:lvl2pPr marL="179388" indent="-179388">
              <a:lnSpc>
                <a:spcPct val="110000"/>
              </a:lnSpc>
              <a:spcBef>
                <a:spcPts val="300"/>
              </a:spcBef>
              <a:defRPr sz="1200">
                <a:solidFill>
                  <a:schemeClr val="tx2"/>
                </a:solidFill>
                <a:latin typeface="+mn-lt"/>
              </a:defRPr>
            </a:lvl2pPr>
            <a:lvl3pPr marL="358775" indent="-179388">
              <a:lnSpc>
                <a:spcPct val="110000"/>
              </a:lnSpc>
              <a:spcBef>
                <a:spcPts val="3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5" name="Text Placeholder 9">
            <a:extLst>
              <a:ext uri="{FF2B5EF4-FFF2-40B4-BE49-F238E27FC236}">
                <a16:creationId xmlns="" xmlns:a16="http://schemas.microsoft.com/office/drawing/2014/main" id="{A721AEB3-089A-4750-98F7-1ED690F7B605}"/>
              </a:ext>
            </a:extLst>
          </p:cNvPr>
          <p:cNvSpPr>
            <a:spLocks noGrp="1"/>
          </p:cNvSpPr>
          <p:nvPr>
            <p:ph type="body" sz="quarter" idx="57"/>
          </p:nvPr>
        </p:nvSpPr>
        <p:spPr>
          <a:xfrm>
            <a:off x="4529802" y="2631655"/>
            <a:ext cx="1382501" cy="3815183"/>
          </a:xfrm>
        </p:spPr>
        <p:txBody>
          <a:bodyPr>
            <a:noAutofit/>
          </a:bodyPr>
          <a:lstStyle>
            <a:lvl1pPr>
              <a:lnSpc>
                <a:spcPct val="110000"/>
              </a:lnSpc>
              <a:spcBef>
                <a:spcPts val="300"/>
              </a:spcBef>
              <a:defRPr sz="1200">
                <a:solidFill>
                  <a:schemeClr val="tx2"/>
                </a:solidFill>
                <a:latin typeface="+mn-lt"/>
              </a:defRPr>
            </a:lvl1pPr>
            <a:lvl2pPr marL="179388" indent="-179388">
              <a:lnSpc>
                <a:spcPct val="110000"/>
              </a:lnSpc>
              <a:spcBef>
                <a:spcPts val="300"/>
              </a:spcBef>
              <a:defRPr sz="1200">
                <a:solidFill>
                  <a:schemeClr val="tx2"/>
                </a:solidFill>
                <a:latin typeface="+mn-lt"/>
              </a:defRPr>
            </a:lvl2pPr>
            <a:lvl3pPr marL="358775" indent="-179388">
              <a:lnSpc>
                <a:spcPct val="110000"/>
              </a:lnSpc>
              <a:spcBef>
                <a:spcPts val="3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27" name="Text Placeholder 4">
            <a:extLst>
              <a:ext uri="{FF2B5EF4-FFF2-40B4-BE49-F238E27FC236}">
                <a16:creationId xmlns="" xmlns:a16="http://schemas.microsoft.com/office/drawing/2014/main" id="{C443762C-DAB5-4EF6-877E-057E7339F54B}"/>
              </a:ext>
            </a:extLst>
          </p:cNvPr>
          <p:cNvSpPr>
            <a:spLocks noGrp="1"/>
          </p:cNvSpPr>
          <p:nvPr>
            <p:ph type="body" sz="quarter" idx="59" hasCustomPrompt="1"/>
          </p:nvPr>
        </p:nvSpPr>
        <p:spPr>
          <a:xfrm>
            <a:off x="223838" y="1838592"/>
            <a:ext cx="1425575" cy="572711"/>
          </a:xfrm>
        </p:spPr>
        <p:txBody>
          <a:bodyPr anchor="ctr"/>
          <a:lstStyle>
            <a:lvl5pPr>
              <a:defRPr sz="1600" cap="all" baseline="0">
                <a:solidFill>
                  <a:schemeClr val="bg1"/>
                </a:solidFill>
              </a:defRPr>
            </a:lvl5pPr>
          </a:lstStyle>
          <a:p>
            <a:pPr lvl="4"/>
            <a:r>
              <a:rPr lang="en-US" dirty="0"/>
              <a:t>Heading</a:t>
            </a:r>
            <a:endParaRPr lang="en-GB" dirty="0"/>
          </a:p>
        </p:txBody>
      </p:sp>
      <p:sp>
        <p:nvSpPr>
          <p:cNvPr id="28" name="Text Placeholder 4">
            <a:extLst>
              <a:ext uri="{FF2B5EF4-FFF2-40B4-BE49-F238E27FC236}">
                <a16:creationId xmlns="" xmlns:a16="http://schemas.microsoft.com/office/drawing/2014/main" id="{01E7A8E8-C496-45D5-B0B0-0A53BA1E55F9}"/>
              </a:ext>
            </a:extLst>
          </p:cNvPr>
          <p:cNvSpPr>
            <a:spLocks noGrp="1"/>
          </p:cNvSpPr>
          <p:nvPr>
            <p:ph type="body" sz="quarter" idx="60" hasCustomPrompt="1"/>
          </p:nvPr>
        </p:nvSpPr>
        <p:spPr>
          <a:xfrm>
            <a:off x="1722010" y="1838592"/>
            <a:ext cx="1425575" cy="572711"/>
          </a:xfrm>
        </p:spPr>
        <p:txBody>
          <a:bodyPr anchor="ctr"/>
          <a:lstStyle>
            <a:lvl5pPr>
              <a:defRPr sz="1600" cap="all" baseline="0">
                <a:solidFill>
                  <a:schemeClr val="tx1"/>
                </a:solidFill>
              </a:defRPr>
            </a:lvl5pPr>
          </a:lstStyle>
          <a:p>
            <a:pPr lvl="4"/>
            <a:r>
              <a:rPr lang="en-US" dirty="0"/>
              <a:t>Heading</a:t>
            </a:r>
            <a:endParaRPr lang="en-GB" dirty="0"/>
          </a:p>
        </p:txBody>
      </p:sp>
      <p:sp>
        <p:nvSpPr>
          <p:cNvPr id="29" name="Text Placeholder 4">
            <a:extLst>
              <a:ext uri="{FF2B5EF4-FFF2-40B4-BE49-F238E27FC236}">
                <a16:creationId xmlns="" xmlns:a16="http://schemas.microsoft.com/office/drawing/2014/main" id="{10192FEF-F2E9-4B5F-98A5-C06CDE234E41}"/>
              </a:ext>
            </a:extLst>
          </p:cNvPr>
          <p:cNvSpPr>
            <a:spLocks noGrp="1"/>
          </p:cNvSpPr>
          <p:nvPr>
            <p:ph type="body" sz="quarter" idx="61" hasCustomPrompt="1"/>
          </p:nvPr>
        </p:nvSpPr>
        <p:spPr>
          <a:xfrm>
            <a:off x="3151544" y="1838592"/>
            <a:ext cx="1425575" cy="572711"/>
          </a:xfrm>
        </p:spPr>
        <p:txBody>
          <a:bodyPr anchor="ctr"/>
          <a:lstStyle>
            <a:lvl5pPr>
              <a:defRPr sz="1600" cap="all" baseline="0">
                <a:solidFill>
                  <a:schemeClr val="tx1"/>
                </a:solidFill>
              </a:defRPr>
            </a:lvl5pPr>
          </a:lstStyle>
          <a:p>
            <a:pPr lvl="4"/>
            <a:r>
              <a:rPr lang="en-US" dirty="0"/>
              <a:t>Heading</a:t>
            </a:r>
            <a:endParaRPr lang="en-GB" dirty="0"/>
          </a:p>
        </p:txBody>
      </p:sp>
      <p:sp>
        <p:nvSpPr>
          <p:cNvPr id="30" name="Text Placeholder 4">
            <a:extLst>
              <a:ext uri="{FF2B5EF4-FFF2-40B4-BE49-F238E27FC236}">
                <a16:creationId xmlns="" xmlns:a16="http://schemas.microsoft.com/office/drawing/2014/main" id="{546B2BCC-4CD9-435E-99C3-480B1B64E6CA}"/>
              </a:ext>
            </a:extLst>
          </p:cNvPr>
          <p:cNvSpPr>
            <a:spLocks noGrp="1"/>
          </p:cNvSpPr>
          <p:nvPr>
            <p:ph type="body" sz="quarter" idx="62" hasCustomPrompt="1"/>
          </p:nvPr>
        </p:nvSpPr>
        <p:spPr>
          <a:xfrm>
            <a:off x="4581078" y="1838592"/>
            <a:ext cx="1425575" cy="572711"/>
          </a:xfrm>
        </p:spPr>
        <p:txBody>
          <a:bodyPr anchor="ctr"/>
          <a:lstStyle>
            <a:lvl5pPr>
              <a:defRPr sz="1600" cap="all" baseline="0">
                <a:solidFill>
                  <a:schemeClr val="bg1"/>
                </a:solidFill>
              </a:defRPr>
            </a:lvl5pPr>
          </a:lstStyle>
          <a:p>
            <a:pPr lvl="4"/>
            <a:r>
              <a:rPr lang="en-US" dirty="0"/>
              <a:t>Heading</a:t>
            </a:r>
            <a:endParaRPr lang="en-GB" dirty="0"/>
          </a:p>
        </p:txBody>
      </p:sp>
      <p:sp>
        <p:nvSpPr>
          <p:cNvPr id="32" name="Text Placeholder 9">
            <a:extLst>
              <a:ext uri="{FF2B5EF4-FFF2-40B4-BE49-F238E27FC236}">
                <a16:creationId xmlns="" xmlns:a16="http://schemas.microsoft.com/office/drawing/2014/main" id="{5794E54E-8AEC-49AA-BECD-EA5B65A95925}"/>
              </a:ext>
            </a:extLst>
          </p:cNvPr>
          <p:cNvSpPr>
            <a:spLocks noGrp="1"/>
          </p:cNvSpPr>
          <p:nvPr>
            <p:ph type="body" sz="quarter" idx="63"/>
          </p:nvPr>
        </p:nvSpPr>
        <p:spPr>
          <a:xfrm>
            <a:off x="5959336" y="2631655"/>
            <a:ext cx="1382501" cy="3815183"/>
          </a:xfrm>
        </p:spPr>
        <p:txBody>
          <a:bodyPr>
            <a:noAutofit/>
          </a:bodyPr>
          <a:lstStyle>
            <a:lvl1pPr>
              <a:lnSpc>
                <a:spcPct val="110000"/>
              </a:lnSpc>
              <a:spcBef>
                <a:spcPts val="300"/>
              </a:spcBef>
              <a:defRPr sz="1200">
                <a:solidFill>
                  <a:schemeClr val="tx2"/>
                </a:solidFill>
                <a:latin typeface="+mn-lt"/>
              </a:defRPr>
            </a:lvl1pPr>
            <a:lvl2pPr marL="179388" indent="-179388">
              <a:lnSpc>
                <a:spcPct val="110000"/>
              </a:lnSpc>
              <a:spcBef>
                <a:spcPts val="300"/>
              </a:spcBef>
              <a:defRPr sz="1200">
                <a:solidFill>
                  <a:schemeClr val="tx2"/>
                </a:solidFill>
                <a:latin typeface="+mn-lt"/>
              </a:defRPr>
            </a:lvl2pPr>
            <a:lvl3pPr marL="358775" indent="-179388">
              <a:lnSpc>
                <a:spcPct val="110000"/>
              </a:lnSpc>
              <a:spcBef>
                <a:spcPts val="3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33" name="Text Placeholder 4">
            <a:extLst>
              <a:ext uri="{FF2B5EF4-FFF2-40B4-BE49-F238E27FC236}">
                <a16:creationId xmlns="" xmlns:a16="http://schemas.microsoft.com/office/drawing/2014/main" id="{50B7842D-309D-46D7-BA87-550236719826}"/>
              </a:ext>
            </a:extLst>
          </p:cNvPr>
          <p:cNvSpPr>
            <a:spLocks noGrp="1"/>
          </p:cNvSpPr>
          <p:nvPr>
            <p:ph type="body" sz="quarter" idx="64" hasCustomPrompt="1"/>
          </p:nvPr>
        </p:nvSpPr>
        <p:spPr>
          <a:xfrm>
            <a:off x="6010612" y="1838592"/>
            <a:ext cx="1425575" cy="572711"/>
          </a:xfrm>
        </p:spPr>
        <p:txBody>
          <a:bodyPr anchor="ctr"/>
          <a:lstStyle>
            <a:lvl5pPr>
              <a:defRPr sz="1600" cap="all" baseline="0">
                <a:solidFill>
                  <a:schemeClr val="tx1"/>
                </a:solidFill>
              </a:defRPr>
            </a:lvl5pPr>
          </a:lstStyle>
          <a:p>
            <a:pPr lvl="4"/>
            <a:r>
              <a:rPr lang="en-US" dirty="0"/>
              <a:t>Heading</a:t>
            </a:r>
            <a:endParaRPr lang="en-GB" dirty="0"/>
          </a:p>
        </p:txBody>
      </p:sp>
      <p:sp>
        <p:nvSpPr>
          <p:cNvPr id="34" name="Text Placeholder 9">
            <a:extLst>
              <a:ext uri="{FF2B5EF4-FFF2-40B4-BE49-F238E27FC236}">
                <a16:creationId xmlns="" xmlns:a16="http://schemas.microsoft.com/office/drawing/2014/main" id="{5743EB40-3B48-4F1A-93E9-A8B3567B7DA5}"/>
              </a:ext>
            </a:extLst>
          </p:cNvPr>
          <p:cNvSpPr>
            <a:spLocks noGrp="1"/>
          </p:cNvSpPr>
          <p:nvPr>
            <p:ph type="body" sz="quarter" idx="65"/>
          </p:nvPr>
        </p:nvSpPr>
        <p:spPr>
          <a:xfrm>
            <a:off x="7388868" y="2631655"/>
            <a:ext cx="1382501" cy="3815183"/>
          </a:xfrm>
        </p:spPr>
        <p:txBody>
          <a:bodyPr>
            <a:noAutofit/>
          </a:bodyPr>
          <a:lstStyle>
            <a:lvl1pPr>
              <a:lnSpc>
                <a:spcPct val="110000"/>
              </a:lnSpc>
              <a:spcBef>
                <a:spcPts val="300"/>
              </a:spcBef>
              <a:defRPr sz="1200">
                <a:solidFill>
                  <a:schemeClr val="tx2"/>
                </a:solidFill>
                <a:latin typeface="+mn-lt"/>
              </a:defRPr>
            </a:lvl1pPr>
            <a:lvl2pPr marL="179388" indent="-179388">
              <a:lnSpc>
                <a:spcPct val="110000"/>
              </a:lnSpc>
              <a:spcBef>
                <a:spcPts val="300"/>
              </a:spcBef>
              <a:defRPr sz="1200">
                <a:solidFill>
                  <a:schemeClr val="tx2"/>
                </a:solidFill>
                <a:latin typeface="+mn-lt"/>
              </a:defRPr>
            </a:lvl2pPr>
            <a:lvl3pPr marL="358775" indent="-179388">
              <a:lnSpc>
                <a:spcPct val="110000"/>
              </a:lnSpc>
              <a:spcBef>
                <a:spcPts val="300"/>
              </a:spcBef>
              <a:defRPr sz="1200">
                <a:solidFill>
                  <a:schemeClr val="tx2"/>
                </a:solidFill>
                <a:latin typeface="+mn-lt"/>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p:txBody>
      </p:sp>
      <p:sp>
        <p:nvSpPr>
          <p:cNvPr id="35" name="Text Placeholder 4">
            <a:extLst>
              <a:ext uri="{FF2B5EF4-FFF2-40B4-BE49-F238E27FC236}">
                <a16:creationId xmlns="" xmlns:a16="http://schemas.microsoft.com/office/drawing/2014/main" id="{97330596-C056-492D-8202-BCDDEF37C8A4}"/>
              </a:ext>
            </a:extLst>
          </p:cNvPr>
          <p:cNvSpPr>
            <a:spLocks noGrp="1"/>
          </p:cNvSpPr>
          <p:nvPr>
            <p:ph type="body" sz="quarter" idx="66" hasCustomPrompt="1"/>
          </p:nvPr>
        </p:nvSpPr>
        <p:spPr>
          <a:xfrm>
            <a:off x="7440144" y="1838592"/>
            <a:ext cx="1425575" cy="572711"/>
          </a:xfrm>
        </p:spPr>
        <p:txBody>
          <a:bodyPr anchor="ctr"/>
          <a:lstStyle>
            <a:lvl5pPr>
              <a:defRPr sz="1600" cap="all" baseline="0">
                <a:solidFill>
                  <a:schemeClr val="bg1"/>
                </a:solidFill>
              </a:defRPr>
            </a:lvl5pPr>
          </a:lstStyle>
          <a:p>
            <a:pPr lvl="4"/>
            <a:r>
              <a:rPr lang="en-US" dirty="0"/>
              <a:t>Heading</a:t>
            </a:r>
            <a:endParaRPr lang="en-GB" dirty="0"/>
          </a:p>
        </p:txBody>
      </p:sp>
    </p:spTree>
    <p:extLst>
      <p:ext uri="{BB962C8B-B14F-4D97-AF65-F5344CB8AC3E}">
        <p14:creationId xmlns:p14="http://schemas.microsoft.com/office/powerpoint/2010/main" val="3511438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NK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1" name="Text Placeholder 10">
            <a:extLst>
              <a:ext uri="{FF2B5EF4-FFF2-40B4-BE49-F238E27FC236}">
                <a16:creationId xmlns="" xmlns:a16="http://schemas.microsoft.com/office/drawing/2014/main" id="{38EB0750-4645-40A0-B29D-11396D735A1E}"/>
              </a:ext>
            </a:extLst>
          </p:cNvPr>
          <p:cNvSpPr>
            <a:spLocks noGrp="1"/>
          </p:cNvSpPr>
          <p:nvPr>
            <p:ph type="body" sz="quarter" idx="16"/>
          </p:nvPr>
        </p:nvSpPr>
        <p:spPr>
          <a:xfrm>
            <a:off x="240200" y="1736725"/>
            <a:ext cx="1378458" cy="381092"/>
          </a:xfrm>
        </p:spPr>
        <p:txBody>
          <a:bodyPr>
            <a:noAutofit/>
          </a:bodyPr>
          <a:lstStyle>
            <a:lvl1pPr>
              <a:defRPr lang="en-US" sz="1200" b="0" kern="1200" dirty="0">
                <a:solidFill>
                  <a:srgbClr val="2B3D4F"/>
                </a:solidFill>
                <a:latin typeface="Trebuchet MS"/>
                <a:ea typeface="+mn-ea"/>
                <a:cs typeface="Trebuchet MS"/>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32" name="Text Placeholder 10">
            <a:extLst>
              <a:ext uri="{FF2B5EF4-FFF2-40B4-BE49-F238E27FC236}">
                <a16:creationId xmlns="" xmlns:a16="http://schemas.microsoft.com/office/drawing/2014/main" id="{38EB0750-4645-40A0-B29D-11396D735A1E}"/>
              </a:ext>
            </a:extLst>
          </p:cNvPr>
          <p:cNvSpPr>
            <a:spLocks noGrp="1"/>
          </p:cNvSpPr>
          <p:nvPr>
            <p:ph type="body" sz="quarter" idx="48"/>
          </p:nvPr>
        </p:nvSpPr>
        <p:spPr>
          <a:xfrm>
            <a:off x="782862" y="2169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baseline="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33" name="Text Placeholder 10">
            <a:extLst>
              <a:ext uri="{FF2B5EF4-FFF2-40B4-BE49-F238E27FC236}">
                <a16:creationId xmlns="" xmlns:a16="http://schemas.microsoft.com/office/drawing/2014/main" id="{38EB0750-4645-40A0-B29D-11396D735A1E}"/>
              </a:ext>
            </a:extLst>
          </p:cNvPr>
          <p:cNvSpPr>
            <a:spLocks noGrp="1"/>
          </p:cNvSpPr>
          <p:nvPr>
            <p:ph type="body" sz="quarter" idx="49"/>
          </p:nvPr>
        </p:nvSpPr>
        <p:spPr>
          <a:xfrm>
            <a:off x="4318126" y="1736725"/>
            <a:ext cx="1635269" cy="381092"/>
          </a:xfrm>
        </p:spPr>
        <p:txBody>
          <a:bodyPr>
            <a:noAutofit/>
          </a:bodyPr>
          <a:lstStyle>
            <a:lvl1pPr>
              <a:defRPr lang="en-US" sz="1200" b="0" kern="1200" dirty="0">
                <a:solidFill>
                  <a:srgbClr val="2B3D4F"/>
                </a:solidFill>
                <a:latin typeface="Trebuchet MS"/>
                <a:ea typeface="+mn-ea"/>
                <a:cs typeface="Trebuchet MS"/>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35" name="Text Placeholder 10">
            <a:extLst>
              <a:ext uri="{FF2B5EF4-FFF2-40B4-BE49-F238E27FC236}">
                <a16:creationId xmlns="" xmlns:a16="http://schemas.microsoft.com/office/drawing/2014/main" id="{38EB0750-4645-40A0-B29D-11396D735A1E}"/>
              </a:ext>
            </a:extLst>
          </p:cNvPr>
          <p:cNvSpPr>
            <a:spLocks noGrp="1"/>
          </p:cNvSpPr>
          <p:nvPr>
            <p:ph type="body" sz="quarter" idx="50"/>
          </p:nvPr>
        </p:nvSpPr>
        <p:spPr>
          <a:xfrm>
            <a:off x="6172795" y="1736725"/>
            <a:ext cx="1166400" cy="381092"/>
          </a:xfrm>
        </p:spPr>
        <p:txBody>
          <a:bodyPr>
            <a:noAutofit/>
          </a:bodyPr>
          <a:lstStyle>
            <a:lvl1pPr>
              <a:defRPr lang="en-US" sz="1200" b="0" kern="1200" dirty="0">
                <a:solidFill>
                  <a:srgbClr val="2B3D4F"/>
                </a:solidFill>
                <a:latin typeface="Trebuchet MS"/>
                <a:ea typeface="+mn-ea"/>
                <a:cs typeface="Trebuchet MS"/>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36" name="Text Placeholder 10">
            <a:extLst>
              <a:ext uri="{FF2B5EF4-FFF2-40B4-BE49-F238E27FC236}">
                <a16:creationId xmlns="" xmlns:a16="http://schemas.microsoft.com/office/drawing/2014/main" id="{38EB0750-4645-40A0-B29D-11396D735A1E}"/>
              </a:ext>
            </a:extLst>
          </p:cNvPr>
          <p:cNvSpPr>
            <a:spLocks noGrp="1"/>
          </p:cNvSpPr>
          <p:nvPr>
            <p:ph type="body" sz="quarter" idx="51"/>
          </p:nvPr>
        </p:nvSpPr>
        <p:spPr>
          <a:xfrm>
            <a:off x="7679150" y="1736725"/>
            <a:ext cx="1166400" cy="381092"/>
          </a:xfrm>
        </p:spPr>
        <p:txBody>
          <a:bodyPr>
            <a:noAutofit/>
          </a:bodyPr>
          <a:lstStyle>
            <a:lvl1pPr>
              <a:defRPr lang="en-US" sz="1200" b="0" kern="1200" dirty="0">
                <a:solidFill>
                  <a:srgbClr val="2B3D4F"/>
                </a:solidFill>
                <a:latin typeface="Trebuchet MS"/>
                <a:ea typeface="+mn-ea"/>
                <a:cs typeface="Trebuchet MS"/>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38" name="Text Placeholder 10">
            <a:extLst>
              <a:ext uri="{FF2B5EF4-FFF2-40B4-BE49-F238E27FC236}">
                <a16:creationId xmlns="" xmlns:a16="http://schemas.microsoft.com/office/drawing/2014/main" id="{38EB0750-4645-40A0-B29D-11396D735A1E}"/>
              </a:ext>
            </a:extLst>
          </p:cNvPr>
          <p:cNvSpPr>
            <a:spLocks noGrp="1"/>
          </p:cNvSpPr>
          <p:nvPr>
            <p:ph type="body" sz="quarter" idx="52"/>
          </p:nvPr>
        </p:nvSpPr>
        <p:spPr>
          <a:xfrm>
            <a:off x="4315680" y="2169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39" name="Text Placeholder 10">
            <a:extLst>
              <a:ext uri="{FF2B5EF4-FFF2-40B4-BE49-F238E27FC236}">
                <a16:creationId xmlns="" xmlns:a16="http://schemas.microsoft.com/office/drawing/2014/main" id="{38EB0750-4645-40A0-B29D-11396D735A1E}"/>
              </a:ext>
            </a:extLst>
          </p:cNvPr>
          <p:cNvSpPr>
            <a:spLocks noGrp="1"/>
          </p:cNvSpPr>
          <p:nvPr>
            <p:ph type="body" sz="quarter" idx="53"/>
          </p:nvPr>
        </p:nvSpPr>
        <p:spPr>
          <a:xfrm>
            <a:off x="6172795" y="2169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0" name="Text Placeholder 10">
            <a:extLst>
              <a:ext uri="{FF2B5EF4-FFF2-40B4-BE49-F238E27FC236}">
                <a16:creationId xmlns="" xmlns:a16="http://schemas.microsoft.com/office/drawing/2014/main" id="{38EB0750-4645-40A0-B29D-11396D735A1E}"/>
              </a:ext>
            </a:extLst>
          </p:cNvPr>
          <p:cNvSpPr>
            <a:spLocks noGrp="1"/>
          </p:cNvSpPr>
          <p:nvPr>
            <p:ph type="body" sz="quarter" idx="54"/>
          </p:nvPr>
        </p:nvSpPr>
        <p:spPr>
          <a:xfrm>
            <a:off x="7679150" y="2169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1" name="Text Placeholder 10">
            <a:extLst>
              <a:ext uri="{FF2B5EF4-FFF2-40B4-BE49-F238E27FC236}">
                <a16:creationId xmlns="" xmlns:a16="http://schemas.microsoft.com/office/drawing/2014/main" id="{38EB0750-4645-40A0-B29D-11396D735A1E}"/>
              </a:ext>
            </a:extLst>
          </p:cNvPr>
          <p:cNvSpPr>
            <a:spLocks noGrp="1"/>
          </p:cNvSpPr>
          <p:nvPr>
            <p:ph type="body" sz="quarter" idx="55"/>
          </p:nvPr>
        </p:nvSpPr>
        <p:spPr>
          <a:xfrm>
            <a:off x="782862" y="2550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2" name="Text Placeholder 10">
            <a:extLst>
              <a:ext uri="{FF2B5EF4-FFF2-40B4-BE49-F238E27FC236}">
                <a16:creationId xmlns="" xmlns:a16="http://schemas.microsoft.com/office/drawing/2014/main" id="{38EB0750-4645-40A0-B29D-11396D735A1E}"/>
              </a:ext>
            </a:extLst>
          </p:cNvPr>
          <p:cNvSpPr>
            <a:spLocks noGrp="1"/>
          </p:cNvSpPr>
          <p:nvPr>
            <p:ph type="body" sz="quarter" idx="56"/>
          </p:nvPr>
        </p:nvSpPr>
        <p:spPr>
          <a:xfrm>
            <a:off x="4315680" y="2550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3" name="Text Placeholder 10">
            <a:extLst>
              <a:ext uri="{FF2B5EF4-FFF2-40B4-BE49-F238E27FC236}">
                <a16:creationId xmlns="" xmlns:a16="http://schemas.microsoft.com/office/drawing/2014/main" id="{38EB0750-4645-40A0-B29D-11396D735A1E}"/>
              </a:ext>
            </a:extLst>
          </p:cNvPr>
          <p:cNvSpPr>
            <a:spLocks noGrp="1"/>
          </p:cNvSpPr>
          <p:nvPr>
            <p:ph type="body" sz="quarter" idx="57"/>
          </p:nvPr>
        </p:nvSpPr>
        <p:spPr>
          <a:xfrm>
            <a:off x="6172795" y="2550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4" name="Text Placeholder 10">
            <a:extLst>
              <a:ext uri="{FF2B5EF4-FFF2-40B4-BE49-F238E27FC236}">
                <a16:creationId xmlns="" xmlns:a16="http://schemas.microsoft.com/office/drawing/2014/main" id="{38EB0750-4645-40A0-B29D-11396D735A1E}"/>
              </a:ext>
            </a:extLst>
          </p:cNvPr>
          <p:cNvSpPr>
            <a:spLocks noGrp="1"/>
          </p:cNvSpPr>
          <p:nvPr>
            <p:ph type="body" sz="quarter" idx="58"/>
          </p:nvPr>
        </p:nvSpPr>
        <p:spPr>
          <a:xfrm>
            <a:off x="7679150" y="2550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5" name="Text Placeholder 10">
            <a:extLst>
              <a:ext uri="{FF2B5EF4-FFF2-40B4-BE49-F238E27FC236}">
                <a16:creationId xmlns="" xmlns:a16="http://schemas.microsoft.com/office/drawing/2014/main" id="{38EB0750-4645-40A0-B29D-11396D735A1E}"/>
              </a:ext>
            </a:extLst>
          </p:cNvPr>
          <p:cNvSpPr>
            <a:spLocks noGrp="1"/>
          </p:cNvSpPr>
          <p:nvPr>
            <p:ph type="body" sz="quarter" idx="59"/>
          </p:nvPr>
        </p:nvSpPr>
        <p:spPr>
          <a:xfrm>
            <a:off x="782862" y="2931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6" name="Text Placeholder 10">
            <a:extLst>
              <a:ext uri="{FF2B5EF4-FFF2-40B4-BE49-F238E27FC236}">
                <a16:creationId xmlns="" xmlns:a16="http://schemas.microsoft.com/office/drawing/2014/main" id="{38EB0750-4645-40A0-B29D-11396D735A1E}"/>
              </a:ext>
            </a:extLst>
          </p:cNvPr>
          <p:cNvSpPr>
            <a:spLocks noGrp="1"/>
          </p:cNvSpPr>
          <p:nvPr>
            <p:ph type="body" sz="quarter" idx="60"/>
          </p:nvPr>
        </p:nvSpPr>
        <p:spPr>
          <a:xfrm>
            <a:off x="4315680" y="2931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1" name="Text Placeholder 10">
            <a:extLst>
              <a:ext uri="{FF2B5EF4-FFF2-40B4-BE49-F238E27FC236}">
                <a16:creationId xmlns="" xmlns:a16="http://schemas.microsoft.com/office/drawing/2014/main" id="{38EB0750-4645-40A0-B29D-11396D735A1E}"/>
              </a:ext>
            </a:extLst>
          </p:cNvPr>
          <p:cNvSpPr>
            <a:spLocks noGrp="1"/>
          </p:cNvSpPr>
          <p:nvPr>
            <p:ph type="body" sz="quarter" idx="61"/>
          </p:nvPr>
        </p:nvSpPr>
        <p:spPr>
          <a:xfrm>
            <a:off x="6172795" y="2931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2" name="Text Placeholder 10">
            <a:extLst>
              <a:ext uri="{FF2B5EF4-FFF2-40B4-BE49-F238E27FC236}">
                <a16:creationId xmlns="" xmlns:a16="http://schemas.microsoft.com/office/drawing/2014/main" id="{38EB0750-4645-40A0-B29D-11396D735A1E}"/>
              </a:ext>
            </a:extLst>
          </p:cNvPr>
          <p:cNvSpPr>
            <a:spLocks noGrp="1"/>
          </p:cNvSpPr>
          <p:nvPr>
            <p:ph type="body" sz="quarter" idx="62"/>
          </p:nvPr>
        </p:nvSpPr>
        <p:spPr>
          <a:xfrm>
            <a:off x="7679150" y="2931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3" name="Text Placeholder 10">
            <a:extLst>
              <a:ext uri="{FF2B5EF4-FFF2-40B4-BE49-F238E27FC236}">
                <a16:creationId xmlns="" xmlns:a16="http://schemas.microsoft.com/office/drawing/2014/main" id="{38EB0750-4645-40A0-B29D-11396D735A1E}"/>
              </a:ext>
            </a:extLst>
          </p:cNvPr>
          <p:cNvSpPr>
            <a:spLocks noGrp="1"/>
          </p:cNvSpPr>
          <p:nvPr>
            <p:ph type="body" sz="quarter" idx="63"/>
          </p:nvPr>
        </p:nvSpPr>
        <p:spPr>
          <a:xfrm>
            <a:off x="782862" y="3312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4" name="Text Placeholder 10">
            <a:extLst>
              <a:ext uri="{FF2B5EF4-FFF2-40B4-BE49-F238E27FC236}">
                <a16:creationId xmlns="" xmlns:a16="http://schemas.microsoft.com/office/drawing/2014/main" id="{38EB0750-4645-40A0-B29D-11396D735A1E}"/>
              </a:ext>
            </a:extLst>
          </p:cNvPr>
          <p:cNvSpPr>
            <a:spLocks noGrp="1"/>
          </p:cNvSpPr>
          <p:nvPr>
            <p:ph type="body" sz="quarter" idx="64"/>
          </p:nvPr>
        </p:nvSpPr>
        <p:spPr>
          <a:xfrm>
            <a:off x="4315680" y="3312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5" name="Text Placeholder 10">
            <a:extLst>
              <a:ext uri="{FF2B5EF4-FFF2-40B4-BE49-F238E27FC236}">
                <a16:creationId xmlns="" xmlns:a16="http://schemas.microsoft.com/office/drawing/2014/main" id="{38EB0750-4645-40A0-B29D-11396D735A1E}"/>
              </a:ext>
            </a:extLst>
          </p:cNvPr>
          <p:cNvSpPr>
            <a:spLocks noGrp="1"/>
          </p:cNvSpPr>
          <p:nvPr>
            <p:ph type="body" sz="quarter" idx="65"/>
          </p:nvPr>
        </p:nvSpPr>
        <p:spPr>
          <a:xfrm>
            <a:off x="6172795" y="3312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6" name="Text Placeholder 10">
            <a:extLst>
              <a:ext uri="{FF2B5EF4-FFF2-40B4-BE49-F238E27FC236}">
                <a16:creationId xmlns="" xmlns:a16="http://schemas.microsoft.com/office/drawing/2014/main" id="{38EB0750-4645-40A0-B29D-11396D735A1E}"/>
              </a:ext>
            </a:extLst>
          </p:cNvPr>
          <p:cNvSpPr>
            <a:spLocks noGrp="1"/>
          </p:cNvSpPr>
          <p:nvPr>
            <p:ph type="body" sz="quarter" idx="66"/>
          </p:nvPr>
        </p:nvSpPr>
        <p:spPr>
          <a:xfrm>
            <a:off x="7679150" y="3312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7" name="Text Placeholder 10">
            <a:extLst>
              <a:ext uri="{FF2B5EF4-FFF2-40B4-BE49-F238E27FC236}">
                <a16:creationId xmlns="" xmlns:a16="http://schemas.microsoft.com/office/drawing/2014/main" id="{38EB0750-4645-40A0-B29D-11396D735A1E}"/>
              </a:ext>
            </a:extLst>
          </p:cNvPr>
          <p:cNvSpPr>
            <a:spLocks noGrp="1"/>
          </p:cNvSpPr>
          <p:nvPr>
            <p:ph type="body" sz="quarter" idx="67"/>
          </p:nvPr>
        </p:nvSpPr>
        <p:spPr>
          <a:xfrm>
            <a:off x="782862" y="3693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8" name="Text Placeholder 10">
            <a:extLst>
              <a:ext uri="{FF2B5EF4-FFF2-40B4-BE49-F238E27FC236}">
                <a16:creationId xmlns="" xmlns:a16="http://schemas.microsoft.com/office/drawing/2014/main" id="{38EB0750-4645-40A0-B29D-11396D735A1E}"/>
              </a:ext>
            </a:extLst>
          </p:cNvPr>
          <p:cNvSpPr>
            <a:spLocks noGrp="1"/>
          </p:cNvSpPr>
          <p:nvPr>
            <p:ph type="body" sz="quarter" idx="68"/>
          </p:nvPr>
        </p:nvSpPr>
        <p:spPr>
          <a:xfrm>
            <a:off x="4315680" y="3693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69" name="Text Placeholder 10">
            <a:extLst>
              <a:ext uri="{FF2B5EF4-FFF2-40B4-BE49-F238E27FC236}">
                <a16:creationId xmlns="" xmlns:a16="http://schemas.microsoft.com/office/drawing/2014/main" id="{38EB0750-4645-40A0-B29D-11396D735A1E}"/>
              </a:ext>
            </a:extLst>
          </p:cNvPr>
          <p:cNvSpPr>
            <a:spLocks noGrp="1"/>
          </p:cNvSpPr>
          <p:nvPr>
            <p:ph type="body" sz="quarter" idx="69"/>
          </p:nvPr>
        </p:nvSpPr>
        <p:spPr>
          <a:xfrm>
            <a:off x="6172795" y="3693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0" name="Text Placeholder 10">
            <a:extLst>
              <a:ext uri="{FF2B5EF4-FFF2-40B4-BE49-F238E27FC236}">
                <a16:creationId xmlns="" xmlns:a16="http://schemas.microsoft.com/office/drawing/2014/main" id="{38EB0750-4645-40A0-B29D-11396D735A1E}"/>
              </a:ext>
            </a:extLst>
          </p:cNvPr>
          <p:cNvSpPr>
            <a:spLocks noGrp="1"/>
          </p:cNvSpPr>
          <p:nvPr>
            <p:ph type="body" sz="quarter" idx="70"/>
          </p:nvPr>
        </p:nvSpPr>
        <p:spPr>
          <a:xfrm>
            <a:off x="7679150" y="3693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1" name="Text Placeholder 10">
            <a:extLst>
              <a:ext uri="{FF2B5EF4-FFF2-40B4-BE49-F238E27FC236}">
                <a16:creationId xmlns="" xmlns:a16="http://schemas.microsoft.com/office/drawing/2014/main" id="{38EB0750-4645-40A0-B29D-11396D735A1E}"/>
              </a:ext>
            </a:extLst>
          </p:cNvPr>
          <p:cNvSpPr>
            <a:spLocks noGrp="1"/>
          </p:cNvSpPr>
          <p:nvPr>
            <p:ph type="body" sz="quarter" idx="71"/>
          </p:nvPr>
        </p:nvSpPr>
        <p:spPr>
          <a:xfrm>
            <a:off x="782862" y="4074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2" name="Text Placeholder 10">
            <a:extLst>
              <a:ext uri="{FF2B5EF4-FFF2-40B4-BE49-F238E27FC236}">
                <a16:creationId xmlns="" xmlns:a16="http://schemas.microsoft.com/office/drawing/2014/main" id="{38EB0750-4645-40A0-B29D-11396D735A1E}"/>
              </a:ext>
            </a:extLst>
          </p:cNvPr>
          <p:cNvSpPr>
            <a:spLocks noGrp="1"/>
          </p:cNvSpPr>
          <p:nvPr>
            <p:ph type="body" sz="quarter" idx="72"/>
          </p:nvPr>
        </p:nvSpPr>
        <p:spPr>
          <a:xfrm>
            <a:off x="4315680" y="4074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3" name="Text Placeholder 10">
            <a:extLst>
              <a:ext uri="{FF2B5EF4-FFF2-40B4-BE49-F238E27FC236}">
                <a16:creationId xmlns="" xmlns:a16="http://schemas.microsoft.com/office/drawing/2014/main" id="{38EB0750-4645-40A0-B29D-11396D735A1E}"/>
              </a:ext>
            </a:extLst>
          </p:cNvPr>
          <p:cNvSpPr>
            <a:spLocks noGrp="1"/>
          </p:cNvSpPr>
          <p:nvPr>
            <p:ph type="body" sz="quarter" idx="73"/>
          </p:nvPr>
        </p:nvSpPr>
        <p:spPr>
          <a:xfrm>
            <a:off x="6172795" y="4074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4" name="Text Placeholder 10">
            <a:extLst>
              <a:ext uri="{FF2B5EF4-FFF2-40B4-BE49-F238E27FC236}">
                <a16:creationId xmlns="" xmlns:a16="http://schemas.microsoft.com/office/drawing/2014/main" id="{38EB0750-4645-40A0-B29D-11396D735A1E}"/>
              </a:ext>
            </a:extLst>
          </p:cNvPr>
          <p:cNvSpPr>
            <a:spLocks noGrp="1"/>
          </p:cNvSpPr>
          <p:nvPr>
            <p:ph type="body" sz="quarter" idx="74"/>
          </p:nvPr>
        </p:nvSpPr>
        <p:spPr>
          <a:xfrm>
            <a:off x="7679150" y="4074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5" name="Text Placeholder 10">
            <a:extLst>
              <a:ext uri="{FF2B5EF4-FFF2-40B4-BE49-F238E27FC236}">
                <a16:creationId xmlns="" xmlns:a16="http://schemas.microsoft.com/office/drawing/2014/main" id="{38EB0750-4645-40A0-B29D-11396D735A1E}"/>
              </a:ext>
            </a:extLst>
          </p:cNvPr>
          <p:cNvSpPr>
            <a:spLocks noGrp="1"/>
          </p:cNvSpPr>
          <p:nvPr>
            <p:ph type="body" sz="quarter" idx="75"/>
          </p:nvPr>
        </p:nvSpPr>
        <p:spPr>
          <a:xfrm>
            <a:off x="782862" y="4455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chemeClr val="accent1"/>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6" name="Text Placeholder 10">
            <a:extLst>
              <a:ext uri="{FF2B5EF4-FFF2-40B4-BE49-F238E27FC236}">
                <a16:creationId xmlns="" xmlns:a16="http://schemas.microsoft.com/office/drawing/2014/main" id="{38EB0750-4645-40A0-B29D-11396D735A1E}"/>
              </a:ext>
            </a:extLst>
          </p:cNvPr>
          <p:cNvSpPr>
            <a:spLocks noGrp="1"/>
          </p:cNvSpPr>
          <p:nvPr>
            <p:ph type="body" sz="quarter" idx="76"/>
          </p:nvPr>
        </p:nvSpPr>
        <p:spPr>
          <a:xfrm>
            <a:off x="4315680" y="4455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chemeClr val="accent1"/>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7" name="Text Placeholder 10">
            <a:extLst>
              <a:ext uri="{FF2B5EF4-FFF2-40B4-BE49-F238E27FC236}">
                <a16:creationId xmlns="" xmlns:a16="http://schemas.microsoft.com/office/drawing/2014/main" id="{38EB0750-4645-40A0-B29D-11396D735A1E}"/>
              </a:ext>
            </a:extLst>
          </p:cNvPr>
          <p:cNvSpPr>
            <a:spLocks noGrp="1"/>
          </p:cNvSpPr>
          <p:nvPr>
            <p:ph type="body" sz="quarter" idx="77"/>
          </p:nvPr>
        </p:nvSpPr>
        <p:spPr>
          <a:xfrm>
            <a:off x="6172795" y="4455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chemeClr val="accent1"/>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8" name="Text Placeholder 10">
            <a:extLst>
              <a:ext uri="{FF2B5EF4-FFF2-40B4-BE49-F238E27FC236}">
                <a16:creationId xmlns="" xmlns:a16="http://schemas.microsoft.com/office/drawing/2014/main" id="{38EB0750-4645-40A0-B29D-11396D735A1E}"/>
              </a:ext>
            </a:extLst>
          </p:cNvPr>
          <p:cNvSpPr>
            <a:spLocks noGrp="1"/>
          </p:cNvSpPr>
          <p:nvPr>
            <p:ph type="body" sz="quarter" idx="78"/>
          </p:nvPr>
        </p:nvSpPr>
        <p:spPr>
          <a:xfrm>
            <a:off x="7679150" y="4455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chemeClr val="accent1"/>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79" name="Text Placeholder 10">
            <a:extLst>
              <a:ext uri="{FF2B5EF4-FFF2-40B4-BE49-F238E27FC236}">
                <a16:creationId xmlns="" xmlns:a16="http://schemas.microsoft.com/office/drawing/2014/main" id="{38EB0750-4645-40A0-B29D-11396D735A1E}"/>
              </a:ext>
            </a:extLst>
          </p:cNvPr>
          <p:cNvSpPr>
            <a:spLocks noGrp="1"/>
          </p:cNvSpPr>
          <p:nvPr>
            <p:ph type="body" sz="quarter" idx="79"/>
          </p:nvPr>
        </p:nvSpPr>
        <p:spPr>
          <a:xfrm>
            <a:off x="782862" y="4836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smtClean="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0" name="Text Placeholder 10">
            <a:extLst>
              <a:ext uri="{FF2B5EF4-FFF2-40B4-BE49-F238E27FC236}">
                <a16:creationId xmlns="" xmlns:a16="http://schemas.microsoft.com/office/drawing/2014/main" id="{38EB0750-4645-40A0-B29D-11396D735A1E}"/>
              </a:ext>
            </a:extLst>
          </p:cNvPr>
          <p:cNvSpPr>
            <a:spLocks noGrp="1"/>
          </p:cNvSpPr>
          <p:nvPr>
            <p:ph type="body" sz="quarter" idx="80"/>
          </p:nvPr>
        </p:nvSpPr>
        <p:spPr>
          <a:xfrm>
            <a:off x="4315680" y="4836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smtClean="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1" name="Text Placeholder 10">
            <a:extLst>
              <a:ext uri="{FF2B5EF4-FFF2-40B4-BE49-F238E27FC236}">
                <a16:creationId xmlns="" xmlns:a16="http://schemas.microsoft.com/office/drawing/2014/main" id="{38EB0750-4645-40A0-B29D-11396D735A1E}"/>
              </a:ext>
            </a:extLst>
          </p:cNvPr>
          <p:cNvSpPr>
            <a:spLocks noGrp="1"/>
          </p:cNvSpPr>
          <p:nvPr>
            <p:ph type="body" sz="quarter" idx="81"/>
          </p:nvPr>
        </p:nvSpPr>
        <p:spPr>
          <a:xfrm>
            <a:off x="6172795" y="4836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smtClean="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2" name="Text Placeholder 10">
            <a:extLst>
              <a:ext uri="{FF2B5EF4-FFF2-40B4-BE49-F238E27FC236}">
                <a16:creationId xmlns="" xmlns:a16="http://schemas.microsoft.com/office/drawing/2014/main" id="{38EB0750-4645-40A0-B29D-11396D735A1E}"/>
              </a:ext>
            </a:extLst>
          </p:cNvPr>
          <p:cNvSpPr>
            <a:spLocks noGrp="1"/>
          </p:cNvSpPr>
          <p:nvPr>
            <p:ph type="body" sz="quarter" idx="82"/>
          </p:nvPr>
        </p:nvSpPr>
        <p:spPr>
          <a:xfrm>
            <a:off x="7679150" y="4836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smtClean="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3" name="Text Placeholder 10">
            <a:extLst>
              <a:ext uri="{FF2B5EF4-FFF2-40B4-BE49-F238E27FC236}">
                <a16:creationId xmlns="" xmlns:a16="http://schemas.microsoft.com/office/drawing/2014/main" id="{38EB0750-4645-40A0-B29D-11396D735A1E}"/>
              </a:ext>
            </a:extLst>
          </p:cNvPr>
          <p:cNvSpPr>
            <a:spLocks noGrp="1"/>
          </p:cNvSpPr>
          <p:nvPr>
            <p:ph type="body" sz="quarter" idx="83"/>
          </p:nvPr>
        </p:nvSpPr>
        <p:spPr>
          <a:xfrm>
            <a:off x="782862" y="5217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4" name="Text Placeholder 10">
            <a:extLst>
              <a:ext uri="{FF2B5EF4-FFF2-40B4-BE49-F238E27FC236}">
                <a16:creationId xmlns="" xmlns:a16="http://schemas.microsoft.com/office/drawing/2014/main" id="{38EB0750-4645-40A0-B29D-11396D735A1E}"/>
              </a:ext>
            </a:extLst>
          </p:cNvPr>
          <p:cNvSpPr>
            <a:spLocks noGrp="1"/>
          </p:cNvSpPr>
          <p:nvPr>
            <p:ph type="body" sz="quarter" idx="84"/>
          </p:nvPr>
        </p:nvSpPr>
        <p:spPr>
          <a:xfrm>
            <a:off x="4315680" y="5217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5" name="Text Placeholder 10">
            <a:extLst>
              <a:ext uri="{FF2B5EF4-FFF2-40B4-BE49-F238E27FC236}">
                <a16:creationId xmlns="" xmlns:a16="http://schemas.microsoft.com/office/drawing/2014/main" id="{38EB0750-4645-40A0-B29D-11396D735A1E}"/>
              </a:ext>
            </a:extLst>
          </p:cNvPr>
          <p:cNvSpPr>
            <a:spLocks noGrp="1"/>
          </p:cNvSpPr>
          <p:nvPr>
            <p:ph type="body" sz="quarter" idx="85"/>
          </p:nvPr>
        </p:nvSpPr>
        <p:spPr>
          <a:xfrm>
            <a:off x="6172795" y="5217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6" name="Text Placeholder 10">
            <a:extLst>
              <a:ext uri="{FF2B5EF4-FFF2-40B4-BE49-F238E27FC236}">
                <a16:creationId xmlns="" xmlns:a16="http://schemas.microsoft.com/office/drawing/2014/main" id="{38EB0750-4645-40A0-B29D-11396D735A1E}"/>
              </a:ext>
            </a:extLst>
          </p:cNvPr>
          <p:cNvSpPr>
            <a:spLocks noGrp="1"/>
          </p:cNvSpPr>
          <p:nvPr>
            <p:ph type="body" sz="quarter" idx="86"/>
          </p:nvPr>
        </p:nvSpPr>
        <p:spPr>
          <a:xfrm>
            <a:off x="7679150" y="5217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7" name="Text Placeholder 10">
            <a:extLst>
              <a:ext uri="{FF2B5EF4-FFF2-40B4-BE49-F238E27FC236}">
                <a16:creationId xmlns="" xmlns:a16="http://schemas.microsoft.com/office/drawing/2014/main" id="{38EB0750-4645-40A0-B29D-11396D735A1E}"/>
              </a:ext>
            </a:extLst>
          </p:cNvPr>
          <p:cNvSpPr>
            <a:spLocks noGrp="1"/>
          </p:cNvSpPr>
          <p:nvPr>
            <p:ph type="body" sz="quarter" idx="87"/>
          </p:nvPr>
        </p:nvSpPr>
        <p:spPr>
          <a:xfrm>
            <a:off x="782862" y="5598578"/>
            <a:ext cx="3270129"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baseline="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8" name="Text Placeholder 10">
            <a:extLst>
              <a:ext uri="{FF2B5EF4-FFF2-40B4-BE49-F238E27FC236}">
                <a16:creationId xmlns="" xmlns:a16="http://schemas.microsoft.com/office/drawing/2014/main" id="{38EB0750-4645-40A0-B29D-11396D735A1E}"/>
              </a:ext>
            </a:extLst>
          </p:cNvPr>
          <p:cNvSpPr>
            <a:spLocks noGrp="1"/>
          </p:cNvSpPr>
          <p:nvPr>
            <p:ph type="body" sz="quarter" idx="88"/>
          </p:nvPr>
        </p:nvSpPr>
        <p:spPr>
          <a:xfrm>
            <a:off x="4315680" y="5598578"/>
            <a:ext cx="117623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89" name="Text Placeholder 10">
            <a:extLst>
              <a:ext uri="{FF2B5EF4-FFF2-40B4-BE49-F238E27FC236}">
                <a16:creationId xmlns="" xmlns:a16="http://schemas.microsoft.com/office/drawing/2014/main" id="{38EB0750-4645-40A0-B29D-11396D735A1E}"/>
              </a:ext>
            </a:extLst>
          </p:cNvPr>
          <p:cNvSpPr>
            <a:spLocks noGrp="1"/>
          </p:cNvSpPr>
          <p:nvPr>
            <p:ph type="body" sz="quarter" idx="89"/>
          </p:nvPr>
        </p:nvSpPr>
        <p:spPr>
          <a:xfrm>
            <a:off x="6172795" y="5598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90" name="Text Placeholder 10">
            <a:extLst>
              <a:ext uri="{FF2B5EF4-FFF2-40B4-BE49-F238E27FC236}">
                <a16:creationId xmlns="" xmlns:a16="http://schemas.microsoft.com/office/drawing/2014/main" id="{38EB0750-4645-40A0-B29D-11396D735A1E}"/>
              </a:ext>
            </a:extLst>
          </p:cNvPr>
          <p:cNvSpPr>
            <a:spLocks noGrp="1"/>
          </p:cNvSpPr>
          <p:nvPr>
            <p:ph type="body" sz="quarter" idx="90"/>
          </p:nvPr>
        </p:nvSpPr>
        <p:spPr>
          <a:xfrm>
            <a:off x="7679150" y="5598578"/>
            <a:ext cx="1166400"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endParaRPr lang="en-US" dirty="0"/>
          </a:p>
        </p:txBody>
      </p:sp>
      <p:sp>
        <p:nvSpPr>
          <p:cNvPr id="48" name="Text Placeholder 10">
            <a:extLst>
              <a:ext uri="{FF2B5EF4-FFF2-40B4-BE49-F238E27FC236}">
                <a16:creationId xmlns="" xmlns:a16="http://schemas.microsoft.com/office/drawing/2014/main" id="{38EB0750-4645-40A0-B29D-11396D735A1E}"/>
              </a:ext>
            </a:extLst>
          </p:cNvPr>
          <p:cNvSpPr>
            <a:spLocks noGrp="1"/>
          </p:cNvSpPr>
          <p:nvPr>
            <p:ph type="body" sz="quarter" idx="91" hasCustomPrompt="1"/>
          </p:nvPr>
        </p:nvSpPr>
        <p:spPr>
          <a:xfrm>
            <a:off x="240200" y="2169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49" name="Text Placeholder 10">
            <a:extLst>
              <a:ext uri="{FF2B5EF4-FFF2-40B4-BE49-F238E27FC236}">
                <a16:creationId xmlns="" xmlns:a16="http://schemas.microsoft.com/office/drawing/2014/main" id="{38EB0750-4645-40A0-B29D-11396D735A1E}"/>
              </a:ext>
            </a:extLst>
          </p:cNvPr>
          <p:cNvSpPr>
            <a:spLocks noGrp="1"/>
          </p:cNvSpPr>
          <p:nvPr>
            <p:ph type="body" sz="quarter" idx="92" hasCustomPrompt="1"/>
          </p:nvPr>
        </p:nvSpPr>
        <p:spPr>
          <a:xfrm>
            <a:off x="240200" y="2550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0" name="Text Placeholder 10">
            <a:extLst>
              <a:ext uri="{FF2B5EF4-FFF2-40B4-BE49-F238E27FC236}">
                <a16:creationId xmlns="" xmlns:a16="http://schemas.microsoft.com/office/drawing/2014/main" id="{38EB0750-4645-40A0-B29D-11396D735A1E}"/>
              </a:ext>
            </a:extLst>
          </p:cNvPr>
          <p:cNvSpPr>
            <a:spLocks noGrp="1"/>
          </p:cNvSpPr>
          <p:nvPr>
            <p:ph type="body" sz="quarter" idx="93" hasCustomPrompt="1"/>
          </p:nvPr>
        </p:nvSpPr>
        <p:spPr>
          <a:xfrm>
            <a:off x="240200" y="2931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1" name="Text Placeholder 10">
            <a:extLst>
              <a:ext uri="{FF2B5EF4-FFF2-40B4-BE49-F238E27FC236}">
                <a16:creationId xmlns="" xmlns:a16="http://schemas.microsoft.com/office/drawing/2014/main" id="{38EB0750-4645-40A0-B29D-11396D735A1E}"/>
              </a:ext>
            </a:extLst>
          </p:cNvPr>
          <p:cNvSpPr>
            <a:spLocks noGrp="1"/>
          </p:cNvSpPr>
          <p:nvPr>
            <p:ph type="body" sz="quarter" idx="94" hasCustomPrompt="1"/>
          </p:nvPr>
        </p:nvSpPr>
        <p:spPr>
          <a:xfrm>
            <a:off x="240200" y="3312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2" name="Text Placeholder 10">
            <a:extLst>
              <a:ext uri="{FF2B5EF4-FFF2-40B4-BE49-F238E27FC236}">
                <a16:creationId xmlns="" xmlns:a16="http://schemas.microsoft.com/office/drawing/2014/main" id="{38EB0750-4645-40A0-B29D-11396D735A1E}"/>
              </a:ext>
            </a:extLst>
          </p:cNvPr>
          <p:cNvSpPr>
            <a:spLocks noGrp="1"/>
          </p:cNvSpPr>
          <p:nvPr>
            <p:ph type="body" sz="quarter" idx="95" hasCustomPrompt="1"/>
          </p:nvPr>
        </p:nvSpPr>
        <p:spPr>
          <a:xfrm>
            <a:off x="240200" y="3693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3" name="Text Placeholder 10">
            <a:extLst>
              <a:ext uri="{FF2B5EF4-FFF2-40B4-BE49-F238E27FC236}">
                <a16:creationId xmlns="" xmlns:a16="http://schemas.microsoft.com/office/drawing/2014/main" id="{38EB0750-4645-40A0-B29D-11396D735A1E}"/>
              </a:ext>
            </a:extLst>
          </p:cNvPr>
          <p:cNvSpPr>
            <a:spLocks noGrp="1"/>
          </p:cNvSpPr>
          <p:nvPr>
            <p:ph type="body" sz="quarter" idx="96" hasCustomPrompt="1"/>
          </p:nvPr>
        </p:nvSpPr>
        <p:spPr>
          <a:xfrm>
            <a:off x="240200" y="4074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4" name="Text Placeholder 10">
            <a:extLst>
              <a:ext uri="{FF2B5EF4-FFF2-40B4-BE49-F238E27FC236}">
                <a16:creationId xmlns="" xmlns:a16="http://schemas.microsoft.com/office/drawing/2014/main" id="{38EB0750-4645-40A0-B29D-11396D735A1E}"/>
              </a:ext>
            </a:extLst>
          </p:cNvPr>
          <p:cNvSpPr>
            <a:spLocks noGrp="1"/>
          </p:cNvSpPr>
          <p:nvPr>
            <p:ph type="body" sz="quarter" idx="97" hasCustomPrompt="1"/>
          </p:nvPr>
        </p:nvSpPr>
        <p:spPr>
          <a:xfrm>
            <a:off x="240200" y="4455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chemeClr val="accent1"/>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5" name="Text Placeholder 10">
            <a:extLst>
              <a:ext uri="{FF2B5EF4-FFF2-40B4-BE49-F238E27FC236}">
                <a16:creationId xmlns="" xmlns:a16="http://schemas.microsoft.com/office/drawing/2014/main" id="{38EB0750-4645-40A0-B29D-11396D735A1E}"/>
              </a:ext>
            </a:extLst>
          </p:cNvPr>
          <p:cNvSpPr>
            <a:spLocks noGrp="1"/>
          </p:cNvSpPr>
          <p:nvPr>
            <p:ph type="body" sz="quarter" idx="98" hasCustomPrompt="1"/>
          </p:nvPr>
        </p:nvSpPr>
        <p:spPr>
          <a:xfrm>
            <a:off x="240200" y="4836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smtClean="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6" name="Text Placeholder 10">
            <a:extLst>
              <a:ext uri="{FF2B5EF4-FFF2-40B4-BE49-F238E27FC236}">
                <a16:creationId xmlns="" xmlns:a16="http://schemas.microsoft.com/office/drawing/2014/main" id="{38EB0750-4645-40A0-B29D-11396D735A1E}"/>
              </a:ext>
            </a:extLst>
          </p:cNvPr>
          <p:cNvSpPr>
            <a:spLocks noGrp="1"/>
          </p:cNvSpPr>
          <p:nvPr>
            <p:ph type="body" sz="quarter" idx="99" hasCustomPrompt="1"/>
          </p:nvPr>
        </p:nvSpPr>
        <p:spPr>
          <a:xfrm>
            <a:off x="240200" y="5217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7" name="Text Placeholder 10">
            <a:extLst>
              <a:ext uri="{FF2B5EF4-FFF2-40B4-BE49-F238E27FC236}">
                <a16:creationId xmlns="" xmlns:a16="http://schemas.microsoft.com/office/drawing/2014/main" id="{38EB0750-4645-40A0-B29D-11396D735A1E}"/>
              </a:ext>
            </a:extLst>
          </p:cNvPr>
          <p:cNvSpPr>
            <a:spLocks noGrp="1"/>
          </p:cNvSpPr>
          <p:nvPr>
            <p:ph type="body" sz="quarter" idx="100" hasCustomPrompt="1"/>
          </p:nvPr>
        </p:nvSpPr>
        <p:spPr>
          <a:xfrm>
            <a:off x="240200" y="5598578"/>
            <a:ext cx="434478" cy="381092"/>
          </a:xfr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dirty="0"/>
              <a:t>#</a:t>
            </a:r>
          </a:p>
        </p:txBody>
      </p:sp>
      <p:sp>
        <p:nvSpPr>
          <p:cNvPr id="58" name="Title 1">
            <a:extLst>
              <a:ext uri="{FF2B5EF4-FFF2-40B4-BE49-F238E27FC236}">
                <a16:creationId xmlns="" xmlns:a16="http://schemas.microsoft.com/office/drawing/2014/main" id="{4A3DC081-D6CD-4040-BDF8-EECC22DAFC87}"/>
              </a:ext>
            </a:extLst>
          </p:cNvPr>
          <p:cNvSpPr>
            <a:spLocks noGrp="1"/>
          </p:cNvSpPr>
          <p:nvPr>
            <p:ph type="title"/>
          </p:nvPr>
        </p:nvSpPr>
        <p:spPr>
          <a:xfrm>
            <a:off x="240200" y="381599"/>
            <a:ext cx="5956374" cy="1116000"/>
          </a:xfrm>
        </p:spPr>
        <p:txBody>
          <a:bodyPr anchor="t">
            <a:noAutofit/>
          </a:bodyPr>
          <a:lstStyle>
            <a:lvl1pPr>
              <a:defRPr sz="3800" cap="all" spc="50" baseline="0">
                <a:solidFill>
                  <a:schemeClr val="tx1"/>
                </a:solidFill>
              </a:defRPr>
            </a:lvl1pPr>
          </a:lstStyle>
          <a:p>
            <a:endParaRPr lang="en-US" dirty="0"/>
          </a:p>
        </p:txBody>
      </p:sp>
      <p:sp>
        <p:nvSpPr>
          <p:cNvPr id="60" name="TextBox 59"/>
          <p:cNvSpPr txBox="1"/>
          <p:nvPr userDrawn="1"/>
        </p:nvSpPr>
        <p:spPr>
          <a:xfrm>
            <a:off x="6019800" y="6400740"/>
            <a:ext cx="2514600" cy="400110"/>
          </a:xfrm>
          <a:prstGeom prst="rect">
            <a:avLst/>
          </a:prstGeom>
          <a:noFill/>
        </p:spPr>
        <p:txBody>
          <a:bodyPr wrap="square" rtlCol="0">
            <a:spAutoFit/>
          </a:bodyPr>
          <a:lstStyle/>
          <a:p>
            <a:pPr algn="r"/>
            <a:r>
              <a:rPr lang="en-US" sz="900" i="1" dirty="0">
                <a:solidFill>
                  <a:schemeClr val="dk1"/>
                </a:solidFill>
                <a:latin typeface="+mn-lt"/>
              </a:rPr>
              <a:t>Source: Hunt </a:t>
            </a:r>
            <a:r>
              <a:rPr lang="en-US" sz="900" i="1" dirty="0">
                <a:latin typeface="+mn-lt"/>
              </a:rPr>
              <a:t>Scanlon Top 10 Recruiters 2017</a:t>
            </a:r>
            <a:r>
              <a:rPr lang="en-US" sz="1100" i="1" dirty="0">
                <a:latin typeface="+mn-lt"/>
              </a:rPr>
              <a:t/>
            </a:r>
            <a:br>
              <a:rPr lang="en-US" sz="1100" i="1" dirty="0">
                <a:latin typeface="+mn-lt"/>
              </a:rPr>
            </a:br>
            <a:endParaRPr lang="en-US" sz="1100" i="1" dirty="0">
              <a:latin typeface="+mn-lt"/>
            </a:endParaRPr>
          </a:p>
        </p:txBody>
      </p:sp>
    </p:spTree>
    <p:extLst>
      <p:ext uri="{BB962C8B-B14F-4D97-AF65-F5344CB8AC3E}">
        <p14:creationId xmlns:p14="http://schemas.microsoft.com/office/powerpoint/2010/main" val="53821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8">
            <a:extLst>
              <a:ext uri="{FF2B5EF4-FFF2-40B4-BE49-F238E27FC236}">
                <a16:creationId xmlns="" xmlns:a16="http://schemas.microsoft.com/office/drawing/2014/main" id="{D801A229-62C5-4F1A-87A4-8425B875A8A7}"/>
              </a:ext>
            </a:extLst>
          </p:cNvPr>
          <p:cNvSpPr>
            <a:spLocks noGrp="1"/>
          </p:cNvSpPr>
          <p:nvPr>
            <p:ph type="sldNum" sz="quarter" idx="12"/>
          </p:nvPr>
        </p:nvSpPr>
        <p:spPr>
          <a:xfrm>
            <a:off x="7077206" y="6496943"/>
            <a:ext cx="2057400" cy="365125"/>
          </a:xfrm>
          <a:prstGeom prst="rect">
            <a:avLst/>
          </a:prstGeom>
        </p:spPr>
        <p:txBody>
          <a:bodyPr/>
          <a:lstStyle>
            <a:lvl1pPr algn="r">
              <a:defRPr sz="1200"/>
            </a:lvl1pPr>
          </a:lstStyle>
          <a:p>
            <a:fld id="{409CF4CD-9038-444B-8A66-4D5109F322D4}" type="slidenum">
              <a:rPr lang="en-US" smtClean="0"/>
              <a:pPr/>
              <a:t>‹#›</a:t>
            </a:fld>
            <a:endParaRPr lang="en-US" dirty="0"/>
          </a:p>
        </p:txBody>
      </p:sp>
      <p:sp>
        <p:nvSpPr>
          <p:cNvPr id="5" name="Title 1">
            <a:extLst>
              <a:ext uri="{FF2B5EF4-FFF2-40B4-BE49-F238E27FC236}">
                <a16:creationId xmlns="" xmlns:a16="http://schemas.microsoft.com/office/drawing/2014/main" id="{A223831B-DEC4-4353-B961-63EE0E8C6B3E}"/>
              </a:ext>
            </a:extLst>
          </p:cNvPr>
          <p:cNvSpPr>
            <a:spLocks noGrp="1"/>
          </p:cNvSpPr>
          <p:nvPr>
            <p:ph type="title" hasCustomPrompt="1"/>
          </p:nvPr>
        </p:nvSpPr>
        <p:spPr>
          <a:xfrm>
            <a:off x="236931" y="381001"/>
            <a:ext cx="5221098" cy="711617"/>
          </a:xfrm>
        </p:spPr>
        <p:txBody>
          <a:bodyPr>
            <a:normAutofit/>
          </a:bodyPr>
          <a:lstStyle>
            <a:lvl1pPr>
              <a:defRPr sz="3800" b="0" cap="all" spc="50" baseline="0">
                <a:latin typeface="Impact"/>
                <a:ea typeface="Verdana" panose="020B0604030504040204" pitchFamily="34" charset="0"/>
                <a:cs typeface="Impact"/>
              </a:defRPr>
            </a:lvl1pPr>
          </a:lstStyle>
          <a:p>
            <a:r>
              <a:rPr lang="en-US" dirty="0"/>
              <a:t>First M. </a:t>
            </a:r>
            <a:r>
              <a:rPr lang="en-US" dirty="0" err="1"/>
              <a:t>Lastname</a:t>
            </a:r>
            <a:endParaRPr lang="en-US" dirty="0"/>
          </a:p>
        </p:txBody>
      </p:sp>
      <p:sp>
        <p:nvSpPr>
          <p:cNvPr id="6" name="Picture Placeholder 5"/>
          <p:cNvSpPr>
            <a:spLocks noGrp="1"/>
          </p:cNvSpPr>
          <p:nvPr>
            <p:ph type="pic" sz="quarter" idx="23" hasCustomPrompt="1"/>
          </p:nvPr>
        </p:nvSpPr>
        <p:spPr>
          <a:xfrm>
            <a:off x="7218073" y="1367450"/>
            <a:ext cx="1408602" cy="1685852"/>
          </a:xfrm>
        </p:spPr>
        <p:txBody>
          <a:bodyPr/>
          <a:lstStyle>
            <a:lvl1pPr>
              <a:defRPr baseline="0"/>
            </a:lvl1pPr>
          </a:lstStyle>
          <a:p>
            <a:r>
              <a:rPr lang="en-US" dirty="0"/>
              <a:t>Add photo here</a:t>
            </a:r>
          </a:p>
        </p:txBody>
      </p:sp>
      <p:sp>
        <p:nvSpPr>
          <p:cNvPr id="7" name="Text Placeholder 2">
            <a:extLst>
              <a:ext uri="{FF2B5EF4-FFF2-40B4-BE49-F238E27FC236}">
                <a16:creationId xmlns="" xmlns:a16="http://schemas.microsoft.com/office/drawing/2014/main" id="{E3C91DA5-F289-46DC-A1EA-304F91F54700}"/>
              </a:ext>
            </a:extLst>
          </p:cNvPr>
          <p:cNvSpPr>
            <a:spLocks noGrp="1"/>
          </p:cNvSpPr>
          <p:nvPr>
            <p:ph type="body" idx="24" hasCustomPrompt="1"/>
          </p:nvPr>
        </p:nvSpPr>
        <p:spPr>
          <a:xfrm>
            <a:off x="6400801" y="3140078"/>
            <a:ext cx="2322696" cy="265529"/>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+1  123 456 7890</a:t>
            </a:r>
            <a:br>
              <a:rPr lang="de-DE" dirty="0"/>
            </a:br>
            <a:endParaRPr lang="de-DE" dirty="0"/>
          </a:p>
        </p:txBody>
      </p:sp>
      <p:sp>
        <p:nvSpPr>
          <p:cNvPr id="8" name="Text Placeholder 2">
            <a:extLst>
              <a:ext uri="{FF2B5EF4-FFF2-40B4-BE49-F238E27FC236}">
                <a16:creationId xmlns="" xmlns:a16="http://schemas.microsoft.com/office/drawing/2014/main" id="{E3C91DA5-F289-46DC-A1EA-304F91F54700}"/>
              </a:ext>
            </a:extLst>
          </p:cNvPr>
          <p:cNvSpPr>
            <a:spLocks noGrp="1"/>
          </p:cNvSpPr>
          <p:nvPr>
            <p:ph type="body" idx="25" hasCustomPrompt="1"/>
          </p:nvPr>
        </p:nvSpPr>
        <p:spPr>
          <a:xfrm>
            <a:off x="6400801" y="3400987"/>
            <a:ext cx="2322696" cy="307555"/>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email@caldwellpartners.com</a:t>
            </a:r>
          </a:p>
        </p:txBody>
      </p:sp>
      <p:sp>
        <p:nvSpPr>
          <p:cNvPr id="9" name="Text Placeholder 2">
            <a:extLst>
              <a:ext uri="{FF2B5EF4-FFF2-40B4-BE49-F238E27FC236}">
                <a16:creationId xmlns="" xmlns:a16="http://schemas.microsoft.com/office/drawing/2014/main" id="{E3C91DA5-F289-46DC-A1EA-304F91F54700}"/>
              </a:ext>
            </a:extLst>
          </p:cNvPr>
          <p:cNvSpPr>
            <a:spLocks noGrp="1"/>
          </p:cNvSpPr>
          <p:nvPr>
            <p:ph type="body" idx="26" hasCustomPrompt="1"/>
          </p:nvPr>
        </p:nvSpPr>
        <p:spPr>
          <a:xfrm>
            <a:off x="6400801" y="3813265"/>
            <a:ext cx="2322696" cy="351650"/>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1400" b="0" spc="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Office 1</a:t>
            </a:r>
          </a:p>
        </p:txBody>
      </p:sp>
      <p:sp>
        <p:nvSpPr>
          <p:cNvPr id="10" name="Text Placeholder 2">
            <a:extLst>
              <a:ext uri="{FF2B5EF4-FFF2-40B4-BE49-F238E27FC236}">
                <a16:creationId xmlns="" xmlns:a16="http://schemas.microsoft.com/office/drawing/2014/main" id="{E3C91DA5-F289-46DC-A1EA-304F91F54700}"/>
              </a:ext>
            </a:extLst>
          </p:cNvPr>
          <p:cNvSpPr>
            <a:spLocks noGrp="1"/>
          </p:cNvSpPr>
          <p:nvPr>
            <p:ph type="body" idx="27" hasCustomPrompt="1"/>
          </p:nvPr>
        </p:nvSpPr>
        <p:spPr>
          <a:xfrm>
            <a:off x="6400801" y="4144660"/>
            <a:ext cx="2322696" cy="567189"/>
          </a:xfrm>
        </p:spPr>
        <p:txBody>
          <a:bodyPr anchor="t">
            <a:normAutofit/>
          </a:bodyPr>
          <a:lstStyle>
            <a:lvl1pPr marL="0" marR="0" indent="0" algn="r" defTabSz="914400" rtl="0" eaLnBrk="1" fontAlgn="auto" latinLnBrk="0" hangingPunct="1">
              <a:lnSpc>
                <a:spcPct val="10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165 Avenue Road, Suite 600</a:t>
            </a:r>
            <a:br>
              <a:rPr lang="de-DE" dirty="0"/>
            </a:br>
            <a:r>
              <a:rPr lang="de-DE" dirty="0"/>
              <a:t>Toronto, ON M5R 3S4</a:t>
            </a:r>
          </a:p>
        </p:txBody>
      </p:sp>
      <p:sp>
        <p:nvSpPr>
          <p:cNvPr id="11" name="Text Placeholder 2">
            <a:extLst>
              <a:ext uri="{FF2B5EF4-FFF2-40B4-BE49-F238E27FC236}">
                <a16:creationId xmlns="" xmlns:a16="http://schemas.microsoft.com/office/drawing/2014/main" id="{E3C91DA5-F289-46DC-A1EA-304F91F54700}"/>
              </a:ext>
            </a:extLst>
          </p:cNvPr>
          <p:cNvSpPr>
            <a:spLocks noGrp="1"/>
          </p:cNvSpPr>
          <p:nvPr>
            <p:ph type="body" idx="14" hasCustomPrompt="1"/>
          </p:nvPr>
        </p:nvSpPr>
        <p:spPr>
          <a:xfrm>
            <a:off x="239994" y="1369785"/>
            <a:ext cx="6160806" cy="5074045"/>
          </a:xfrm>
        </p:spPr>
        <p:txBody>
          <a:bodyPr anchor="t">
            <a:normAutofit/>
          </a:bodyPr>
          <a:lstStyle>
            <a:lvl1pPr marL="27432" marR="0" indent="0" algn="l" defTabSz="914400" rtl="0" eaLnBrk="1" fontAlgn="auto" latinLnBrk="0" hangingPunct="1">
              <a:lnSpc>
                <a:spcPct val="110000"/>
              </a:lnSpc>
              <a:spcBef>
                <a:spcPts val="900"/>
              </a:spcBef>
              <a:spcAft>
                <a:spcPts val="0"/>
              </a:spcAft>
              <a:buClrTx/>
              <a:buSzTx/>
              <a:buFont typeface="Flama Condensed Basic" panose="02000000000000000000" pitchFamily="50" charset="0"/>
              <a:buNone/>
              <a:tabLst/>
              <a:defRPr sz="900" b="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fr-FR" dirty="0" err="1"/>
              <a:t>Volupat</a:t>
            </a:r>
            <a:r>
              <a:rPr lang="fr-FR" dirty="0"/>
              <a:t> </a:t>
            </a:r>
            <a:r>
              <a:rPr lang="fr-FR" dirty="0" err="1"/>
              <a:t>lacus</a:t>
            </a:r>
            <a:r>
              <a:rPr lang="fr-FR" dirty="0"/>
              <a:t> </a:t>
            </a:r>
            <a:r>
              <a:rPr lang="fr-FR" dirty="0" err="1"/>
              <a:t>blantid</a:t>
            </a:r>
            <a:r>
              <a:rPr lang="fr-FR" dirty="0"/>
              <a:t> </a:t>
            </a:r>
            <a:r>
              <a:rPr lang="fr-FR" dirty="0" err="1"/>
              <a:t>vivamus</a:t>
            </a:r>
            <a:r>
              <a:rPr lang="fr-FR" dirty="0"/>
              <a:t> </a:t>
            </a:r>
            <a:r>
              <a:rPr lang="fr-FR" dirty="0" err="1"/>
              <a:t>eros</a:t>
            </a:r>
            <a:r>
              <a:rPr lang="fr-FR" dirty="0"/>
              <a:t> </a:t>
            </a:r>
            <a:r>
              <a:rPr lang="fr-FR" dirty="0" err="1"/>
              <a:t>null</a:t>
            </a:r>
            <a:r>
              <a:rPr lang="fr-FR" dirty="0"/>
              <a:t> ait ex </a:t>
            </a:r>
            <a:r>
              <a:rPr lang="fr-FR" dirty="0" err="1"/>
              <a:t>effictur</a:t>
            </a:r>
            <a:r>
              <a:rPr lang="fr-FR" dirty="0"/>
              <a:t> ex </a:t>
            </a:r>
            <a:r>
              <a:rPr lang="fr-FR" dirty="0" err="1"/>
              <a:t>turpis</a:t>
            </a:r>
            <a:r>
              <a:rPr lang="fr-FR" dirty="0"/>
              <a:t> vitae </a:t>
            </a:r>
            <a:r>
              <a:rPr lang="fr-FR" dirty="0" err="1"/>
              <a:t>posuere</a:t>
            </a:r>
            <a:r>
              <a:rPr lang="fr-FR" dirty="0"/>
              <a:t> </a:t>
            </a:r>
            <a:r>
              <a:rPr lang="fr-FR" dirty="0" err="1"/>
              <a:t>ac</a:t>
            </a:r>
            <a:r>
              <a:rPr lang="fr-FR" dirty="0"/>
              <a:t> </a:t>
            </a:r>
            <a:r>
              <a:rPr lang="fr-FR" dirty="0" err="1"/>
              <a:t>dolor</a:t>
            </a:r>
            <a:r>
              <a:rPr lang="fr-FR" dirty="0"/>
              <a:t> </a:t>
            </a:r>
            <a:r>
              <a:rPr lang="fr-FR" dirty="0" err="1"/>
              <a:t>lacus</a:t>
            </a:r>
            <a:r>
              <a:rPr lang="fr-FR" dirty="0"/>
              <a:t> </a:t>
            </a:r>
            <a:r>
              <a:rPr lang="fr-FR" dirty="0" err="1"/>
              <a:t>blantid</a:t>
            </a:r>
            <a:r>
              <a:rPr lang="fr-FR" dirty="0"/>
              <a:t> </a:t>
            </a:r>
            <a:r>
              <a:rPr lang="fr-FR" dirty="0" err="1"/>
              <a:t>vivamus</a:t>
            </a:r>
            <a:r>
              <a:rPr lang="fr-FR" dirty="0"/>
              <a:t> </a:t>
            </a:r>
            <a:r>
              <a:rPr lang="fr-FR" dirty="0" err="1"/>
              <a:t>eros</a:t>
            </a:r>
            <a:r>
              <a:rPr lang="fr-FR" dirty="0"/>
              <a:t> </a:t>
            </a:r>
            <a:r>
              <a:rPr lang="fr-FR" dirty="0" err="1"/>
              <a:t>null</a:t>
            </a:r>
            <a:r>
              <a:rPr lang="fr-FR" dirty="0"/>
              <a:t> ait ex </a:t>
            </a:r>
            <a:r>
              <a:rPr lang="fr-FR" dirty="0" err="1"/>
              <a:t>effictur</a:t>
            </a:r>
            <a:r>
              <a:rPr lang="fr-FR" dirty="0"/>
              <a:t> ex </a:t>
            </a:r>
            <a:r>
              <a:rPr lang="fr-FR" dirty="0" err="1"/>
              <a:t>turpis</a:t>
            </a:r>
            <a:r>
              <a:rPr lang="fr-FR" dirty="0"/>
              <a:t> vitae </a:t>
            </a:r>
            <a:r>
              <a:rPr lang="fr-FR" dirty="0" err="1"/>
              <a:t>posuere</a:t>
            </a:r>
            <a:r>
              <a:rPr lang="fr-FR" dirty="0"/>
              <a:t> </a:t>
            </a:r>
            <a:r>
              <a:rPr lang="fr-FR" dirty="0" err="1"/>
              <a:t>ac</a:t>
            </a:r>
            <a:endParaRPr lang="en-US" dirty="0"/>
          </a:p>
        </p:txBody>
      </p:sp>
      <p:sp>
        <p:nvSpPr>
          <p:cNvPr id="12" name="Text Placeholder 2">
            <a:extLst>
              <a:ext uri="{FF2B5EF4-FFF2-40B4-BE49-F238E27FC236}">
                <a16:creationId xmlns="" xmlns:a16="http://schemas.microsoft.com/office/drawing/2014/main" id="{E3C91DA5-F289-46DC-A1EA-304F91F54700}"/>
              </a:ext>
            </a:extLst>
          </p:cNvPr>
          <p:cNvSpPr>
            <a:spLocks noGrp="1"/>
          </p:cNvSpPr>
          <p:nvPr>
            <p:ph type="body" idx="28" hasCustomPrompt="1"/>
          </p:nvPr>
        </p:nvSpPr>
        <p:spPr>
          <a:xfrm>
            <a:off x="6400801" y="5064821"/>
            <a:ext cx="2322696" cy="351650"/>
          </a:xfrm>
        </p:spPr>
        <p:txBody>
          <a:bodyPr anchor="t">
            <a:normAutofit/>
          </a:bodyPr>
          <a:lstStyle>
            <a:lvl1pPr marL="0" marR="0" indent="0" algn="r" defTabSz="914400" rtl="0" eaLnBrk="1" fontAlgn="auto" latinLnBrk="0" hangingPunct="1">
              <a:lnSpc>
                <a:spcPct val="90000"/>
              </a:lnSpc>
              <a:spcBef>
                <a:spcPts val="0"/>
              </a:spcBef>
              <a:spcAft>
                <a:spcPts val="0"/>
              </a:spcAft>
              <a:buClrTx/>
              <a:buSzTx/>
              <a:buFont typeface="Flama Condensed Basic" panose="02000000000000000000" pitchFamily="50" charset="0"/>
              <a:buNone/>
              <a:tabLst/>
              <a:defRPr sz="1400" b="0" spc="0">
                <a:solidFill>
                  <a:srgbClr val="576373"/>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Office 2</a:t>
            </a:r>
          </a:p>
        </p:txBody>
      </p:sp>
      <p:sp>
        <p:nvSpPr>
          <p:cNvPr id="13" name="Text Placeholder 2">
            <a:extLst>
              <a:ext uri="{FF2B5EF4-FFF2-40B4-BE49-F238E27FC236}">
                <a16:creationId xmlns="" xmlns:a16="http://schemas.microsoft.com/office/drawing/2014/main" id="{E3C91DA5-F289-46DC-A1EA-304F91F54700}"/>
              </a:ext>
            </a:extLst>
          </p:cNvPr>
          <p:cNvSpPr>
            <a:spLocks noGrp="1"/>
          </p:cNvSpPr>
          <p:nvPr>
            <p:ph type="body" idx="29" hasCustomPrompt="1"/>
          </p:nvPr>
        </p:nvSpPr>
        <p:spPr>
          <a:xfrm>
            <a:off x="6400801" y="5396216"/>
            <a:ext cx="2322696" cy="531252"/>
          </a:xfrm>
        </p:spPr>
        <p:txBody>
          <a:bodyPr anchor="t">
            <a:normAutofit/>
          </a:bodyPr>
          <a:lstStyle>
            <a:lvl1pPr marL="0" marR="0" indent="0" algn="r" defTabSz="914400" rtl="0" eaLnBrk="1" fontAlgn="auto" latinLnBrk="0" hangingPunct="1">
              <a:lnSpc>
                <a:spcPct val="100000"/>
              </a:lnSpc>
              <a:spcBef>
                <a:spcPts val="0"/>
              </a:spcBef>
              <a:spcAft>
                <a:spcPts val="0"/>
              </a:spcAft>
              <a:buClrTx/>
              <a:buSzTx/>
              <a:buFont typeface="Flama Condensed Basic" panose="02000000000000000000" pitchFamily="50" charset="0"/>
              <a:buNone/>
              <a:tabLst/>
              <a:defRPr sz="900" b="0" spc="0">
                <a:solidFill>
                  <a:srgbClr val="576373"/>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165 Avenue Road, Suite 600</a:t>
            </a:r>
            <a:br>
              <a:rPr lang="de-DE" dirty="0"/>
            </a:br>
            <a:r>
              <a:rPr lang="de-DE" dirty="0"/>
              <a:t>Toronto, ON M5R 3S4</a:t>
            </a:r>
          </a:p>
        </p:txBody>
      </p:sp>
    </p:spTree>
    <p:extLst>
      <p:ext uri="{BB962C8B-B14F-4D97-AF65-F5344CB8AC3E}">
        <p14:creationId xmlns:p14="http://schemas.microsoft.com/office/powerpoint/2010/main" val="4219013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 - TITLE SLIDE DAR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A3C86B-D244-4965-933B-927CC1A2C734}"/>
              </a:ext>
            </a:extLst>
          </p:cNvPr>
          <p:cNvSpPr>
            <a:spLocks noGrp="1"/>
          </p:cNvSpPr>
          <p:nvPr>
            <p:ph type="ctrTitle"/>
          </p:nvPr>
        </p:nvSpPr>
        <p:spPr>
          <a:xfrm>
            <a:off x="240269" y="2247901"/>
            <a:ext cx="4516930" cy="2202181"/>
          </a:xfrm>
        </p:spPr>
        <p:txBody>
          <a:bodyPr anchor="t">
            <a:noAutofit/>
          </a:bodyPr>
          <a:lstStyle>
            <a:lvl1pPr algn="l">
              <a:defRPr sz="4000" cap="all" spc="100">
                <a:solidFill>
                  <a:schemeClr val="bg1"/>
                </a:solidFill>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C35E752E-28B6-4C1E-A0FF-9FC12B9D8E18}"/>
              </a:ext>
            </a:extLst>
          </p:cNvPr>
          <p:cNvSpPr>
            <a:spLocks noGrp="1"/>
          </p:cNvSpPr>
          <p:nvPr>
            <p:ph type="subTitle" idx="1"/>
          </p:nvPr>
        </p:nvSpPr>
        <p:spPr>
          <a:xfrm>
            <a:off x="251223" y="4772661"/>
            <a:ext cx="3429000" cy="741044"/>
          </a:xfrm>
        </p:spPr>
        <p:txBody>
          <a:bodyPr>
            <a:noAutofit/>
          </a:bodyPr>
          <a:lstStyle>
            <a:lvl1pPr marL="0" indent="0" algn="l">
              <a:lnSpc>
                <a:spcPct val="10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 xmlns:a16="http://schemas.microsoft.com/office/drawing/2014/main" id="{A94A7579-9FC5-480D-9DB4-3F1BFEF875E0}"/>
              </a:ext>
            </a:extLst>
          </p:cNvPr>
          <p:cNvSpPr>
            <a:spLocks noGrp="1"/>
          </p:cNvSpPr>
          <p:nvPr>
            <p:ph type="body" sz="quarter" idx="13" hasCustomPrompt="1"/>
          </p:nvPr>
        </p:nvSpPr>
        <p:spPr>
          <a:xfrm>
            <a:off x="247390" y="5761129"/>
            <a:ext cx="3451622" cy="427038"/>
          </a:xfrm>
        </p:spPr>
        <p:txBody>
          <a:bodyPr>
            <a:noAutofit/>
          </a:bodyPr>
          <a:lstStyle>
            <a:lvl1pPr marL="0" indent="0">
              <a:buFont typeface="Trebuchet MS" panose="020B0604020202020204" pitchFamily="34" charse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
        <p:nvSpPr>
          <p:cNvPr id="7" name="Rectangle 6">
            <a:extLst>
              <a:ext uri="{FF2B5EF4-FFF2-40B4-BE49-F238E27FC236}">
                <a16:creationId xmlns="" xmlns:a16="http://schemas.microsoft.com/office/drawing/2014/main" id="{55E25878-1A85-4409-BD5E-481DA3D19760}"/>
              </a:ext>
            </a:extLst>
          </p:cNvPr>
          <p:cNvSpPr/>
          <p:nvPr userDrawn="1"/>
        </p:nvSpPr>
        <p:spPr>
          <a:xfrm>
            <a:off x="7247096" y="184150"/>
            <a:ext cx="1738154" cy="60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 xmlns:a16="http://schemas.microsoft.com/office/drawing/2014/main" id="{51CF33ED-D635-4D19-9C5B-AD57B0EFD1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2559957309"/>
      </p:ext>
    </p:extLst>
  </p:cSld>
  <p:clrMapOvr>
    <a:masterClrMapping/>
  </p:clrMapOvr>
  <p:extLst mod="1">
    <p:ext uri="{DCECCB84-F9BA-43D5-87BE-67443E8EF086}">
      <p15:sldGuideLst xmlns="" xmlns:p15="http://schemas.microsoft.com/office/powerpoint/2012/main">
        <p15:guide id="1" orient="horz" pos="1224">
          <p15:clr>
            <a:srgbClr val="FBAE40"/>
          </p15:clr>
        </p15:guide>
        <p15:guide id="2" orient="horz" pos="14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 - CONTENT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1">
            <a:extLst>
              <a:ext uri="{FF2B5EF4-FFF2-40B4-BE49-F238E27FC236}">
                <a16:creationId xmlns="" xmlns:a16="http://schemas.microsoft.com/office/drawing/2014/main" id="{A223831B-DEC4-4353-B961-63EE0E8C6B3E}"/>
              </a:ext>
            </a:extLst>
          </p:cNvPr>
          <p:cNvSpPr>
            <a:spLocks noGrp="1"/>
          </p:cNvSpPr>
          <p:nvPr>
            <p:ph type="title"/>
          </p:nvPr>
        </p:nvSpPr>
        <p:spPr>
          <a:xfrm>
            <a:off x="240200" y="381599"/>
            <a:ext cx="3360420" cy="1166720"/>
          </a:xfrm>
        </p:spPr>
        <p:txBody>
          <a:bodyPr>
            <a:noAutofit/>
          </a:bodyPr>
          <a:lstStyle>
            <a:lvl1pPr>
              <a:defRPr sz="3800" b="0" cap="all" spc="50">
                <a:solidFill>
                  <a:schemeClr val="bg1"/>
                </a:solidFill>
                <a:latin typeface="Impact"/>
                <a:ea typeface="Trebuchet MS" panose="020B0604030504040204" pitchFamily="34" charset="0"/>
                <a:cs typeface="Impact"/>
              </a:defRPr>
            </a:lvl1pPr>
          </a:lstStyle>
          <a:p>
            <a:r>
              <a:rPr lang="en-US"/>
              <a:t>Click to edit Master title style</a:t>
            </a:r>
            <a:endParaRPr lang="en-US" dirty="0"/>
          </a:p>
        </p:txBody>
      </p:sp>
      <p:sp>
        <p:nvSpPr>
          <p:cNvPr id="33" name="Text Placeholder 10">
            <a:extLst>
              <a:ext uri="{FF2B5EF4-FFF2-40B4-BE49-F238E27FC236}">
                <a16:creationId xmlns="" xmlns:a16="http://schemas.microsoft.com/office/drawing/2014/main" id="{38EB0750-4645-40A0-B29D-11396D735A1E}"/>
              </a:ext>
            </a:extLst>
          </p:cNvPr>
          <p:cNvSpPr>
            <a:spLocks noGrp="1"/>
          </p:cNvSpPr>
          <p:nvPr>
            <p:ph type="body" sz="quarter" idx="36"/>
          </p:nvPr>
        </p:nvSpPr>
        <p:spPr>
          <a:xfrm>
            <a:off x="1765316" y="2772251"/>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35" name="Text Placeholder 14">
            <a:extLst>
              <a:ext uri="{FF2B5EF4-FFF2-40B4-BE49-F238E27FC236}">
                <a16:creationId xmlns="" xmlns:a16="http://schemas.microsoft.com/office/drawing/2014/main" id="{7D77773F-826D-4D80-AD09-1A477B20DCF2}"/>
              </a:ext>
            </a:extLst>
          </p:cNvPr>
          <p:cNvSpPr>
            <a:spLocks noGrp="1"/>
          </p:cNvSpPr>
          <p:nvPr>
            <p:ph type="body" sz="quarter" idx="37"/>
          </p:nvPr>
        </p:nvSpPr>
        <p:spPr>
          <a:xfrm>
            <a:off x="1765316" y="3078643"/>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37" name="Text Placeholder 54">
            <a:extLst>
              <a:ext uri="{FF2B5EF4-FFF2-40B4-BE49-F238E27FC236}">
                <a16:creationId xmlns="" xmlns:a16="http://schemas.microsoft.com/office/drawing/2014/main" id="{39D2B85A-C195-45CC-89CE-C95B0737E19F}"/>
              </a:ext>
            </a:extLst>
          </p:cNvPr>
          <p:cNvSpPr>
            <a:spLocks noGrp="1"/>
          </p:cNvSpPr>
          <p:nvPr>
            <p:ph type="body" sz="quarter" idx="34" hasCustomPrompt="1"/>
          </p:nvPr>
        </p:nvSpPr>
        <p:spPr>
          <a:xfrm>
            <a:off x="1765316" y="2225674"/>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01</a:t>
            </a:r>
          </a:p>
        </p:txBody>
      </p:sp>
      <p:sp>
        <p:nvSpPr>
          <p:cNvPr id="39" name="Text Placeholder 10">
            <a:extLst>
              <a:ext uri="{FF2B5EF4-FFF2-40B4-BE49-F238E27FC236}">
                <a16:creationId xmlns="" xmlns:a16="http://schemas.microsoft.com/office/drawing/2014/main" id="{38EB0750-4645-40A0-B29D-11396D735A1E}"/>
              </a:ext>
            </a:extLst>
          </p:cNvPr>
          <p:cNvSpPr>
            <a:spLocks noGrp="1"/>
          </p:cNvSpPr>
          <p:nvPr>
            <p:ph type="body" sz="quarter" idx="38"/>
          </p:nvPr>
        </p:nvSpPr>
        <p:spPr>
          <a:xfrm>
            <a:off x="3585478" y="2772251"/>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41" name="Text Placeholder 14">
            <a:extLst>
              <a:ext uri="{FF2B5EF4-FFF2-40B4-BE49-F238E27FC236}">
                <a16:creationId xmlns="" xmlns:a16="http://schemas.microsoft.com/office/drawing/2014/main" id="{7D77773F-826D-4D80-AD09-1A477B20DCF2}"/>
              </a:ext>
            </a:extLst>
          </p:cNvPr>
          <p:cNvSpPr>
            <a:spLocks noGrp="1"/>
          </p:cNvSpPr>
          <p:nvPr>
            <p:ph type="body" sz="quarter" idx="39"/>
          </p:nvPr>
        </p:nvSpPr>
        <p:spPr>
          <a:xfrm>
            <a:off x="3585478" y="3078643"/>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43" name="Text Placeholder 54">
            <a:extLst>
              <a:ext uri="{FF2B5EF4-FFF2-40B4-BE49-F238E27FC236}">
                <a16:creationId xmlns="" xmlns:a16="http://schemas.microsoft.com/office/drawing/2014/main" id="{39D2B85A-C195-45CC-89CE-C95B0737E19F}"/>
              </a:ext>
            </a:extLst>
          </p:cNvPr>
          <p:cNvSpPr>
            <a:spLocks noGrp="1"/>
          </p:cNvSpPr>
          <p:nvPr>
            <p:ph type="body" sz="quarter" idx="40" hasCustomPrompt="1"/>
          </p:nvPr>
        </p:nvSpPr>
        <p:spPr>
          <a:xfrm>
            <a:off x="3585478" y="2225674"/>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02</a:t>
            </a:r>
          </a:p>
        </p:txBody>
      </p:sp>
      <p:sp>
        <p:nvSpPr>
          <p:cNvPr id="45" name="Text Placeholder 10">
            <a:extLst>
              <a:ext uri="{FF2B5EF4-FFF2-40B4-BE49-F238E27FC236}">
                <a16:creationId xmlns="" xmlns:a16="http://schemas.microsoft.com/office/drawing/2014/main" id="{38EB0750-4645-40A0-B29D-11396D735A1E}"/>
              </a:ext>
            </a:extLst>
          </p:cNvPr>
          <p:cNvSpPr>
            <a:spLocks noGrp="1"/>
          </p:cNvSpPr>
          <p:nvPr>
            <p:ph type="body" sz="quarter" idx="41"/>
          </p:nvPr>
        </p:nvSpPr>
        <p:spPr>
          <a:xfrm>
            <a:off x="5405640" y="2772251"/>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47" name="Text Placeholder 14">
            <a:extLst>
              <a:ext uri="{FF2B5EF4-FFF2-40B4-BE49-F238E27FC236}">
                <a16:creationId xmlns="" xmlns:a16="http://schemas.microsoft.com/office/drawing/2014/main" id="{7D77773F-826D-4D80-AD09-1A477B20DCF2}"/>
              </a:ext>
            </a:extLst>
          </p:cNvPr>
          <p:cNvSpPr>
            <a:spLocks noGrp="1"/>
          </p:cNvSpPr>
          <p:nvPr>
            <p:ph type="body" sz="quarter" idx="42"/>
          </p:nvPr>
        </p:nvSpPr>
        <p:spPr>
          <a:xfrm>
            <a:off x="5405640" y="3078643"/>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49" name="Text Placeholder 54">
            <a:extLst>
              <a:ext uri="{FF2B5EF4-FFF2-40B4-BE49-F238E27FC236}">
                <a16:creationId xmlns="" xmlns:a16="http://schemas.microsoft.com/office/drawing/2014/main" id="{39D2B85A-C195-45CC-89CE-C95B0737E19F}"/>
              </a:ext>
            </a:extLst>
          </p:cNvPr>
          <p:cNvSpPr>
            <a:spLocks noGrp="1"/>
          </p:cNvSpPr>
          <p:nvPr>
            <p:ph type="body" sz="quarter" idx="43" hasCustomPrompt="1"/>
          </p:nvPr>
        </p:nvSpPr>
        <p:spPr>
          <a:xfrm>
            <a:off x="5405640" y="2225674"/>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03</a:t>
            </a:r>
          </a:p>
        </p:txBody>
      </p:sp>
      <p:sp>
        <p:nvSpPr>
          <p:cNvPr id="51" name="Text Placeholder 10">
            <a:extLst>
              <a:ext uri="{FF2B5EF4-FFF2-40B4-BE49-F238E27FC236}">
                <a16:creationId xmlns="" xmlns:a16="http://schemas.microsoft.com/office/drawing/2014/main" id="{38EB0750-4645-40A0-B29D-11396D735A1E}"/>
              </a:ext>
            </a:extLst>
          </p:cNvPr>
          <p:cNvSpPr>
            <a:spLocks noGrp="1"/>
          </p:cNvSpPr>
          <p:nvPr>
            <p:ph type="body" sz="quarter" idx="44"/>
          </p:nvPr>
        </p:nvSpPr>
        <p:spPr>
          <a:xfrm>
            <a:off x="7225803" y="2772251"/>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53" name="Text Placeholder 14">
            <a:extLst>
              <a:ext uri="{FF2B5EF4-FFF2-40B4-BE49-F238E27FC236}">
                <a16:creationId xmlns="" xmlns:a16="http://schemas.microsoft.com/office/drawing/2014/main" id="{7D77773F-826D-4D80-AD09-1A477B20DCF2}"/>
              </a:ext>
            </a:extLst>
          </p:cNvPr>
          <p:cNvSpPr>
            <a:spLocks noGrp="1"/>
          </p:cNvSpPr>
          <p:nvPr>
            <p:ph type="body" sz="quarter" idx="45"/>
          </p:nvPr>
        </p:nvSpPr>
        <p:spPr>
          <a:xfrm>
            <a:off x="7225803" y="3078643"/>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55" name="Text Placeholder 54">
            <a:extLst>
              <a:ext uri="{FF2B5EF4-FFF2-40B4-BE49-F238E27FC236}">
                <a16:creationId xmlns="" xmlns:a16="http://schemas.microsoft.com/office/drawing/2014/main" id="{39D2B85A-C195-45CC-89CE-C95B0737E19F}"/>
              </a:ext>
            </a:extLst>
          </p:cNvPr>
          <p:cNvSpPr>
            <a:spLocks noGrp="1"/>
          </p:cNvSpPr>
          <p:nvPr>
            <p:ph type="body" sz="quarter" idx="46" hasCustomPrompt="1"/>
          </p:nvPr>
        </p:nvSpPr>
        <p:spPr>
          <a:xfrm>
            <a:off x="7225803" y="2225674"/>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04</a:t>
            </a:r>
          </a:p>
        </p:txBody>
      </p:sp>
      <p:sp>
        <p:nvSpPr>
          <p:cNvPr id="67" name="Text Placeholder 10">
            <a:extLst>
              <a:ext uri="{FF2B5EF4-FFF2-40B4-BE49-F238E27FC236}">
                <a16:creationId xmlns="" xmlns:a16="http://schemas.microsoft.com/office/drawing/2014/main" id="{38EB0750-4645-40A0-B29D-11396D735A1E}"/>
              </a:ext>
            </a:extLst>
          </p:cNvPr>
          <p:cNvSpPr>
            <a:spLocks noGrp="1"/>
          </p:cNvSpPr>
          <p:nvPr>
            <p:ph type="body" sz="quarter" idx="47"/>
          </p:nvPr>
        </p:nvSpPr>
        <p:spPr>
          <a:xfrm>
            <a:off x="1765316" y="4889978"/>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68" name="Text Placeholder 14">
            <a:extLst>
              <a:ext uri="{FF2B5EF4-FFF2-40B4-BE49-F238E27FC236}">
                <a16:creationId xmlns="" xmlns:a16="http://schemas.microsoft.com/office/drawing/2014/main" id="{7D77773F-826D-4D80-AD09-1A477B20DCF2}"/>
              </a:ext>
            </a:extLst>
          </p:cNvPr>
          <p:cNvSpPr>
            <a:spLocks noGrp="1"/>
          </p:cNvSpPr>
          <p:nvPr>
            <p:ph type="body" sz="quarter" idx="48"/>
          </p:nvPr>
        </p:nvSpPr>
        <p:spPr>
          <a:xfrm>
            <a:off x="1765316" y="5196370"/>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69" name="Text Placeholder 54">
            <a:extLst>
              <a:ext uri="{FF2B5EF4-FFF2-40B4-BE49-F238E27FC236}">
                <a16:creationId xmlns="" xmlns:a16="http://schemas.microsoft.com/office/drawing/2014/main" id="{39D2B85A-C195-45CC-89CE-C95B0737E19F}"/>
              </a:ext>
            </a:extLst>
          </p:cNvPr>
          <p:cNvSpPr>
            <a:spLocks noGrp="1"/>
          </p:cNvSpPr>
          <p:nvPr>
            <p:ph type="body" sz="quarter" idx="49" hasCustomPrompt="1"/>
          </p:nvPr>
        </p:nvSpPr>
        <p:spPr>
          <a:xfrm>
            <a:off x="1765316" y="4343401"/>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05</a:t>
            </a:r>
          </a:p>
        </p:txBody>
      </p:sp>
      <p:sp>
        <p:nvSpPr>
          <p:cNvPr id="70" name="Text Placeholder 10">
            <a:extLst>
              <a:ext uri="{FF2B5EF4-FFF2-40B4-BE49-F238E27FC236}">
                <a16:creationId xmlns="" xmlns:a16="http://schemas.microsoft.com/office/drawing/2014/main" id="{38EB0750-4645-40A0-B29D-11396D735A1E}"/>
              </a:ext>
            </a:extLst>
          </p:cNvPr>
          <p:cNvSpPr>
            <a:spLocks noGrp="1"/>
          </p:cNvSpPr>
          <p:nvPr>
            <p:ph type="body" sz="quarter" idx="50"/>
          </p:nvPr>
        </p:nvSpPr>
        <p:spPr>
          <a:xfrm>
            <a:off x="3585478" y="4889978"/>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71" name="Text Placeholder 14">
            <a:extLst>
              <a:ext uri="{FF2B5EF4-FFF2-40B4-BE49-F238E27FC236}">
                <a16:creationId xmlns="" xmlns:a16="http://schemas.microsoft.com/office/drawing/2014/main" id="{7D77773F-826D-4D80-AD09-1A477B20DCF2}"/>
              </a:ext>
            </a:extLst>
          </p:cNvPr>
          <p:cNvSpPr>
            <a:spLocks noGrp="1"/>
          </p:cNvSpPr>
          <p:nvPr>
            <p:ph type="body" sz="quarter" idx="51"/>
          </p:nvPr>
        </p:nvSpPr>
        <p:spPr>
          <a:xfrm>
            <a:off x="3585478" y="5196370"/>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72" name="Text Placeholder 54">
            <a:extLst>
              <a:ext uri="{FF2B5EF4-FFF2-40B4-BE49-F238E27FC236}">
                <a16:creationId xmlns="" xmlns:a16="http://schemas.microsoft.com/office/drawing/2014/main" id="{39D2B85A-C195-45CC-89CE-C95B0737E19F}"/>
              </a:ext>
            </a:extLst>
          </p:cNvPr>
          <p:cNvSpPr>
            <a:spLocks noGrp="1"/>
          </p:cNvSpPr>
          <p:nvPr>
            <p:ph type="body" sz="quarter" idx="52" hasCustomPrompt="1"/>
          </p:nvPr>
        </p:nvSpPr>
        <p:spPr>
          <a:xfrm>
            <a:off x="3585478" y="4343401"/>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06</a:t>
            </a:r>
          </a:p>
        </p:txBody>
      </p:sp>
      <p:sp>
        <p:nvSpPr>
          <p:cNvPr id="73" name="Text Placeholder 10">
            <a:extLst>
              <a:ext uri="{FF2B5EF4-FFF2-40B4-BE49-F238E27FC236}">
                <a16:creationId xmlns="" xmlns:a16="http://schemas.microsoft.com/office/drawing/2014/main" id="{38EB0750-4645-40A0-B29D-11396D735A1E}"/>
              </a:ext>
            </a:extLst>
          </p:cNvPr>
          <p:cNvSpPr>
            <a:spLocks noGrp="1"/>
          </p:cNvSpPr>
          <p:nvPr>
            <p:ph type="body" sz="quarter" idx="53"/>
          </p:nvPr>
        </p:nvSpPr>
        <p:spPr>
          <a:xfrm>
            <a:off x="5405640" y="4889978"/>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74" name="Text Placeholder 14">
            <a:extLst>
              <a:ext uri="{FF2B5EF4-FFF2-40B4-BE49-F238E27FC236}">
                <a16:creationId xmlns="" xmlns:a16="http://schemas.microsoft.com/office/drawing/2014/main" id="{7D77773F-826D-4D80-AD09-1A477B20DCF2}"/>
              </a:ext>
            </a:extLst>
          </p:cNvPr>
          <p:cNvSpPr>
            <a:spLocks noGrp="1"/>
          </p:cNvSpPr>
          <p:nvPr>
            <p:ph type="body" sz="quarter" idx="54"/>
          </p:nvPr>
        </p:nvSpPr>
        <p:spPr>
          <a:xfrm>
            <a:off x="5405640" y="5196370"/>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75" name="Text Placeholder 54">
            <a:extLst>
              <a:ext uri="{FF2B5EF4-FFF2-40B4-BE49-F238E27FC236}">
                <a16:creationId xmlns="" xmlns:a16="http://schemas.microsoft.com/office/drawing/2014/main" id="{39D2B85A-C195-45CC-89CE-C95B0737E19F}"/>
              </a:ext>
            </a:extLst>
          </p:cNvPr>
          <p:cNvSpPr>
            <a:spLocks noGrp="1"/>
          </p:cNvSpPr>
          <p:nvPr>
            <p:ph type="body" sz="quarter" idx="55" hasCustomPrompt="1"/>
          </p:nvPr>
        </p:nvSpPr>
        <p:spPr>
          <a:xfrm>
            <a:off x="5405640" y="4343401"/>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07</a:t>
            </a:r>
          </a:p>
        </p:txBody>
      </p:sp>
      <p:sp>
        <p:nvSpPr>
          <p:cNvPr id="76" name="Text Placeholder 10">
            <a:extLst>
              <a:ext uri="{FF2B5EF4-FFF2-40B4-BE49-F238E27FC236}">
                <a16:creationId xmlns="" xmlns:a16="http://schemas.microsoft.com/office/drawing/2014/main" id="{38EB0750-4645-40A0-B29D-11396D735A1E}"/>
              </a:ext>
            </a:extLst>
          </p:cNvPr>
          <p:cNvSpPr>
            <a:spLocks noGrp="1"/>
          </p:cNvSpPr>
          <p:nvPr>
            <p:ph type="body" sz="quarter" idx="56"/>
          </p:nvPr>
        </p:nvSpPr>
        <p:spPr>
          <a:xfrm>
            <a:off x="7225803" y="4889978"/>
            <a:ext cx="1499701" cy="306392"/>
          </a:xfrm>
        </p:spPr>
        <p:txBody>
          <a:bodyPr>
            <a:noAutofit/>
          </a:bodyPr>
          <a:lstStyle>
            <a:lvl1pPr>
              <a:defRPr lang="en-US" sz="1800" b="0" kern="1200" dirty="0">
                <a:solidFill>
                  <a:srgbClr val="FFFFF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77" name="Text Placeholder 14">
            <a:extLst>
              <a:ext uri="{FF2B5EF4-FFF2-40B4-BE49-F238E27FC236}">
                <a16:creationId xmlns="" xmlns:a16="http://schemas.microsoft.com/office/drawing/2014/main" id="{7D77773F-826D-4D80-AD09-1A477B20DCF2}"/>
              </a:ext>
            </a:extLst>
          </p:cNvPr>
          <p:cNvSpPr>
            <a:spLocks noGrp="1"/>
          </p:cNvSpPr>
          <p:nvPr>
            <p:ph type="body" sz="quarter" idx="57"/>
          </p:nvPr>
        </p:nvSpPr>
        <p:spPr>
          <a:xfrm>
            <a:off x="7225803" y="5196370"/>
            <a:ext cx="1499702" cy="914400"/>
          </a:xfrm>
        </p:spPr>
        <p:txBody>
          <a:bodyPr>
            <a:noAutofit/>
          </a:bodyPr>
          <a:lstStyle>
            <a:lvl1pPr>
              <a:lnSpc>
                <a:spcPct val="100000"/>
              </a:lnSpc>
              <a:defRPr sz="1400" baseline="0">
                <a:solidFill>
                  <a:schemeClr val="accent5"/>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78" name="Text Placeholder 54">
            <a:extLst>
              <a:ext uri="{FF2B5EF4-FFF2-40B4-BE49-F238E27FC236}">
                <a16:creationId xmlns="" xmlns:a16="http://schemas.microsoft.com/office/drawing/2014/main" id="{39D2B85A-C195-45CC-89CE-C95B0737E19F}"/>
              </a:ext>
            </a:extLst>
          </p:cNvPr>
          <p:cNvSpPr>
            <a:spLocks noGrp="1"/>
          </p:cNvSpPr>
          <p:nvPr>
            <p:ph type="body" sz="quarter" idx="58" hasCustomPrompt="1"/>
          </p:nvPr>
        </p:nvSpPr>
        <p:spPr>
          <a:xfrm>
            <a:off x="7225803" y="4343401"/>
            <a:ext cx="966978" cy="546577"/>
          </a:xfrm>
        </p:spPr>
        <p:txBody>
          <a:bodyPr>
            <a:noAutofit/>
          </a:bodyPr>
          <a:lstStyle>
            <a:lvl1pPr>
              <a:defRPr lang="en-US" sz="3800" b="0" kern="1200" dirty="0" smtClean="0">
                <a:solidFill>
                  <a:srgbClr val="FFFFF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08</a:t>
            </a:r>
          </a:p>
        </p:txBody>
      </p:sp>
      <p:sp>
        <p:nvSpPr>
          <p:cNvPr id="28" name="Rectangle 27">
            <a:extLst>
              <a:ext uri="{FF2B5EF4-FFF2-40B4-BE49-F238E27FC236}">
                <a16:creationId xmlns="" xmlns:a16="http://schemas.microsoft.com/office/drawing/2014/main" id="{9FCFD9BE-0156-49B8-B527-05316007434D}"/>
              </a:ext>
            </a:extLst>
          </p:cNvPr>
          <p:cNvSpPr/>
          <p:nvPr userDrawn="1"/>
        </p:nvSpPr>
        <p:spPr>
          <a:xfrm>
            <a:off x="7247096" y="184150"/>
            <a:ext cx="1738154" cy="60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 xmlns:a16="http://schemas.microsoft.com/office/drawing/2014/main" id="{741045F7-7982-4706-9CD8-AD4BDBB73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318901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 - OBJECTIV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A223831B-DEC4-4353-B961-63EE0E8C6B3E}"/>
              </a:ext>
            </a:extLst>
          </p:cNvPr>
          <p:cNvSpPr>
            <a:spLocks noGrp="1"/>
          </p:cNvSpPr>
          <p:nvPr>
            <p:ph type="title"/>
          </p:nvPr>
        </p:nvSpPr>
        <p:spPr>
          <a:xfrm>
            <a:off x="240200" y="381599"/>
            <a:ext cx="3360420" cy="1166720"/>
          </a:xfrm>
        </p:spPr>
        <p:txBody>
          <a:bodyPr>
            <a:normAutofit/>
          </a:bodyPr>
          <a:lstStyle>
            <a:lvl1pPr>
              <a:defRPr sz="3800" b="0" cap="all" spc="50">
                <a:solidFill>
                  <a:schemeClr val="bg1"/>
                </a:solidFill>
                <a:latin typeface="Impact"/>
                <a:ea typeface="Trebuchet MS" panose="020B0604030504040204" pitchFamily="34" charset="0"/>
                <a:cs typeface="Impact"/>
              </a:defRPr>
            </a:lvl1pPr>
          </a:lstStyle>
          <a:p>
            <a:r>
              <a:rPr lang="en-US"/>
              <a:t>Click to edit Master title style</a:t>
            </a:r>
            <a:endParaRPr lang="en-US" dirty="0"/>
          </a:p>
        </p:txBody>
      </p:sp>
      <p:sp>
        <p:nvSpPr>
          <p:cNvPr id="7" name="Rectangle 6">
            <a:extLst>
              <a:ext uri="{FF2B5EF4-FFF2-40B4-BE49-F238E27FC236}">
                <a16:creationId xmlns="" xmlns:a16="http://schemas.microsoft.com/office/drawing/2014/main" id="{EE7B29A8-1ACB-4878-89A0-73947FD2DEE7}"/>
              </a:ext>
            </a:extLst>
          </p:cNvPr>
          <p:cNvSpPr/>
          <p:nvPr userDrawn="1"/>
        </p:nvSpPr>
        <p:spPr>
          <a:xfrm>
            <a:off x="7247096" y="184150"/>
            <a:ext cx="1738154" cy="60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 xmlns:a16="http://schemas.microsoft.com/office/drawing/2014/main" id="{BC54D401-16DF-4CE9-807F-7482BCC98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
        <p:nvSpPr>
          <p:cNvPr id="6" name="Content Placeholder 2">
            <a:extLst>
              <a:ext uri="{FF2B5EF4-FFF2-40B4-BE49-F238E27FC236}">
                <a16:creationId xmlns="" xmlns:a16="http://schemas.microsoft.com/office/drawing/2014/main" id="{80456F4A-69E1-44A3-8AB7-09D36F6F268D}"/>
              </a:ext>
            </a:extLst>
          </p:cNvPr>
          <p:cNvSpPr>
            <a:spLocks noGrp="1"/>
          </p:cNvSpPr>
          <p:nvPr>
            <p:ph idx="1"/>
          </p:nvPr>
        </p:nvSpPr>
        <p:spPr>
          <a:xfrm>
            <a:off x="241200" y="1938358"/>
            <a:ext cx="5115878" cy="4303355"/>
          </a:xfrm>
        </p:spPr>
        <p:txBody>
          <a:bodyPr>
            <a:noAutofit/>
          </a:bodyPr>
          <a:lstStyle>
            <a:lvl1pPr marL="252000" marR="0" indent="-252000" algn="l" defTabSz="914400" rtl="0" eaLnBrk="1" fontAlgn="auto" latinLnBrk="0" hangingPunct="1">
              <a:lnSpc>
                <a:spcPct val="105000"/>
              </a:lnSpc>
              <a:spcBef>
                <a:spcPts val="1200"/>
              </a:spcBef>
              <a:spcAft>
                <a:spcPts val="0"/>
              </a:spcAft>
              <a:buClr>
                <a:schemeClr val="bg2"/>
              </a:buClr>
              <a:buSzTx/>
              <a:buFont typeface="+mj-lt"/>
              <a:buAutoNum type="arabicPeriod"/>
              <a:tabLst/>
              <a:defRPr sz="1800" cap="all" baseline="0">
                <a:solidFill>
                  <a:schemeClr val="bg2"/>
                </a:solidFill>
                <a:latin typeface="Impact" panose="020B0806030902050204" pitchFamily="34" charset="0"/>
              </a:defRPr>
            </a:lvl1pPr>
            <a:lvl2pPr marL="457200" indent="0">
              <a:buFont typeface="+mj-lt"/>
              <a:buNone/>
              <a:defRPr/>
            </a:lvl2pPr>
            <a:lvl3pPr marL="1371600" indent="-457200">
              <a:buFont typeface="+mj-lt"/>
              <a:buAutoNum type="arabicPeriod"/>
              <a:defRPr/>
            </a:lvl3pPr>
            <a:lvl4pPr marL="1714500" indent="-342900">
              <a:buFont typeface="+mj-lt"/>
              <a:buAutoNum type="arabicPeriod"/>
              <a:defRPr/>
            </a:lvl4pPr>
            <a:lvl5pPr marL="358775" indent="-358775">
              <a:buFont typeface="+mj-lt"/>
              <a:buAutoNum type="arabicPeriod"/>
              <a:defRPr/>
            </a:lvl5pPr>
          </a:lstStyle>
          <a:p>
            <a:pPr lvl="0"/>
            <a:r>
              <a:rPr lang="en-US"/>
              <a:t>Edit Master text styles</a:t>
            </a:r>
          </a:p>
        </p:txBody>
      </p:sp>
    </p:spTree>
    <p:extLst>
      <p:ext uri="{BB962C8B-B14F-4D97-AF65-F5344CB8AC3E}">
        <p14:creationId xmlns:p14="http://schemas.microsoft.com/office/powerpoint/2010/main" val="3501619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 - DIVIDER TITLE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 xmlns:a16="http://schemas.microsoft.com/office/drawing/2014/main" id="{C769C3BF-A1AB-44E6-8794-824365B31E73}"/>
              </a:ext>
            </a:extLst>
          </p:cNvPr>
          <p:cNvSpPr>
            <a:spLocks noGrp="1"/>
          </p:cNvSpPr>
          <p:nvPr>
            <p:ph type="body" idx="1"/>
          </p:nvPr>
        </p:nvSpPr>
        <p:spPr>
          <a:xfrm>
            <a:off x="235268" y="5000878"/>
            <a:ext cx="5260086" cy="740664"/>
          </a:xfrm>
        </p:spPr>
        <p:txBody>
          <a:bodyPr>
            <a:noAutofit/>
          </a:bodyPr>
          <a:lstStyle>
            <a:lvl1pPr marL="0" indent="0">
              <a:buNone/>
              <a:defRPr lang="en-US" sz="1800" kern="1200" spc="30" dirty="0">
                <a:solidFill>
                  <a:srgbClr val="FFFFFF"/>
                </a:solidFill>
                <a:latin typeface="Impact"/>
                <a:ea typeface="+mj-ea"/>
                <a:cs typeface="Impac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itle 1">
            <a:extLst>
              <a:ext uri="{FF2B5EF4-FFF2-40B4-BE49-F238E27FC236}">
                <a16:creationId xmlns="" xmlns:a16="http://schemas.microsoft.com/office/drawing/2014/main" id="{10C4F10E-C5CB-494A-BE03-E94F739653F9}"/>
              </a:ext>
            </a:extLst>
          </p:cNvPr>
          <p:cNvSpPr>
            <a:spLocks noGrp="1"/>
          </p:cNvSpPr>
          <p:nvPr>
            <p:ph type="title"/>
          </p:nvPr>
        </p:nvSpPr>
        <p:spPr>
          <a:xfrm>
            <a:off x="235268" y="3782784"/>
            <a:ext cx="6096406" cy="1164107"/>
          </a:xfrm>
        </p:spPr>
        <p:txBody>
          <a:bodyPr anchor="t">
            <a:noAutofit/>
          </a:bodyPr>
          <a:lstStyle>
            <a:lvl1pPr algn="l" defTabSz="914400" rtl="0" eaLnBrk="1" latinLnBrk="0" hangingPunct="1">
              <a:lnSpc>
                <a:spcPct val="90000"/>
              </a:lnSpc>
              <a:spcBef>
                <a:spcPct val="0"/>
              </a:spcBef>
              <a:buNone/>
              <a:defRPr lang="en-US" sz="3800" kern="1200" cap="all" spc="50" dirty="0">
                <a:solidFill>
                  <a:srgbClr val="FFFFFF"/>
                </a:solidFill>
                <a:latin typeface="Impact"/>
                <a:ea typeface="+mj-ea"/>
                <a:cs typeface="Impact"/>
              </a:defRPr>
            </a:lvl1pPr>
          </a:lstStyle>
          <a:p>
            <a:r>
              <a:rPr lang="en-US"/>
              <a:t>Click to edit Master title style</a:t>
            </a:r>
            <a:endParaRPr lang="en-US" dirty="0"/>
          </a:p>
        </p:txBody>
      </p:sp>
      <p:sp>
        <p:nvSpPr>
          <p:cNvPr id="5" name="Rectangle 4">
            <a:extLst>
              <a:ext uri="{FF2B5EF4-FFF2-40B4-BE49-F238E27FC236}">
                <a16:creationId xmlns="" xmlns:a16="http://schemas.microsoft.com/office/drawing/2014/main" id="{9F1D4F57-43E1-4869-A0D0-BCC87F4C862D}"/>
              </a:ext>
            </a:extLst>
          </p:cNvPr>
          <p:cNvSpPr/>
          <p:nvPr userDrawn="1"/>
        </p:nvSpPr>
        <p:spPr>
          <a:xfrm>
            <a:off x="7345362" y="184150"/>
            <a:ext cx="1639887" cy="60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 xmlns:a16="http://schemas.microsoft.com/office/drawing/2014/main" id="{C011E036-4568-461B-832F-2809D5B148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1861026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 - THANK YOU">
    <p:bg>
      <p:bgPr>
        <a:solidFill>
          <a:srgbClr val="202E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10C4F10E-C5CB-494A-BE03-E94F739653F9}"/>
              </a:ext>
            </a:extLst>
          </p:cNvPr>
          <p:cNvSpPr>
            <a:spLocks noGrp="1"/>
          </p:cNvSpPr>
          <p:nvPr>
            <p:ph type="title" hasCustomPrompt="1"/>
          </p:nvPr>
        </p:nvSpPr>
        <p:spPr>
          <a:xfrm>
            <a:off x="1446848" y="2707267"/>
            <a:ext cx="7886700" cy="1455493"/>
          </a:xfrm>
        </p:spPr>
        <p:txBody>
          <a:bodyPr anchor="t"/>
          <a:lstStyle>
            <a:lvl1pPr>
              <a:defRPr sz="6000" b="0">
                <a:solidFill>
                  <a:schemeClr val="bg1"/>
                </a:solidFill>
              </a:defRPr>
            </a:lvl1pPr>
          </a:lstStyle>
          <a:p>
            <a:r>
              <a:rPr lang="en-US" dirty="0"/>
              <a:t>THANK YOU</a:t>
            </a:r>
          </a:p>
        </p:txBody>
      </p:sp>
      <p:sp>
        <p:nvSpPr>
          <p:cNvPr id="16" name="Text Placeholder 14">
            <a:extLst>
              <a:ext uri="{FF2B5EF4-FFF2-40B4-BE49-F238E27FC236}">
                <a16:creationId xmlns="" xmlns:a16="http://schemas.microsoft.com/office/drawing/2014/main" id="{7D77773F-826D-4D80-AD09-1A477B20DCF2}"/>
              </a:ext>
            </a:extLst>
          </p:cNvPr>
          <p:cNvSpPr>
            <a:spLocks noGrp="1"/>
          </p:cNvSpPr>
          <p:nvPr>
            <p:ph type="body" sz="quarter" idx="17" hasCustomPrompt="1"/>
          </p:nvPr>
        </p:nvSpPr>
        <p:spPr>
          <a:xfrm>
            <a:off x="250462" y="6244529"/>
            <a:ext cx="1800000" cy="276710"/>
          </a:xfrm>
        </p:spPr>
        <p:txBody>
          <a:bodyPr>
            <a:noAutofit/>
          </a:bodyPr>
          <a:lstStyle>
            <a:lvl1pPr>
              <a:lnSpc>
                <a:spcPct val="100000"/>
              </a:lnSpc>
              <a:defRPr sz="1000" baseline="0">
                <a:solidFill>
                  <a:schemeClr val="bg2"/>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dirty="0" err="1"/>
              <a:t>caldwellpartners.com</a:t>
            </a:r>
            <a:endParaRPr lang="en-US" dirty="0"/>
          </a:p>
        </p:txBody>
      </p:sp>
      <p:sp>
        <p:nvSpPr>
          <p:cNvPr id="17" name="Text Placeholder 14">
            <a:extLst>
              <a:ext uri="{FF2B5EF4-FFF2-40B4-BE49-F238E27FC236}">
                <a16:creationId xmlns="" xmlns:a16="http://schemas.microsoft.com/office/drawing/2014/main" id="{7D77773F-826D-4D80-AD09-1A477B20DCF2}"/>
              </a:ext>
            </a:extLst>
          </p:cNvPr>
          <p:cNvSpPr>
            <a:spLocks noGrp="1"/>
          </p:cNvSpPr>
          <p:nvPr>
            <p:ph type="body" sz="quarter" idx="18" hasCustomPrompt="1"/>
          </p:nvPr>
        </p:nvSpPr>
        <p:spPr>
          <a:xfrm>
            <a:off x="2104450" y="6244529"/>
            <a:ext cx="2376000" cy="276710"/>
          </a:xfrm>
        </p:spPr>
        <p:txBody>
          <a:bodyPr>
            <a:noAutofit/>
          </a:bodyPr>
          <a:lstStyle>
            <a:lvl1pPr>
              <a:lnSpc>
                <a:spcPct val="100000"/>
              </a:lnSpc>
              <a:defRPr sz="1000" baseline="0">
                <a:solidFill>
                  <a:schemeClr val="bg2"/>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dirty="0"/>
              <a:t>leaders@caldwellpartners.com</a:t>
            </a:r>
          </a:p>
        </p:txBody>
      </p:sp>
      <p:sp>
        <p:nvSpPr>
          <p:cNvPr id="18" name="Text Placeholder 14">
            <a:extLst>
              <a:ext uri="{FF2B5EF4-FFF2-40B4-BE49-F238E27FC236}">
                <a16:creationId xmlns="" xmlns:a16="http://schemas.microsoft.com/office/drawing/2014/main" id="{7D77773F-826D-4D80-AD09-1A477B20DCF2}"/>
              </a:ext>
            </a:extLst>
          </p:cNvPr>
          <p:cNvSpPr>
            <a:spLocks noGrp="1"/>
          </p:cNvSpPr>
          <p:nvPr>
            <p:ph type="body" sz="quarter" idx="19" hasCustomPrompt="1"/>
          </p:nvPr>
        </p:nvSpPr>
        <p:spPr>
          <a:xfrm>
            <a:off x="4534438" y="6244529"/>
            <a:ext cx="1798936" cy="276710"/>
          </a:xfrm>
        </p:spPr>
        <p:txBody>
          <a:bodyPr>
            <a:noAutofit/>
          </a:bodyPr>
          <a:lstStyle>
            <a:lvl1pPr>
              <a:lnSpc>
                <a:spcPct val="100000"/>
              </a:lnSpc>
              <a:defRPr sz="1000" baseline="0">
                <a:solidFill>
                  <a:schemeClr val="bg2"/>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dirty="0"/>
              <a:t>(888) 366–3827</a:t>
            </a:r>
          </a:p>
        </p:txBody>
      </p:sp>
      <p:sp>
        <p:nvSpPr>
          <p:cNvPr id="6" name="Rectangle 5">
            <a:extLst>
              <a:ext uri="{FF2B5EF4-FFF2-40B4-BE49-F238E27FC236}">
                <a16:creationId xmlns="" xmlns:a16="http://schemas.microsoft.com/office/drawing/2014/main" id="{853D3E69-8AC4-4F74-B178-9DBEF8262416}"/>
              </a:ext>
            </a:extLst>
          </p:cNvPr>
          <p:cNvSpPr/>
          <p:nvPr userDrawn="1"/>
        </p:nvSpPr>
        <p:spPr>
          <a:xfrm>
            <a:off x="7247096" y="184150"/>
            <a:ext cx="1738154" cy="603250"/>
          </a:xfrm>
          <a:prstGeom prst="rect">
            <a:avLst/>
          </a:prstGeom>
          <a:solidFill>
            <a:srgbClr val="202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 xmlns:a16="http://schemas.microsoft.com/office/drawing/2014/main" id="{E1814F71-AB2F-4B66-AFB6-275CD258FD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3839907868"/>
      </p:ext>
    </p:extLst>
  </p:cSld>
  <p:clrMapOvr>
    <a:masterClrMapping/>
  </p:clrMapOvr>
  <p:extLst mod="1">
    <p:ext uri="{DCECCB84-F9BA-43D5-87BE-67443E8EF086}">
      <p15:sldGuideLst xmlns="" xmlns:p15="http://schemas.microsoft.com/office/powerpoint/2012/main">
        <p15:guide id="1" orient="horz" pos="1224">
          <p15:clr>
            <a:srgbClr val="FBAE40"/>
          </p15:clr>
        </p15:guide>
        <p15:guide id="2" orient="horz" pos="1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LIGH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23831B-DEC4-4353-B961-63EE0E8C6B3E}"/>
              </a:ext>
            </a:extLst>
          </p:cNvPr>
          <p:cNvSpPr>
            <a:spLocks noGrp="1"/>
          </p:cNvSpPr>
          <p:nvPr>
            <p:ph type="title"/>
          </p:nvPr>
        </p:nvSpPr>
        <p:spPr>
          <a:xfrm>
            <a:off x="241200" y="381001"/>
            <a:ext cx="3360420" cy="711617"/>
          </a:xfrm>
        </p:spPr>
        <p:txBody>
          <a:bodyPr>
            <a:noAutofit/>
          </a:bodyPr>
          <a:lstStyle>
            <a:lvl1pPr>
              <a:defRPr sz="2800" b="0" cap="all" spc="50">
                <a:latin typeface="Impact"/>
                <a:ea typeface="Trebuchet MS" panose="020B0604030504040204" pitchFamily="34" charset="0"/>
                <a:cs typeface="Impact"/>
              </a:defRPr>
            </a:lvl1pPr>
          </a:lstStyle>
          <a:p>
            <a:r>
              <a:rPr lang="en-US"/>
              <a:t>Click to edit Master title style</a:t>
            </a:r>
            <a:endParaRPr lang="en-US" dirty="0"/>
          </a:p>
        </p:txBody>
      </p:sp>
      <p:sp>
        <p:nvSpPr>
          <p:cNvPr id="38" name="Text Placeholder 10">
            <a:extLst>
              <a:ext uri="{FF2B5EF4-FFF2-40B4-BE49-F238E27FC236}">
                <a16:creationId xmlns="" xmlns:a16="http://schemas.microsoft.com/office/drawing/2014/main" id="{38EB0750-4645-40A0-B29D-11396D735A1E}"/>
              </a:ext>
            </a:extLst>
          </p:cNvPr>
          <p:cNvSpPr>
            <a:spLocks noGrp="1"/>
          </p:cNvSpPr>
          <p:nvPr>
            <p:ph type="body" sz="quarter" idx="16"/>
          </p:nvPr>
        </p:nvSpPr>
        <p:spPr>
          <a:xfrm>
            <a:off x="1765315" y="2772251"/>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39" name="Text Placeholder 14">
            <a:extLst>
              <a:ext uri="{FF2B5EF4-FFF2-40B4-BE49-F238E27FC236}">
                <a16:creationId xmlns="" xmlns:a16="http://schemas.microsoft.com/office/drawing/2014/main" id="{7D77773F-826D-4D80-AD09-1A477B20DCF2}"/>
              </a:ext>
            </a:extLst>
          </p:cNvPr>
          <p:cNvSpPr>
            <a:spLocks noGrp="1"/>
          </p:cNvSpPr>
          <p:nvPr>
            <p:ph type="body" sz="quarter" idx="17"/>
          </p:nvPr>
        </p:nvSpPr>
        <p:spPr>
          <a:xfrm>
            <a:off x="1765315" y="3078643"/>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49" name="Text Placeholder 54">
            <a:extLst>
              <a:ext uri="{FF2B5EF4-FFF2-40B4-BE49-F238E27FC236}">
                <a16:creationId xmlns="" xmlns:a16="http://schemas.microsoft.com/office/drawing/2014/main" id="{39D2B85A-C195-45CC-89CE-C95B0737E19F}"/>
              </a:ext>
            </a:extLst>
          </p:cNvPr>
          <p:cNvSpPr>
            <a:spLocks noGrp="1"/>
          </p:cNvSpPr>
          <p:nvPr>
            <p:ph type="body" sz="quarter" idx="34" hasCustomPrompt="1"/>
          </p:nvPr>
        </p:nvSpPr>
        <p:spPr>
          <a:xfrm>
            <a:off x="1765315" y="2225674"/>
            <a:ext cx="1619747" cy="546577"/>
          </a:xfrm>
        </p:spPr>
        <p:txBody>
          <a:bodyPr>
            <a:noAutofit/>
          </a:bodyPr>
          <a:lstStyle>
            <a:lvl1pPr>
              <a:defRPr lang="en-US" sz="3800" b="0"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01</a:t>
            </a:r>
          </a:p>
        </p:txBody>
      </p:sp>
      <p:sp>
        <p:nvSpPr>
          <p:cNvPr id="61" name="Text Placeholder 10">
            <a:extLst>
              <a:ext uri="{FF2B5EF4-FFF2-40B4-BE49-F238E27FC236}">
                <a16:creationId xmlns="" xmlns:a16="http://schemas.microsoft.com/office/drawing/2014/main" id="{38EB0750-4645-40A0-B29D-11396D735A1E}"/>
              </a:ext>
            </a:extLst>
          </p:cNvPr>
          <p:cNvSpPr>
            <a:spLocks noGrp="1"/>
          </p:cNvSpPr>
          <p:nvPr>
            <p:ph type="body" sz="quarter" idx="38"/>
          </p:nvPr>
        </p:nvSpPr>
        <p:spPr>
          <a:xfrm>
            <a:off x="3585477" y="2772251"/>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62" name="Text Placeholder 14">
            <a:extLst>
              <a:ext uri="{FF2B5EF4-FFF2-40B4-BE49-F238E27FC236}">
                <a16:creationId xmlns="" xmlns:a16="http://schemas.microsoft.com/office/drawing/2014/main" id="{7D77773F-826D-4D80-AD09-1A477B20DCF2}"/>
              </a:ext>
            </a:extLst>
          </p:cNvPr>
          <p:cNvSpPr>
            <a:spLocks noGrp="1"/>
          </p:cNvSpPr>
          <p:nvPr>
            <p:ph type="body" sz="quarter" idx="39"/>
          </p:nvPr>
        </p:nvSpPr>
        <p:spPr>
          <a:xfrm>
            <a:off x="3585477" y="3078643"/>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63" name="Text Placeholder 54">
            <a:extLst>
              <a:ext uri="{FF2B5EF4-FFF2-40B4-BE49-F238E27FC236}">
                <a16:creationId xmlns="" xmlns:a16="http://schemas.microsoft.com/office/drawing/2014/main" id="{39D2B85A-C195-45CC-89CE-C95B0737E19F}"/>
              </a:ext>
            </a:extLst>
          </p:cNvPr>
          <p:cNvSpPr>
            <a:spLocks noGrp="1"/>
          </p:cNvSpPr>
          <p:nvPr>
            <p:ph type="body" sz="quarter" idx="40" hasCustomPrompt="1"/>
          </p:nvPr>
        </p:nvSpPr>
        <p:spPr>
          <a:xfrm>
            <a:off x="3585477" y="2225674"/>
            <a:ext cx="1619747" cy="546577"/>
          </a:xfrm>
        </p:spPr>
        <p:txBody>
          <a:bodyPr>
            <a:noAutofit/>
          </a:bodyPr>
          <a:lstStyle>
            <a:lvl1pPr>
              <a:defRPr lang="en-US" sz="3800" b="0"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02</a:t>
            </a:r>
          </a:p>
        </p:txBody>
      </p:sp>
      <p:sp>
        <p:nvSpPr>
          <p:cNvPr id="64" name="Text Placeholder 10">
            <a:extLst>
              <a:ext uri="{FF2B5EF4-FFF2-40B4-BE49-F238E27FC236}">
                <a16:creationId xmlns="" xmlns:a16="http://schemas.microsoft.com/office/drawing/2014/main" id="{38EB0750-4645-40A0-B29D-11396D735A1E}"/>
              </a:ext>
            </a:extLst>
          </p:cNvPr>
          <p:cNvSpPr>
            <a:spLocks noGrp="1"/>
          </p:cNvSpPr>
          <p:nvPr>
            <p:ph type="body" sz="quarter" idx="41"/>
          </p:nvPr>
        </p:nvSpPr>
        <p:spPr>
          <a:xfrm>
            <a:off x="5405638" y="2772251"/>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65" name="Text Placeholder 14">
            <a:extLst>
              <a:ext uri="{FF2B5EF4-FFF2-40B4-BE49-F238E27FC236}">
                <a16:creationId xmlns="" xmlns:a16="http://schemas.microsoft.com/office/drawing/2014/main" id="{7D77773F-826D-4D80-AD09-1A477B20DCF2}"/>
              </a:ext>
            </a:extLst>
          </p:cNvPr>
          <p:cNvSpPr>
            <a:spLocks noGrp="1"/>
          </p:cNvSpPr>
          <p:nvPr>
            <p:ph type="body" sz="quarter" idx="42"/>
          </p:nvPr>
        </p:nvSpPr>
        <p:spPr>
          <a:xfrm>
            <a:off x="5405638" y="3078643"/>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66" name="Text Placeholder 54">
            <a:extLst>
              <a:ext uri="{FF2B5EF4-FFF2-40B4-BE49-F238E27FC236}">
                <a16:creationId xmlns="" xmlns:a16="http://schemas.microsoft.com/office/drawing/2014/main" id="{39D2B85A-C195-45CC-89CE-C95B0737E19F}"/>
              </a:ext>
            </a:extLst>
          </p:cNvPr>
          <p:cNvSpPr>
            <a:spLocks noGrp="1"/>
          </p:cNvSpPr>
          <p:nvPr>
            <p:ph type="body" sz="quarter" idx="43" hasCustomPrompt="1"/>
          </p:nvPr>
        </p:nvSpPr>
        <p:spPr>
          <a:xfrm>
            <a:off x="5405638" y="2225674"/>
            <a:ext cx="1619747" cy="546577"/>
          </a:xfrm>
        </p:spPr>
        <p:txBody>
          <a:bodyPr>
            <a:noAutofit/>
          </a:bodyPr>
          <a:lstStyle>
            <a:lvl1pPr>
              <a:defRPr lang="en-US" sz="3800" b="0"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03</a:t>
            </a:r>
          </a:p>
        </p:txBody>
      </p:sp>
      <p:sp>
        <p:nvSpPr>
          <p:cNvPr id="67" name="Text Placeholder 10">
            <a:extLst>
              <a:ext uri="{FF2B5EF4-FFF2-40B4-BE49-F238E27FC236}">
                <a16:creationId xmlns="" xmlns:a16="http://schemas.microsoft.com/office/drawing/2014/main" id="{38EB0750-4645-40A0-B29D-11396D735A1E}"/>
              </a:ext>
            </a:extLst>
          </p:cNvPr>
          <p:cNvSpPr>
            <a:spLocks noGrp="1"/>
          </p:cNvSpPr>
          <p:nvPr>
            <p:ph type="body" sz="quarter" idx="44"/>
          </p:nvPr>
        </p:nvSpPr>
        <p:spPr>
          <a:xfrm>
            <a:off x="7225802" y="2772251"/>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68" name="Text Placeholder 14">
            <a:extLst>
              <a:ext uri="{FF2B5EF4-FFF2-40B4-BE49-F238E27FC236}">
                <a16:creationId xmlns="" xmlns:a16="http://schemas.microsoft.com/office/drawing/2014/main" id="{7D77773F-826D-4D80-AD09-1A477B20DCF2}"/>
              </a:ext>
            </a:extLst>
          </p:cNvPr>
          <p:cNvSpPr>
            <a:spLocks noGrp="1"/>
          </p:cNvSpPr>
          <p:nvPr>
            <p:ph type="body" sz="quarter" idx="45"/>
          </p:nvPr>
        </p:nvSpPr>
        <p:spPr>
          <a:xfrm>
            <a:off x="7225802" y="3078643"/>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69" name="Text Placeholder 54">
            <a:extLst>
              <a:ext uri="{FF2B5EF4-FFF2-40B4-BE49-F238E27FC236}">
                <a16:creationId xmlns="" xmlns:a16="http://schemas.microsoft.com/office/drawing/2014/main" id="{39D2B85A-C195-45CC-89CE-C95B0737E19F}"/>
              </a:ext>
            </a:extLst>
          </p:cNvPr>
          <p:cNvSpPr>
            <a:spLocks noGrp="1"/>
          </p:cNvSpPr>
          <p:nvPr>
            <p:ph type="body" sz="quarter" idx="46" hasCustomPrompt="1"/>
          </p:nvPr>
        </p:nvSpPr>
        <p:spPr>
          <a:xfrm>
            <a:off x="7225802" y="2225674"/>
            <a:ext cx="1619747" cy="546577"/>
          </a:xfrm>
        </p:spPr>
        <p:txBody>
          <a:bodyPr>
            <a:noAutofit/>
          </a:bodyPr>
          <a:lstStyle>
            <a:lvl1pPr>
              <a:defRPr lang="en-US" sz="3800" b="0"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04</a:t>
            </a:r>
          </a:p>
        </p:txBody>
      </p:sp>
      <p:sp>
        <p:nvSpPr>
          <p:cNvPr id="70" name="Text Placeholder 10">
            <a:extLst>
              <a:ext uri="{FF2B5EF4-FFF2-40B4-BE49-F238E27FC236}">
                <a16:creationId xmlns="" xmlns:a16="http://schemas.microsoft.com/office/drawing/2014/main" id="{38EB0750-4645-40A0-B29D-11396D735A1E}"/>
              </a:ext>
            </a:extLst>
          </p:cNvPr>
          <p:cNvSpPr>
            <a:spLocks noGrp="1"/>
          </p:cNvSpPr>
          <p:nvPr>
            <p:ph type="body" sz="quarter" idx="47"/>
          </p:nvPr>
        </p:nvSpPr>
        <p:spPr>
          <a:xfrm>
            <a:off x="1765315" y="4889977"/>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71" name="Text Placeholder 14">
            <a:extLst>
              <a:ext uri="{FF2B5EF4-FFF2-40B4-BE49-F238E27FC236}">
                <a16:creationId xmlns="" xmlns:a16="http://schemas.microsoft.com/office/drawing/2014/main" id="{7D77773F-826D-4D80-AD09-1A477B20DCF2}"/>
              </a:ext>
            </a:extLst>
          </p:cNvPr>
          <p:cNvSpPr>
            <a:spLocks noGrp="1"/>
          </p:cNvSpPr>
          <p:nvPr>
            <p:ph type="body" sz="quarter" idx="48"/>
          </p:nvPr>
        </p:nvSpPr>
        <p:spPr>
          <a:xfrm>
            <a:off x="1765315" y="5196370"/>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72" name="Text Placeholder 54">
            <a:extLst>
              <a:ext uri="{FF2B5EF4-FFF2-40B4-BE49-F238E27FC236}">
                <a16:creationId xmlns="" xmlns:a16="http://schemas.microsoft.com/office/drawing/2014/main" id="{39D2B85A-C195-45CC-89CE-C95B0737E19F}"/>
              </a:ext>
            </a:extLst>
          </p:cNvPr>
          <p:cNvSpPr>
            <a:spLocks noGrp="1"/>
          </p:cNvSpPr>
          <p:nvPr>
            <p:ph type="body" sz="quarter" idx="49" hasCustomPrompt="1"/>
          </p:nvPr>
        </p:nvSpPr>
        <p:spPr>
          <a:xfrm>
            <a:off x="1765315" y="4343401"/>
            <a:ext cx="1619747" cy="546577"/>
          </a:xfrm>
        </p:spPr>
        <p:txBody>
          <a:bodyPr>
            <a:noAutofit/>
          </a:bodyPr>
          <a:lstStyle>
            <a:lvl1pPr>
              <a:defRPr lang="en-US" sz="3800" b="1"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05</a:t>
            </a:r>
          </a:p>
        </p:txBody>
      </p:sp>
      <p:sp>
        <p:nvSpPr>
          <p:cNvPr id="73" name="Text Placeholder 10">
            <a:extLst>
              <a:ext uri="{FF2B5EF4-FFF2-40B4-BE49-F238E27FC236}">
                <a16:creationId xmlns="" xmlns:a16="http://schemas.microsoft.com/office/drawing/2014/main" id="{38EB0750-4645-40A0-B29D-11396D735A1E}"/>
              </a:ext>
            </a:extLst>
          </p:cNvPr>
          <p:cNvSpPr>
            <a:spLocks noGrp="1"/>
          </p:cNvSpPr>
          <p:nvPr>
            <p:ph type="body" sz="quarter" idx="50"/>
          </p:nvPr>
        </p:nvSpPr>
        <p:spPr>
          <a:xfrm>
            <a:off x="3585477" y="4889977"/>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74" name="Text Placeholder 14">
            <a:extLst>
              <a:ext uri="{FF2B5EF4-FFF2-40B4-BE49-F238E27FC236}">
                <a16:creationId xmlns="" xmlns:a16="http://schemas.microsoft.com/office/drawing/2014/main" id="{7D77773F-826D-4D80-AD09-1A477B20DCF2}"/>
              </a:ext>
            </a:extLst>
          </p:cNvPr>
          <p:cNvSpPr>
            <a:spLocks noGrp="1"/>
          </p:cNvSpPr>
          <p:nvPr>
            <p:ph type="body" sz="quarter" idx="51"/>
          </p:nvPr>
        </p:nvSpPr>
        <p:spPr>
          <a:xfrm>
            <a:off x="3585477" y="5196370"/>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75" name="Text Placeholder 54">
            <a:extLst>
              <a:ext uri="{FF2B5EF4-FFF2-40B4-BE49-F238E27FC236}">
                <a16:creationId xmlns="" xmlns:a16="http://schemas.microsoft.com/office/drawing/2014/main" id="{39D2B85A-C195-45CC-89CE-C95B0737E19F}"/>
              </a:ext>
            </a:extLst>
          </p:cNvPr>
          <p:cNvSpPr>
            <a:spLocks noGrp="1"/>
          </p:cNvSpPr>
          <p:nvPr>
            <p:ph type="body" sz="quarter" idx="52" hasCustomPrompt="1"/>
          </p:nvPr>
        </p:nvSpPr>
        <p:spPr>
          <a:xfrm>
            <a:off x="3585477" y="4343401"/>
            <a:ext cx="1619747" cy="546577"/>
          </a:xfrm>
        </p:spPr>
        <p:txBody>
          <a:bodyPr>
            <a:noAutofit/>
          </a:bodyPr>
          <a:lstStyle>
            <a:lvl1pPr>
              <a:defRPr lang="en-US" sz="3800" b="1"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06</a:t>
            </a:r>
          </a:p>
        </p:txBody>
      </p:sp>
      <p:sp>
        <p:nvSpPr>
          <p:cNvPr id="76" name="Text Placeholder 10">
            <a:extLst>
              <a:ext uri="{FF2B5EF4-FFF2-40B4-BE49-F238E27FC236}">
                <a16:creationId xmlns="" xmlns:a16="http://schemas.microsoft.com/office/drawing/2014/main" id="{38EB0750-4645-40A0-B29D-11396D735A1E}"/>
              </a:ext>
            </a:extLst>
          </p:cNvPr>
          <p:cNvSpPr>
            <a:spLocks noGrp="1"/>
          </p:cNvSpPr>
          <p:nvPr>
            <p:ph type="body" sz="quarter" idx="53"/>
          </p:nvPr>
        </p:nvSpPr>
        <p:spPr>
          <a:xfrm>
            <a:off x="5405638" y="4889977"/>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77" name="Text Placeholder 14">
            <a:extLst>
              <a:ext uri="{FF2B5EF4-FFF2-40B4-BE49-F238E27FC236}">
                <a16:creationId xmlns="" xmlns:a16="http://schemas.microsoft.com/office/drawing/2014/main" id="{7D77773F-826D-4D80-AD09-1A477B20DCF2}"/>
              </a:ext>
            </a:extLst>
          </p:cNvPr>
          <p:cNvSpPr>
            <a:spLocks noGrp="1"/>
          </p:cNvSpPr>
          <p:nvPr>
            <p:ph type="body" sz="quarter" idx="54"/>
          </p:nvPr>
        </p:nvSpPr>
        <p:spPr>
          <a:xfrm>
            <a:off x="5405638" y="5196370"/>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78" name="Text Placeholder 54">
            <a:extLst>
              <a:ext uri="{FF2B5EF4-FFF2-40B4-BE49-F238E27FC236}">
                <a16:creationId xmlns="" xmlns:a16="http://schemas.microsoft.com/office/drawing/2014/main" id="{39D2B85A-C195-45CC-89CE-C95B0737E19F}"/>
              </a:ext>
            </a:extLst>
          </p:cNvPr>
          <p:cNvSpPr>
            <a:spLocks noGrp="1"/>
          </p:cNvSpPr>
          <p:nvPr>
            <p:ph type="body" sz="quarter" idx="55" hasCustomPrompt="1"/>
          </p:nvPr>
        </p:nvSpPr>
        <p:spPr>
          <a:xfrm>
            <a:off x="5405638" y="4343401"/>
            <a:ext cx="1619747" cy="546577"/>
          </a:xfrm>
        </p:spPr>
        <p:txBody>
          <a:bodyPr>
            <a:noAutofit/>
          </a:bodyPr>
          <a:lstStyle>
            <a:lvl1pPr>
              <a:defRPr lang="en-US" sz="3800" b="1"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07</a:t>
            </a:r>
          </a:p>
        </p:txBody>
      </p:sp>
      <p:sp>
        <p:nvSpPr>
          <p:cNvPr id="79" name="Text Placeholder 10">
            <a:extLst>
              <a:ext uri="{FF2B5EF4-FFF2-40B4-BE49-F238E27FC236}">
                <a16:creationId xmlns="" xmlns:a16="http://schemas.microsoft.com/office/drawing/2014/main" id="{38EB0750-4645-40A0-B29D-11396D735A1E}"/>
              </a:ext>
            </a:extLst>
          </p:cNvPr>
          <p:cNvSpPr>
            <a:spLocks noGrp="1"/>
          </p:cNvSpPr>
          <p:nvPr>
            <p:ph type="body" sz="quarter" idx="56"/>
          </p:nvPr>
        </p:nvSpPr>
        <p:spPr>
          <a:xfrm>
            <a:off x="7225802" y="4889977"/>
            <a:ext cx="1619747" cy="306392"/>
          </a:xfrm>
        </p:spPr>
        <p:txBody>
          <a:bodyPr>
            <a:noAutofit/>
          </a:bodyPr>
          <a:lstStyle>
            <a:lvl1pPr>
              <a:defRPr lang="en-US" sz="1800" b="0" kern="1200" dirty="0">
                <a:solidFill>
                  <a:srgbClr val="2B3D4F"/>
                </a:solidFill>
                <a:latin typeface="Impact"/>
                <a:ea typeface="+mn-ea"/>
                <a:cs typeface="Impact"/>
              </a:defRPr>
            </a:lvl1pPr>
          </a:lstStyle>
          <a:p>
            <a:pPr marL="0" lvl="0" indent="0" algn="l" defTabSz="914400" rtl="0" eaLnBrk="1" latinLnBrk="0" hangingPunct="1">
              <a:lnSpc>
                <a:spcPct val="90000"/>
              </a:lnSpc>
              <a:spcBef>
                <a:spcPts val="1000"/>
              </a:spcBef>
              <a:buFont typeface="Trebuchet MS" panose="020B0604020202020204" pitchFamily="34" charset="0"/>
              <a:buNone/>
            </a:pPr>
            <a:r>
              <a:rPr lang="en-US"/>
              <a:t>Edit Master text styles</a:t>
            </a:r>
          </a:p>
        </p:txBody>
      </p:sp>
      <p:sp>
        <p:nvSpPr>
          <p:cNvPr id="80" name="Text Placeholder 14">
            <a:extLst>
              <a:ext uri="{FF2B5EF4-FFF2-40B4-BE49-F238E27FC236}">
                <a16:creationId xmlns="" xmlns:a16="http://schemas.microsoft.com/office/drawing/2014/main" id="{7D77773F-826D-4D80-AD09-1A477B20DCF2}"/>
              </a:ext>
            </a:extLst>
          </p:cNvPr>
          <p:cNvSpPr>
            <a:spLocks noGrp="1"/>
          </p:cNvSpPr>
          <p:nvPr>
            <p:ph type="body" sz="quarter" idx="57"/>
          </p:nvPr>
        </p:nvSpPr>
        <p:spPr>
          <a:xfrm>
            <a:off x="7225802" y="5196370"/>
            <a:ext cx="1619747" cy="914400"/>
          </a:xfrm>
        </p:spPr>
        <p:txBody>
          <a:bodyPr>
            <a:noAutofit/>
          </a:bodyPr>
          <a:lstStyle>
            <a:lvl1pPr>
              <a:lnSpc>
                <a:spcPct val="100000"/>
              </a:lnSpc>
              <a:defRPr sz="1400" baseline="0">
                <a:solidFill>
                  <a:srgbClr val="576373"/>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Edit Master text styles</a:t>
            </a:r>
          </a:p>
        </p:txBody>
      </p:sp>
      <p:sp>
        <p:nvSpPr>
          <p:cNvPr id="81" name="Text Placeholder 54">
            <a:extLst>
              <a:ext uri="{FF2B5EF4-FFF2-40B4-BE49-F238E27FC236}">
                <a16:creationId xmlns="" xmlns:a16="http://schemas.microsoft.com/office/drawing/2014/main" id="{39D2B85A-C195-45CC-89CE-C95B0737E19F}"/>
              </a:ext>
            </a:extLst>
          </p:cNvPr>
          <p:cNvSpPr>
            <a:spLocks noGrp="1"/>
          </p:cNvSpPr>
          <p:nvPr>
            <p:ph type="body" sz="quarter" idx="58" hasCustomPrompt="1"/>
          </p:nvPr>
        </p:nvSpPr>
        <p:spPr>
          <a:xfrm>
            <a:off x="7225802" y="4343401"/>
            <a:ext cx="1619747" cy="546577"/>
          </a:xfrm>
        </p:spPr>
        <p:txBody>
          <a:bodyPr>
            <a:noAutofit/>
          </a:bodyPr>
          <a:lstStyle>
            <a:lvl1pPr>
              <a:defRPr lang="en-US" sz="3800" b="1" kern="1200" dirty="0" smtClean="0">
                <a:solidFill>
                  <a:srgbClr val="2B3D4F"/>
                </a:solidFill>
                <a:latin typeface="Impact"/>
                <a:ea typeface="+mn-ea"/>
                <a:cs typeface="Impact"/>
              </a:defRPr>
            </a:lvl1pPr>
            <a:lvl2pPr>
              <a:defRPr/>
            </a:lvl2pPr>
            <a:lvl3pPr>
              <a:defRPr/>
            </a:lvl3pPr>
            <a:lvl4pPr>
              <a:defRPr/>
            </a:lvl4pPr>
            <a:lvl5pPr>
              <a:defRPr/>
            </a:lvl5pPr>
          </a:lstStyle>
          <a:p>
            <a:pPr marL="0" marR="0" lvl="0" indent="0" algn="l" defTabSz="914400" rtl="0" eaLnBrk="1" fontAlgn="auto" latinLnBrk="0" hangingPunct="1">
              <a:lnSpc>
                <a:spcPct val="90000"/>
              </a:lnSpc>
              <a:spcBef>
                <a:spcPts val="1000"/>
              </a:spcBef>
              <a:spcAft>
                <a:spcPts val="0"/>
              </a:spcAft>
              <a:buClrTx/>
              <a:buSzTx/>
              <a:buFont typeface="Trebuchet MS" panose="020B0604020202020204" pitchFamily="34" charset="0"/>
              <a:buNone/>
              <a:tabLst/>
              <a:defRPr/>
            </a:pPr>
            <a:r>
              <a:rPr lang="en-US" dirty="0"/>
              <a:t>08</a:t>
            </a:r>
          </a:p>
        </p:txBody>
      </p:sp>
      <p:pic>
        <p:nvPicPr>
          <p:cNvPr id="7" name="Picture 6">
            <a:extLst>
              <a:ext uri="{FF2B5EF4-FFF2-40B4-BE49-F238E27FC236}">
                <a16:creationId xmlns="" xmlns:a16="http://schemas.microsoft.com/office/drawing/2014/main" id="{9E56E823-4723-4429-ABE0-3836511C48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7957" y="441405"/>
            <a:ext cx="1325880" cy="343210"/>
          </a:xfrm>
          <a:prstGeom prst="rect">
            <a:avLst/>
          </a:prstGeom>
        </p:spPr>
      </p:pic>
      <p:sp>
        <p:nvSpPr>
          <p:cNvPr id="33" name="Rectangle 32">
            <a:extLst>
              <a:ext uri="{FF2B5EF4-FFF2-40B4-BE49-F238E27FC236}">
                <a16:creationId xmlns="" xmlns:a16="http://schemas.microsoft.com/office/drawing/2014/main" id="{6F2E8B4E-DECB-407F-B9D4-07172E802C4E}"/>
              </a:ext>
            </a:extLst>
          </p:cNvPr>
          <p:cNvSpPr/>
          <p:nvPr userDrawn="1"/>
        </p:nvSpPr>
        <p:spPr>
          <a:xfrm>
            <a:off x="7077206" y="6496943"/>
            <a:ext cx="2057400" cy="365125"/>
          </a:xfrm>
          <a:prstGeom prst="rect">
            <a:avLst/>
          </a:prstGeom>
        </p:spPr>
        <p:txBody>
          <a:bodyPr vert="horz" lIns="91440" tIns="45720" rIns="91440" bIns="45720" rtlCol="0" anchor="ctr"/>
          <a:lstStyle/>
          <a:p>
            <a:pPr lvl="0" algn="r"/>
            <a:fld id="{409CF4CD-9038-444B-8A66-4D5109F322D4}" type="slidenum">
              <a:rPr lang="en-US" sz="1200" smtClean="0">
                <a:solidFill>
                  <a:schemeClr val="tx1">
                    <a:tint val="75000"/>
                  </a:schemeClr>
                </a:solidFill>
              </a:rPr>
              <a:pPr lvl="0" algn="r"/>
              <a:t>‹#›</a:t>
            </a:fld>
            <a:endParaRPr lang="en-US" sz="1200" dirty="0">
              <a:solidFill>
                <a:schemeClr val="tx1">
                  <a:tint val="75000"/>
                </a:schemeClr>
              </a:solidFill>
            </a:endParaRPr>
          </a:p>
        </p:txBody>
      </p:sp>
    </p:spTree>
    <p:extLst>
      <p:ext uri="{BB962C8B-B14F-4D97-AF65-F5344CB8AC3E}">
        <p14:creationId xmlns:p14="http://schemas.microsoft.com/office/powerpoint/2010/main" val="59144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LIGH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F732108C-2446-4086-BB67-D3885CF3EBDF}"/>
              </a:ext>
            </a:extLst>
          </p:cNvPr>
          <p:cNvSpPr>
            <a:spLocks noGrp="1"/>
          </p:cNvSpPr>
          <p:nvPr>
            <p:ph idx="1" hasCustomPrompt="1"/>
          </p:nvPr>
        </p:nvSpPr>
        <p:spPr>
          <a:xfrm>
            <a:off x="241200" y="1938358"/>
            <a:ext cx="5115878" cy="4303355"/>
          </a:xfrm>
        </p:spPr>
        <p:txBody>
          <a:bodyPr>
            <a:noAutofit/>
          </a:bodyPr>
          <a:lstStyle>
            <a:lvl1pPr marL="252000" marR="0" indent="-252000" algn="l" defTabSz="914400" rtl="0" eaLnBrk="1" fontAlgn="auto" latinLnBrk="0" hangingPunct="1">
              <a:lnSpc>
                <a:spcPct val="110000"/>
              </a:lnSpc>
              <a:spcBef>
                <a:spcPts val="1200"/>
              </a:spcBef>
              <a:spcAft>
                <a:spcPts val="0"/>
              </a:spcAft>
              <a:buClr>
                <a:schemeClr val="tx2"/>
              </a:buClr>
              <a:buSzTx/>
              <a:buFont typeface="+mj-lt"/>
              <a:buAutoNum type="arabicPeriod"/>
              <a:tabLst/>
              <a:defRPr sz="1600" cap="none" baseline="0">
                <a:solidFill>
                  <a:schemeClr val="accent6"/>
                </a:solidFill>
                <a:latin typeface="+mn-lt"/>
              </a:defRPr>
            </a:lvl1pPr>
            <a:lvl2pPr marL="457200" indent="0">
              <a:buFont typeface="+mj-lt"/>
              <a:buNone/>
              <a:defRPr/>
            </a:lvl2pPr>
            <a:lvl3pPr marL="1371600" indent="-457200">
              <a:buFont typeface="+mj-lt"/>
              <a:buAutoNum type="arabicPeriod"/>
              <a:defRPr/>
            </a:lvl3pPr>
            <a:lvl4pPr marL="1714500" indent="-342900">
              <a:buFont typeface="+mj-lt"/>
              <a:buAutoNum type="arabicPeriod"/>
              <a:defRPr/>
            </a:lvl4pPr>
            <a:lvl5pPr marL="358775" indent="-358775">
              <a:buFont typeface="+mj-lt"/>
              <a:buAutoNum type="arabicPeriod"/>
              <a:defRPr/>
            </a:lvl5pPr>
          </a:lstStyle>
          <a:p>
            <a:pPr lvl="0"/>
            <a:r>
              <a:rPr lang="en-US" dirty="0"/>
              <a:t>Edit master text styles</a:t>
            </a:r>
          </a:p>
        </p:txBody>
      </p:sp>
      <p:sp>
        <p:nvSpPr>
          <p:cNvPr id="2" name="Title 1">
            <a:extLst>
              <a:ext uri="{FF2B5EF4-FFF2-40B4-BE49-F238E27FC236}">
                <a16:creationId xmlns="" xmlns:a16="http://schemas.microsoft.com/office/drawing/2014/main" id="{A6FAF405-8C78-4CFE-857B-7072F8424270}"/>
              </a:ext>
            </a:extLst>
          </p:cNvPr>
          <p:cNvSpPr>
            <a:spLocks noGrp="1"/>
          </p:cNvSpPr>
          <p:nvPr>
            <p:ph type="title"/>
          </p:nvPr>
        </p:nvSpPr>
        <p:spPr/>
        <p:txBody>
          <a:bodyPr/>
          <a:lstStyle>
            <a:lvl1pPr>
              <a:defRPr/>
            </a:lvl1pPr>
          </a:lstStyle>
          <a:p>
            <a:r>
              <a:rPr lang="en-US"/>
              <a:t>Click to edit Master title style</a:t>
            </a:r>
            <a:endParaRPr lang="en-GB" dirty="0"/>
          </a:p>
        </p:txBody>
      </p:sp>
    </p:spTree>
    <p:extLst>
      <p:ext uri="{BB962C8B-B14F-4D97-AF65-F5344CB8AC3E}">
        <p14:creationId xmlns:p14="http://schemas.microsoft.com/office/powerpoint/2010/main" val="175900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TIT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6E3C667-48F0-467B-A3D1-A292F5BB6A9A}"/>
              </a:ext>
            </a:extLst>
          </p:cNvPr>
          <p:cNvSpPr/>
          <p:nvPr userDrawn="1"/>
        </p:nvSpPr>
        <p:spPr>
          <a:xfrm>
            <a:off x="7247096" y="184150"/>
            <a:ext cx="1738154" cy="60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 xmlns:a16="http://schemas.microsoft.com/office/drawing/2014/main" id="{50BAA3A7-A21E-48CA-B965-9597C1B2A7D4}"/>
              </a:ext>
            </a:extLst>
          </p:cNvPr>
          <p:cNvSpPr>
            <a:spLocks noGrp="1"/>
          </p:cNvSpPr>
          <p:nvPr>
            <p:ph type="body" sz="quarter" idx="13" hasCustomPrompt="1"/>
          </p:nvPr>
        </p:nvSpPr>
        <p:spPr>
          <a:xfrm>
            <a:off x="7247096" y="914400"/>
            <a:ext cx="833914" cy="664263"/>
          </a:xfrm>
        </p:spPr>
        <p:txBody>
          <a:bodyPr anchor="ctr">
            <a:noAutofit/>
          </a:bodyPr>
          <a:lstStyle>
            <a:lvl1pPr>
              <a:defRPr lang="en-US" sz="3800" kern="1200" dirty="0">
                <a:solidFill>
                  <a:schemeClr val="bg1"/>
                </a:solidFill>
                <a:latin typeface="Impact"/>
                <a:ea typeface="+mj-ea"/>
                <a:cs typeface="Impact"/>
              </a:defRPr>
            </a:lvl1pPr>
          </a:lstStyle>
          <a:p>
            <a:pPr lvl="0"/>
            <a:r>
              <a:rPr lang="en-US" dirty="0"/>
              <a:t>01</a:t>
            </a:r>
          </a:p>
        </p:txBody>
      </p:sp>
      <p:sp>
        <p:nvSpPr>
          <p:cNvPr id="12" name="Text Placeholder 2">
            <a:extLst>
              <a:ext uri="{FF2B5EF4-FFF2-40B4-BE49-F238E27FC236}">
                <a16:creationId xmlns="" xmlns:a16="http://schemas.microsoft.com/office/drawing/2014/main" id="{C769C3BF-A1AB-44E6-8794-824365B31E73}"/>
              </a:ext>
            </a:extLst>
          </p:cNvPr>
          <p:cNvSpPr>
            <a:spLocks noGrp="1"/>
          </p:cNvSpPr>
          <p:nvPr>
            <p:ph type="body" idx="14"/>
          </p:nvPr>
        </p:nvSpPr>
        <p:spPr>
          <a:xfrm>
            <a:off x="241200" y="2101525"/>
            <a:ext cx="5260086" cy="740664"/>
          </a:xfrm>
        </p:spPr>
        <p:txBody>
          <a:bodyPr>
            <a:noAutofit/>
          </a:bodyPr>
          <a:lstStyle>
            <a:lvl1pPr marL="0" indent="0">
              <a:buNone/>
              <a:defRPr lang="en-US" sz="1800" kern="1200" spc="30" dirty="0">
                <a:solidFill>
                  <a:srgbClr val="FFFFFF"/>
                </a:solidFill>
                <a:latin typeface="Impact"/>
                <a:ea typeface="+mj-ea"/>
                <a:cs typeface="Impac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1">
            <a:extLst>
              <a:ext uri="{FF2B5EF4-FFF2-40B4-BE49-F238E27FC236}">
                <a16:creationId xmlns="" xmlns:a16="http://schemas.microsoft.com/office/drawing/2014/main" id="{10C4F10E-C5CB-494A-BE03-E94F739653F9}"/>
              </a:ext>
            </a:extLst>
          </p:cNvPr>
          <p:cNvSpPr>
            <a:spLocks noGrp="1"/>
          </p:cNvSpPr>
          <p:nvPr>
            <p:ph type="title"/>
          </p:nvPr>
        </p:nvSpPr>
        <p:spPr>
          <a:xfrm>
            <a:off x="241200" y="937418"/>
            <a:ext cx="6150446" cy="1164107"/>
          </a:xfrm>
        </p:spPr>
        <p:txBody>
          <a:bodyPr anchor="t">
            <a:noAutofit/>
          </a:bodyPr>
          <a:lstStyle>
            <a:lvl1pPr algn="l" defTabSz="914400" rtl="0" eaLnBrk="1" latinLnBrk="0" hangingPunct="1">
              <a:lnSpc>
                <a:spcPct val="90000"/>
              </a:lnSpc>
              <a:spcBef>
                <a:spcPct val="0"/>
              </a:spcBef>
              <a:buNone/>
              <a:defRPr lang="en-US" sz="3800" kern="1200" cap="all" spc="50" dirty="0">
                <a:solidFill>
                  <a:srgbClr val="FFFFFF"/>
                </a:solidFill>
                <a:latin typeface="Impact"/>
                <a:ea typeface="+mj-ea"/>
                <a:cs typeface="Impact"/>
              </a:defRPr>
            </a:lvl1pPr>
          </a:lstStyle>
          <a:p>
            <a:r>
              <a:rPr lang="en-US"/>
              <a:t>Click to edit Master title style</a:t>
            </a:r>
            <a:endParaRPr lang="en-US" dirty="0"/>
          </a:p>
        </p:txBody>
      </p:sp>
      <p:pic>
        <p:nvPicPr>
          <p:cNvPr id="11" name="Picture 10">
            <a:extLst>
              <a:ext uri="{FF2B5EF4-FFF2-40B4-BE49-F238E27FC236}">
                <a16:creationId xmlns="" xmlns:a16="http://schemas.microsoft.com/office/drawing/2014/main" id="{4F6C4E3A-A2F2-4920-A001-79B7C17A43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257238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TITL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 xmlns:a16="http://schemas.microsoft.com/office/drawing/2014/main" id="{50BAA3A7-A21E-48CA-B965-9597C1B2A7D4}"/>
              </a:ext>
            </a:extLst>
          </p:cNvPr>
          <p:cNvSpPr>
            <a:spLocks noGrp="1"/>
          </p:cNvSpPr>
          <p:nvPr>
            <p:ph type="body" sz="quarter" idx="13" hasCustomPrompt="1"/>
          </p:nvPr>
        </p:nvSpPr>
        <p:spPr>
          <a:xfrm>
            <a:off x="7247096" y="914400"/>
            <a:ext cx="833914" cy="664263"/>
          </a:xfrm>
        </p:spPr>
        <p:txBody>
          <a:bodyPr anchor="ctr">
            <a:noAutofit/>
          </a:bodyPr>
          <a:lstStyle>
            <a:lvl1pPr>
              <a:defRPr lang="en-US" sz="3800" kern="1200" dirty="0">
                <a:solidFill>
                  <a:schemeClr val="bg1"/>
                </a:solidFill>
                <a:latin typeface="Impact"/>
                <a:ea typeface="+mj-ea"/>
                <a:cs typeface="Impact"/>
              </a:defRPr>
            </a:lvl1pPr>
          </a:lstStyle>
          <a:p>
            <a:pPr lvl="0"/>
            <a:r>
              <a:rPr lang="en-US" dirty="0"/>
              <a:t>01</a:t>
            </a:r>
          </a:p>
        </p:txBody>
      </p:sp>
      <p:sp>
        <p:nvSpPr>
          <p:cNvPr id="11" name="Text Placeholder 2">
            <a:extLst>
              <a:ext uri="{FF2B5EF4-FFF2-40B4-BE49-F238E27FC236}">
                <a16:creationId xmlns="" xmlns:a16="http://schemas.microsoft.com/office/drawing/2014/main" id="{C769C3BF-A1AB-44E6-8794-824365B31E73}"/>
              </a:ext>
            </a:extLst>
          </p:cNvPr>
          <p:cNvSpPr>
            <a:spLocks noGrp="1"/>
          </p:cNvSpPr>
          <p:nvPr>
            <p:ph type="body" idx="14"/>
          </p:nvPr>
        </p:nvSpPr>
        <p:spPr>
          <a:xfrm>
            <a:off x="241200" y="2101525"/>
            <a:ext cx="5260086" cy="740664"/>
          </a:xfrm>
        </p:spPr>
        <p:txBody>
          <a:bodyPr>
            <a:noAutofit/>
          </a:bodyPr>
          <a:lstStyle>
            <a:lvl1pPr marL="0" indent="0">
              <a:buNone/>
              <a:defRPr lang="en-US" sz="1800" kern="1200" spc="30" dirty="0">
                <a:solidFill>
                  <a:srgbClr val="FFFFFF"/>
                </a:solidFill>
                <a:latin typeface="Impact"/>
                <a:ea typeface="+mj-ea"/>
                <a:cs typeface="Impac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1">
            <a:extLst>
              <a:ext uri="{FF2B5EF4-FFF2-40B4-BE49-F238E27FC236}">
                <a16:creationId xmlns="" xmlns:a16="http://schemas.microsoft.com/office/drawing/2014/main" id="{10C4F10E-C5CB-494A-BE03-E94F739653F9}"/>
              </a:ext>
            </a:extLst>
          </p:cNvPr>
          <p:cNvSpPr>
            <a:spLocks noGrp="1"/>
          </p:cNvSpPr>
          <p:nvPr>
            <p:ph type="title"/>
          </p:nvPr>
        </p:nvSpPr>
        <p:spPr>
          <a:xfrm>
            <a:off x="241200" y="937418"/>
            <a:ext cx="6150446" cy="1164107"/>
          </a:xfrm>
        </p:spPr>
        <p:txBody>
          <a:bodyPr anchor="t">
            <a:noAutofit/>
          </a:bodyPr>
          <a:lstStyle>
            <a:lvl1pPr algn="l" defTabSz="914400" rtl="0" eaLnBrk="1" latinLnBrk="0" hangingPunct="1">
              <a:lnSpc>
                <a:spcPct val="90000"/>
              </a:lnSpc>
              <a:spcBef>
                <a:spcPct val="0"/>
              </a:spcBef>
              <a:buNone/>
              <a:defRPr lang="en-US" sz="3800" kern="1200" cap="all" spc="50" dirty="0">
                <a:solidFill>
                  <a:srgbClr val="FFFFFF"/>
                </a:solidFill>
                <a:latin typeface="Impact"/>
                <a:ea typeface="+mj-ea"/>
                <a:cs typeface="Impact"/>
              </a:defRPr>
            </a:lvl1pPr>
          </a:lstStyle>
          <a:p>
            <a:r>
              <a:rPr lang="en-US"/>
              <a:t>Click to edit Master title style</a:t>
            </a:r>
            <a:endParaRPr lang="en-US" dirty="0"/>
          </a:p>
        </p:txBody>
      </p:sp>
      <p:sp>
        <p:nvSpPr>
          <p:cNvPr id="8" name="Rectangle 7">
            <a:extLst>
              <a:ext uri="{FF2B5EF4-FFF2-40B4-BE49-F238E27FC236}">
                <a16:creationId xmlns="" xmlns:a16="http://schemas.microsoft.com/office/drawing/2014/main" id="{271CF3C1-673E-4A67-BA07-0B521D793DE0}"/>
              </a:ext>
            </a:extLst>
          </p:cNvPr>
          <p:cNvSpPr/>
          <p:nvPr userDrawn="1"/>
        </p:nvSpPr>
        <p:spPr>
          <a:xfrm>
            <a:off x="7247096" y="184150"/>
            <a:ext cx="1738154" cy="60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 xmlns:a16="http://schemas.microsoft.com/office/drawing/2014/main" id="{73147C85-3168-4FDB-99CD-B32188B59B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93578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TITL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 Placeholder 7">
            <a:extLst>
              <a:ext uri="{FF2B5EF4-FFF2-40B4-BE49-F238E27FC236}">
                <a16:creationId xmlns="" xmlns:a16="http://schemas.microsoft.com/office/drawing/2014/main" id="{50BAA3A7-A21E-48CA-B965-9597C1B2A7D4}"/>
              </a:ext>
            </a:extLst>
          </p:cNvPr>
          <p:cNvSpPr>
            <a:spLocks noGrp="1"/>
          </p:cNvSpPr>
          <p:nvPr>
            <p:ph type="body" sz="quarter" idx="13" hasCustomPrompt="1"/>
          </p:nvPr>
        </p:nvSpPr>
        <p:spPr>
          <a:xfrm>
            <a:off x="7247096" y="914400"/>
            <a:ext cx="833914" cy="664263"/>
          </a:xfrm>
        </p:spPr>
        <p:txBody>
          <a:bodyPr anchor="ctr">
            <a:noAutofit/>
          </a:bodyPr>
          <a:lstStyle>
            <a:lvl1pPr>
              <a:defRPr lang="en-US" sz="3800" kern="1200" dirty="0">
                <a:solidFill>
                  <a:schemeClr val="tx1"/>
                </a:solidFill>
                <a:latin typeface="Impact"/>
                <a:ea typeface="+mj-ea"/>
                <a:cs typeface="Impact"/>
              </a:defRPr>
            </a:lvl1pPr>
          </a:lstStyle>
          <a:p>
            <a:pPr lvl="0"/>
            <a:r>
              <a:rPr lang="en-US" dirty="0"/>
              <a:t>01</a:t>
            </a:r>
          </a:p>
        </p:txBody>
      </p:sp>
      <p:sp>
        <p:nvSpPr>
          <p:cNvPr id="10" name="Text Placeholder 2">
            <a:extLst>
              <a:ext uri="{FF2B5EF4-FFF2-40B4-BE49-F238E27FC236}">
                <a16:creationId xmlns="" xmlns:a16="http://schemas.microsoft.com/office/drawing/2014/main" id="{C769C3BF-A1AB-44E6-8794-824365B31E73}"/>
              </a:ext>
            </a:extLst>
          </p:cNvPr>
          <p:cNvSpPr>
            <a:spLocks noGrp="1"/>
          </p:cNvSpPr>
          <p:nvPr>
            <p:ph type="body" idx="14"/>
          </p:nvPr>
        </p:nvSpPr>
        <p:spPr>
          <a:xfrm>
            <a:off x="241200" y="2101525"/>
            <a:ext cx="5260086" cy="740664"/>
          </a:xfrm>
        </p:spPr>
        <p:txBody>
          <a:bodyPr>
            <a:noAutofit/>
          </a:bodyPr>
          <a:lstStyle>
            <a:lvl1pPr marL="0" indent="0">
              <a:buNone/>
              <a:defRPr lang="en-US" sz="1800" kern="1200" spc="30" dirty="0">
                <a:solidFill>
                  <a:schemeClr val="tx1"/>
                </a:solidFill>
                <a:latin typeface="Impact"/>
                <a:ea typeface="+mj-ea"/>
                <a:cs typeface="Impac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itle 1">
            <a:extLst>
              <a:ext uri="{FF2B5EF4-FFF2-40B4-BE49-F238E27FC236}">
                <a16:creationId xmlns="" xmlns:a16="http://schemas.microsoft.com/office/drawing/2014/main" id="{10C4F10E-C5CB-494A-BE03-E94F739653F9}"/>
              </a:ext>
            </a:extLst>
          </p:cNvPr>
          <p:cNvSpPr>
            <a:spLocks noGrp="1"/>
          </p:cNvSpPr>
          <p:nvPr>
            <p:ph type="title"/>
          </p:nvPr>
        </p:nvSpPr>
        <p:spPr>
          <a:xfrm>
            <a:off x="241200" y="937418"/>
            <a:ext cx="6150446" cy="1164107"/>
          </a:xfrm>
        </p:spPr>
        <p:txBody>
          <a:bodyPr anchor="t">
            <a:noAutofit/>
          </a:bodyPr>
          <a:lstStyle>
            <a:lvl1pPr algn="l" defTabSz="914400" rtl="0" eaLnBrk="1" latinLnBrk="0" hangingPunct="1">
              <a:lnSpc>
                <a:spcPct val="90000"/>
              </a:lnSpc>
              <a:spcBef>
                <a:spcPct val="0"/>
              </a:spcBef>
              <a:buNone/>
              <a:defRPr lang="en-US" sz="3800" kern="1200" cap="all" spc="50" dirty="0">
                <a:solidFill>
                  <a:schemeClr val="tx1"/>
                </a:solidFill>
                <a:latin typeface="Impact"/>
                <a:ea typeface="+mj-ea"/>
                <a:cs typeface="Impact"/>
              </a:defRPr>
            </a:lvl1pPr>
          </a:lstStyle>
          <a:p>
            <a:r>
              <a:rPr lang="en-US"/>
              <a:t>Click to edit Master title style</a:t>
            </a:r>
            <a:endParaRPr lang="en-US" dirty="0"/>
          </a:p>
        </p:txBody>
      </p:sp>
      <p:sp>
        <p:nvSpPr>
          <p:cNvPr id="7" name="Rectangle 6">
            <a:extLst>
              <a:ext uri="{FF2B5EF4-FFF2-40B4-BE49-F238E27FC236}">
                <a16:creationId xmlns="" xmlns:a16="http://schemas.microsoft.com/office/drawing/2014/main" id="{11FF72CD-C159-4F48-B26E-7A3621630635}"/>
              </a:ext>
            </a:extLst>
          </p:cNvPr>
          <p:cNvSpPr/>
          <p:nvPr userDrawn="1"/>
        </p:nvSpPr>
        <p:spPr>
          <a:xfrm>
            <a:off x="7247096" y="184150"/>
            <a:ext cx="1738154" cy="6032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 xmlns:a16="http://schemas.microsoft.com/office/drawing/2014/main" id="{027304A1-8A90-4C9D-8B2B-BABB4D082E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620" y="323850"/>
            <a:ext cx="1325880" cy="343210"/>
          </a:xfrm>
          <a:prstGeom prst="rect">
            <a:avLst/>
          </a:prstGeom>
        </p:spPr>
      </p:pic>
    </p:spTree>
    <p:extLst>
      <p:ext uri="{BB962C8B-B14F-4D97-AF65-F5344CB8AC3E}">
        <p14:creationId xmlns:p14="http://schemas.microsoft.com/office/powerpoint/2010/main" val="95972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QUADENT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5DC3AA-A5DD-4C33-83C7-1BAD68E03D34}"/>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 xmlns:a16="http://schemas.microsoft.com/office/drawing/2014/main" id="{99A33A3B-C0C8-49D9-A281-EC926C0D59E9}"/>
              </a:ext>
            </a:extLst>
          </p:cNvPr>
          <p:cNvSpPr>
            <a:spLocks noGrp="1"/>
          </p:cNvSpPr>
          <p:nvPr>
            <p:ph sz="quarter" idx="24"/>
          </p:nvPr>
        </p:nvSpPr>
        <p:spPr>
          <a:xfrm>
            <a:off x="239713" y="2179638"/>
            <a:ext cx="3990975" cy="1728216"/>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4">
            <a:extLst>
              <a:ext uri="{FF2B5EF4-FFF2-40B4-BE49-F238E27FC236}">
                <a16:creationId xmlns="" xmlns:a16="http://schemas.microsoft.com/office/drawing/2014/main" id="{8D73D6CF-87A2-454A-9FE7-F4D62F7ACFE2}"/>
              </a:ext>
            </a:extLst>
          </p:cNvPr>
          <p:cNvSpPr>
            <a:spLocks noGrp="1"/>
          </p:cNvSpPr>
          <p:nvPr>
            <p:ph sz="quarter" idx="25"/>
          </p:nvPr>
        </p:nvSpPr>
        <p:spPr>
          <a:xfrm>
            <a:off x="4913314" y="2179638"/>
            <a:ext cx="3990975" cy="1728216"/>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4">
            <a:extLst>
              <a:ext uri="{FF2B5EF4-FFF2-40B4-BE49-F238E27FC236}">
                <a16:creationId xmlns="" xmlns:a16="http://schemas.microsoft.com/office/drawing/2014/main" id="{A760F083-BE86-46D1-BAC2-897BF912121E}"/>
              </a:ext>
            </a:extLst>
          </p:cNvPr>
          <p:cNvSpPr>
            <a:spLocks noGrp="1"/>
          </p:cNvSpPr>
          <p:nvPr>
            <p:ph sz="quarter" idx="26"/>
          </p:nvPr>
        </p:nvSpPr>
        <p:spPr>
          <a:xfrm>
            <a:off x="239713" y="4669219"/>
            <a:ext cx="3990975" cy="1728216"/>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4">
            <a:extLst>
              <a:ext uri="{FF2B5EF4-FFF2-40B4-BE49-F238E27FC236}">
                <a16:creationId xmlns="" xmlns:a16="http://schemas.microsoft.com/office/drawing/2014/main" id="{7C9FC7D2-F6DE-4527-B550-8A7065252FAC}"/>
              </a:ext>
            </a:extLst>
          </p:cNvPr>
          <p:cNvSpPr>
            <a:spLocks noGrp="1"/>
          </p:cNvSpPr>
          <p:nvPr>
            <p:ph sz="quarter" idx="27"/>
          </p:nvPr>
        </p:nvSpPr>
        <p:spPr>
          <a:xfrm>
            <a:off x="4906963" y="4669219"/>
            <a:ext cx="3990975" cy="1728216"/>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458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0528095-C13F-466B-900D-CEE68B8F0266}"/>
              </a:ext>
            </a:extLst>
          </p:cNvPr>
          <p:cNvSpPr>
            <a:spLocks noGrp="1"/>
          </p:cNvSpPr>
          <p:nvPr>
            <p:ph type="body" idx="1"/>
          </p:nvPr>
        </p:nvSpPr>
        <p:spPr>
          <a:xfrm>
            <a:off x="240200" y="1736725"/>
            <a:ext cx="8605350" cy="444023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 xmlns:a16="http://schemas.microsoft.com/office/drawing/2014/main" id="{C207491C-1467-4442-A48E-77DCA07B3FE0}"/>
              </a:ext>
            </a:extLst>
          </p:cNvPr>
          <p:cNvSpPr>
            <a:spLocks noGrp="1"/>
          </p:cNvSpPr>
          <p:nvPr>
            <p:ph type="title"/>
          </p:nvPr>
        </p:nvSpPr>
        <p:spPr>
          <a:xfrm>
            <a:off x="240199" y="381600"/>
            <a:ext cx="7105163" cy="1102713"/>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5" name="Picture 4">
            <a:extLst>
              <a:ext uri="{FF2B5EF4-FFF2-40B4-BE49-F238E27FC236}">
                <a16:creationId xmlns="" xmlns:a16="http://schemas.microsoft.com/office/drawing/2014/main" id="{C7B455A1-37FA-4584-90C5-06363B4B0060}"/>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502207" y="399740"/>
            <a:ext cx="1325880" cy="343210"/>
          </a:xfrm>
          <a:prstGeom prst="rect">
            <a:avLst/>
          </a:prstGeom>
        </p:spPr>
      </p:pic>
      <p:sp>
        <p:nvSpPr>
          <p:cNvPr id="9" name="Rectangle 8">
            <a:extLst>
              <a:ext uri="{FF2B5EF4-FFF2-40B4-BE49-F238E27FC236}">
                <a16:creationId xmlns="" xmlns:a16="http://schemas.microsoft.com/office/drawing/2014/main" id="{044DD620-AAA3-4E88-8B0F-8478B8404133}"/>
              </a:ext>
            </a:extLst>
          </p:cNvPr>
          <p:cNvSpPr/>
          <p:nvPr userDrawn="1"/>
        </p:nvSpPr>
        <p:spPr>
          <a:xfrm>
            <a:off x="7077206" y="6496943"/>
            <a:ext cx="2057400" cy="365125"/>
          </a:xfrm>
          <a:prstGeom prst="rect">
            <a:avLst/>
          </a:prstGeom>
        </p:spPr>
        <p:txBody>
          <a:bodyPr vert="horz" lIns="91440" tIns="45720" rIns="91440" bIns="45720" rtlCol="0" anchor="ctr"/>
          <a:lstStyle/>
          <a:p>
            <a:pPr lvl="0" algn="r"/>
            <a:fld id="{409CF4CD-9038-444B-8A66-4D5109F322D4}" type="slidenum">
              <a:rPr lang="en-US" sz="1200" smtClean="0">
                <a:solidFill>
                  <a:schemeClr val="tx1">
                    <a:tint val="75000"/>
                  </a:schemeClr>
                </a:solidFill>
              </a:rPr>
              <a:pPr lvl="0" algn="r"/>
              <a:t>‹#›</a:t>
            </a:fld>
            <a:endParaRPr lang="en-US" sz="1200" dirty="0">
              <a:solidFill>
                <a:schemeClr val="tx1">
                  <a:tint val="75000"/>
                </a:schemeClr>
              </a:solidFill>
            </a:endParaRPr>
          </a:p>
        </p:txBody>
      </p:sp>
      <p:sp>
        <p:nvSpPr>
          <p:cNvPr id="4" name="empower - DO NOT DELETE!!!" hidden="1">
            <a:extLst>
              <a:ext uri="{FF2B5EF4-FFF2-40B4-BE49-F238E27FC236}">
                <a16:creationId xmlns="" xmlns:a16="http://schemas.microsoft.com/office/drawing/2014/main" id="{F697C4F3-7DCD-4C49-9FC3-8389E0320A1D}"/>
              </a:ext>
            </a:extLst>
          </p:cNvPr>
          <p:cNvSpPr/>
          <p:nvPr userDrawn="1">
            <p:custDataLst>
              <p:tags r:id="rId36"/>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5434100"/>
      </p:ext>
    </p:extLst>
  </p:cSld>
  <p:clrMap bg1="lt1" tx1="dk1" bg2="lt2" tx2="dk2" accent1="accent1" accent2="accent2" accent3="accent3" accent4="accent4" accent5="accent5" accent6="accent6" hlink="hlink" folHlink="folHlink"/>
  <p:sldLayoutIdLst>
    <p:sldLayoutId id="2147483723" r:id="rId1"/>
    <p:sldLayoutId id="2147483756" r:id="rId2"/>
    <p:sldLayoutId id="2147483757"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Lst>
  <p:hf hdr="0" ftr="0" dt="0"/>
  <p:txStyles>
    <p:titleStyle>
      <a:lvl1pPr algn="l" defTabSz="914400" rtl="0" eaLnBrk="1" latinLnBrk="0" hangingPunct="1">
        <a:lnSpc>
          <a:spcPct val="90000"/>
        </a:lnSpc>
        <a:spcBef>
          <a:spcPct val="0"/>
        </a:spcBef>
        <a:buNone/>
        <a:defRPr sz="2800" kern="1200" cap="all" baseline="0">
          <a:solidFill>
            <a:schemeClr val="tx1"/>
          </a:solidFill>
          <a:latin typeface="Impact"/>
          <a:ea typeface="+mj-ea"/>
          <a:cs typeface="Impact"/>
        </a:defRPr>
      </a:lvl1pPr>
    </p:titleStyle>
    <p:body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560">
          <p15:clr>
            <a:srgbClr val="F26B43"/>
          </p15:clr>
        </p15:guide>
        <p15:guide id="2" pos="3091">
          <p15:clr>
            <a:srgbClr val="F26B43"/>
          </p15:clr>
        </p15:guide>
        <p15:guide id="3" pos="4627">
          <p15:clr>
            <a:srgbClr val="F26B43"/>
          </p15:clr>
        </p15:guide>
        <p15:guide id="4" pos="5572">
          <p15:clr>
            <a:srgbClr val="F26B43"/>
          </p15:clr>
        </p15:guide>
        <p15:guide id="5" pos="148">
          <p15:clr>
            <a:srgbClr val="F26B43"/>
          </p15:clr>
        </p15:guide>
        <p15:guide id="6" pos="7440">
          <p15:clr>
            <a:srgbClr val="F26B43"/>
          </p15:clr>
        </p15:guide>
        <p15:guide id="7" orient="horz" pos="240">
          <p15:clr>
            <a:srgbClr val="F26B43"/>
          </p15:clr>
        </p15:guide>
        <p15:guide id="8" orient="horz" pos="4061">
          <p15:clr>
            <a:srgbClr val="F26B43"/>
          </p15:clr>
        </p15:guide>
        <p15:guide id="9" orient="horz" pos="1094">
          <p15:clr>
            <a:srgbClr val="F26B43"/>
          </p15:clr>
        </p15:guide>
        <p15:guide id="10" orient="horz" pos="935">
          <p15:clr>
            <a:srgbClr val="F26B43"/>
          </p15:clr>
        </p15:guide>
        <p15:guide id="11" orient="horz" pos="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1.wdp"/><Relationship Id="rId18" Type="http://schemas.openxmlformats.org/officeDocument/2006/relationships/image" Target="../media/image44.jpeg"/><Relationship Id="rId26" Type="http://schemas.openxmlformats.org/officeDocument/2006/relationships/image" Target="../media/image52.jpeg"/><Relationship Id="rId3" Type="http://schemas.openxmlformats.org/officeDocument/2006/relationships/image" Target="../media/image30.gif"/><Relationship Id="rId21" Type="http://schemas.openxmlformats.org/officeDocument/2006/relationships/image" Target="../media/image47.jpe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3.jpeg"/><Relationship Id="rId25" Type="http://schemas.openxmlformats.org/officeDocument/2006/relationships/image" Target="../media/image51.jpeg"/><Relationship Id="rId2" Type="http://schemas.openxmlformats.org/officeDocument/2006/relationships/notesSlide" Target="../notesSlides/notesSlide22.xm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slideLayout" Target="../slideLayouts/slideLayout14.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0.jpeg"/><Relationship Id="rId5" Type="http://schemas.openxmlformats.org/officeDocument/2006/relationships/image" Target="../media/image32.jpeg"/><Relationship Id="rId15" Type="http://schemas.openxmlformats.org/officeDocument/2006/relationships/image" Target="../media/image41.jpeg"/><Relationship Id="rId23" Type="http://schemas.openxmlformats.org/officeDocument/2006/relationships/image" Target="../media/image49.jpeg"/><Relationship Id="rId10" Type="http://schemas.openxmlformats.org/officeDocument/2006/relationships/image" Target="../media/image37.jpeg"/><Relationship Id="rId19" Type="http://schemas.openxmlformats.org/officeDocument/2006/relationships/image" Target="../media/image45.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0.jpeg"/><Relationship Id="rId22" Type="http://schemas.openxmlformats.org/officeDocument/2006/relationships/image" Target="../media/image4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mailto:mcastro@caldwellpartners.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a:extLst>
              <a:ext uri="{FF2B5EF4-FFF2-40B4-BE49-F238E27FC236}">
                <a16:creationId xmlns="" xmlns:a16="http://schemas.microsoft.com/office/drawing/2014/main" id="{771A7784-345E-49C1-A1AC-7A10DD253FEA}"/>
              </a:ext>
            </a:extLst>
          </p:cNvPr>
          <p:cNvSpPr>
            <a:spLocks noGrp="1"/>
          </p:cNvSpPr>
          <p:nvPr>
            <p:ph type="subTitle" idx="1"/>
          </p:nvPr>
        </p:nvSpPr>
        <p:spPr/>
        <p:txBody>
          <a:bodyPr/>
          <a:lstStyle/>
          <a:p>
            <a:r>
              <a:rPr lang="en-US" dirty="0"/>
              <a:t>Presented to: </a:t>
            </a:r>
            <a:br>
              <a:rPr lang="en-US" dirty="0"/>
            </a:br>
            <a:r>
              <a:rPr lang="en-US" dirty="0"/>
              <a:t>Brazil-UK Chamber of Commerce</a:t>
            </a:r>
          </a:p>
        </p:txBody>
      </p:sp>
      <p:sp>
        <p:nvSpPr>
          <p:cNvPr id="19" name="Text Placeholder 18">
            <a:extLst>
              <a:ext uri="{FF2B5EF4-FFF2-40B4-BE49-F238E27FC236}">
                <a16:creationId xmlns="" xmlns:a16="http://schemas.microsoft.com/office/drawing/2014/main" id="{EE155045-A910-4557-AA88-81F88404F25F}"/>
              </a:ext>
            </a:extLst>
          </p:cNvPr>
          <p:cNvSpPr>
            <a:spLocks noGrp="1"/>
          </p:cNvSpPr>
          <p:nvPr>
            <p:ph type="body" sz="quarter" idx="13"/>
          </p:nvPr>
        </p:nvSpPr>
        <p:spPr>
          <a:xfrm>
            <a:off x="240269" y="6019800"/>
            <a:ext cx="4666694" cy="427038"/>
          </a:xfrm>
        </p:spPr>
        <p:txBody>
          <a:bodyPr/>
          <a:lstStyle/>
          <a:p>
            <a:r>
              <a:rPr lang="en-US" dirty="0"/>
              <a:t>Date: May 22nd, 2018</a:t>
            </a:r>
          </a:p>
        </p:txBody>
      </p:sp>
      <p:sp>
        <p:nvSpPr>
          <p:cNvPr id="17" name="Title 16">
            <a:extLst>
              <a:ext uri="{FF2B5EF4-FFF2-40B4-BE49-F238E27FC236}">
                <a16:creationId xmlns="" xmlns:a16="http://schemas.microsoft.com/office/drawing/2014/main" id="{7201CAAA-4E68-405D-BFFA-720B28C20AAD}"/>
              </a:ext>
            </a:extLst>
          </p:cNvPr>
          <p:cNvSpPr>
            <a:spLocks noGrp="1"/>
          </p:cNvSpPr>
          <p:nvPr>
            <p:ph type="ctrTitle"/>
          </p:nvPr>
        </p:nvSpPr>
        <p:spPr>
          <a:xfrm>
            <a:off x="240268" y="2247901"/>
            <a:ext cx="6541531" cy="2202181"/>
          </a:xfrm>
        </p:spPr>
        <p:txBody>
          <a:bodyPr/>
          <a:lstStyle/>
          <a:p>
            <a:r>
              <a:rPr lang="en-US" sz="3600" dirty="0"/>
              <a:t>Talent Management &amp; </a:t>
            </a:r>
            <a:br>
              <a:rPr lang="en-US" sz="3600" dirty="0"/>
            </a:br>
            <a:r>
              <a:rPr lang="en-US" sz="3600" dirty="0"/>
              <a:t>Succession planning – </a:t>
            </a:r>
            <a:r>
              <a:rPr lang="en-US" sz="3600" dirty="0" err="1"/>
              <a:t>Latam</a:t>
            </a:r>
            <a:r>
              <a:rPr lang="en-US" sz="3600" dirty="0"/>
              <a:t> and Europe in uncertain waters</a:t>
            </a:r>
          </a:p>
        </p:txBody>
      </p:sp>
    </p:spTree>
    <p:extLst>
      <p:ext uri="{BB962C8B-B14F-4D97-AF65-F5344CB8AC3E}">
        <p14:creationId xmlns:p14="http://schemas.microsoft.com/office/powerpoint/2010/main" val="41468226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 xmlns:a16="http://schemas.microsoft.com/office/drawing/2014/main" id="{DF447603-ACC0-49CE-B999-7DE3B38E44A9}"/>
              </a:ext>
            </a:extLst>
          </p:cNvPr>
          <p:cNvSpPr>
            <a:spLocks noGrp="1"/>
          </p:cNvSpPr>
          <p:nvPr>
            <p:ph type="title"/>
          </p:nvPr>
        </p:nvSpPr>
        <p:spPr/>
        <p:txBody>
          <a:bodyPr/>
          <a:lstStyle/>
          <a:p>
            <a:r>
              <a:rPr lang="en-GB" dirty="0"/>
              <a:t>Talent Management &amp; </a:t>
            </a:r>
            <a:br>
              <a:rPr lang="en-GB" dirty="0"/>
            </a:br>
            <a:r>
              <a:rPr lang="en-GB" dirty="0"/>
              <a:t>Succession planning –Europe in uncertain waters</a:t>
            </a:r>
            <a:endParaRPr lang="en-US" dirty="0"/>
          </a:p>
        </p:txBody>
      </p:sp>
    </p:spTree>
    <p:extLst>
      <p:ext uri="{BB962C8B-B14F-4D97-AF65-F5344CB8AC3E}">
        <p14:creationId xmlns:p14="http://schemas.microsoft.com/office/powerpoint/2010/main" val="20409652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9198" y="1321902"/>
            <a:ext cx="8605837" cy="523220"/>
          </a:xfrm>
          <a:prstGeom prst="rect">
            <a:avLst/>
          </a:prstGeom>
          <a:noFill/>
        </p:spPr>
        <p:txBody>
          <a:bodyPr wrap="square" rtlCol="0">
            <a:spAutoFit/>
          </a:bodyPr>
          <a:lstStyle/>
          <a:p>
            <a:r>
              <a:rPr lang="en-US" sz="1400" dirty="0"/>
              <a:t>The European Union has undergone a great deal of change over the past few years, including general elections in France, Germany, the UK and Italy. However the biggest shake up has been Brexit.</a:t>
            </a:r>
          </a:p>
        </p:txBody>
      </p:sp>
      <p:sp>
        <p:nvSpPr>
          <p:cNvPr id="20" name="Title 4"/>
          <p:cNvSpPr>
            <a:spLocks noGrp="1"/>
          </p:cNvSpPr>
          <p:nvPr>
            <p:ph type="title"/>
          </p:nvPr>
        </p:nvSpPr>
        <p:spPr>
          <a:xfrm>
            <a:off x="216267" y="373077"/>
            <a:ext cx="7105163" cy="1102713"/>
          </a:xfrm>
        </p:spPr>
        <p:txBody>
          <a:bodyPr/>
          <a:lstStyle/>
          <a:p>
            <a:r>
              <a:rPr lang="en-US" dirty="0"/>
              <a:t>Uncertain waters in Europe</a:t>
            </a:r>
          </a:p>
        </p:txBody>
      </p:sp>
      <p:sp>
        <p:nvSpPr>
          <p:cNvPr id="14" name="Content Placeholder 13">
            <a:extLst>
              <a:ext uri="{FF2B5EF4-FFF2-40B4-BE49-F238E27FC236}">
                <a16:creationId xmlns="" xmlns:a16="http://schemas.microsoft.com/office/drawing/2014/main" id="{0C5E8B43-65C9-482B-8011-79B696C9D057}"/>
              </a:ext>
            </a:extLst>
          </p:cNvPr>
          <p:cNvSpPr>
            <a:spLocks noGrp="1"/>
          </p:cNvSpPr>
          <p:nvPr>
            <p:ph sz="quarter" idx="24"/>
          </p:nvPr>
        </p:nvSpPr>
        <p:spPr/>
        <p:txBody>
          <a:bodyPr/>
          <a:lstStyle/>
          <a:p>
            <a:pPr lvl="4"/>
            <a:endParaRPr lang="en-US" dirty="0"/>
          </a:p>
          <a:p>
            <a:pPr lvl="4"/>
            <a:r>
              <a:rPr lang="en-US" dirty="0"/>
              <a:t>European economies by scale (EU GDP %)</a:t>
            </a:r>
          </a:p>
          <a:p>
            <a:pPr lvl="4"/>
            <a:endParaRPr lang="en-US" dirty="0"/>
          </a:p>
          <a:p>
            <a:pPr lvl="4"/>
            <a:r>
              <a:rPr lang="en-US" sz="1200" cap="none" dirty="0">
                <a:solidFill>
                  <a:prstClr val="white"/>
                </a:solidFill>
                <a:latin typeface="Trebuchet MS"/>
              </a:rPr>
              <a:t>The UK is the 2</a:t>
            </a:r>
            <a:r>
              <a:rPr lang="en-US" sz="1200" cap="none" baseline="30000" dirty="0">
                <a:solidFill>
                  <a:prstClr val="white"/>
                </a:solidFill>
                <a:latin typeface="Trebuchet MS"/>
              </a:rPr>
              <a:t>nd</a:t>
            </a:r>
            <a:r>
              <a:rPr lang="en-US" sz="1200" cap="none" dirty="0">
                <a:solidFill>
                  <a:prstClr val="white"/>
                </a:solidFill>
                <a:latin typeface="Trebuchet MS"/>
              </a:rPr>
              <a:t> largest economy in the EU behind Germany</a:t>
            </a:r>
            <a:endParaRPr lang="en-US" sz="1200" dirty="0">
              <a:latin typeface="+mn-lt"/>
            </a:endParaRPr>
          </a:p>
        </p:txBody>
      </p:sp>
      <p:sp>
        <p:nvSpPr>
          <p:cNvPr id="15" name="Content Placeholder 14">
            <a:extLst>
              <a:ext uri="{FF2B5EF4-FFF2-40B4-BE49-F238E27FC236}">
                <a16:creationId xmlns="" xmlns:a16="http://schemas.microsoft.com/office/drawing/2014/main" id="{A39B06D8-1416-4CDA-8D5B-2962AA7BA371}"/>
              </a:ext>
            </a:extLst>
          </p:cNvPr>
          <p:cNvSpPr>
            <a:spLocks noGrp="1"/>
          </p:cNvSpPr>
          <p:nvPr>
            <p:ph sz="quarter" idx="25"/>
          </p:nvPr>
        </p:nvSpPr>
        <p:spPr/>
        <p:txBody>
          <a:bodyPr/>
          <a:lstStyle/>
          <a:p>
            <a:pPr lvl="4"/>
            <a:r>
              <a:rPr lang="en-US" dirty="0"/>
              <a:t>2016 vote </a:t>
            </a:r>
          </a:p>
          <a:p>
            <a:r>
              <a:rPr lang="en-US" dirty="0"/>
              <a:t>Leave 51.9%</a:t>
            </a:r>
          </a:p>
          <a:p>
            <a:r>
              <a:rPr lang="en-US" dirty="0"/>
              <a:t>Remain 48.1%</a:t>
            </a:r>
          </a:p>
          <a:p>
            <a:r>
              <a:rPr lang="en-US" dirty="0"/>
              <a:t>71.8% turnout = @30mm voters</a:t>
            </a:r>
          </a:p>
          <a:p>
            <a:r>
              <a:rPr lang="en-US" dirty="0"/>
              <a:t>England &amp; Wales voted to LEAVE</a:t>
            </a:r>
          </a:p>
          <a:p>
            <a:r>
              <a:rPr lang="en-US" dirty="0"/>
              <a:t>Scotland &amp; N. Ireland voted to REMAIN</a:t>
            </a:r>
          </a:p>
        </p:txBody>
      </p:sp>
      <p:sp>
        <p:nvSpPr>
          <p:cNvPr id="17" name="Content Placeholder 16">
            <a:extLst>
              <a:ext uri="{FF2B5EF4-FFF2-40B4-BE49-F238E27FC236}">
                <a16:creationId xmlns="" xmlns:a16="http://schemas.microsoft.com/office/drawing/2014/main" id="{4F6F2BB2-B32C-4916-BC90-F354A6194B82}"/>
              </a:ext>
            </a:extLst>
          </p:cNvPr>
          <p:cNvSpPr>
            <a:spLocks noGrp="1"/>
          </p:cNvSpPr>
          <p:nvPr>
            <p:ph sz="quarter" idx="27"/>
          </p:nvPr>
        </p:nvSpPr>
        <p:spPr/>
        <p:txBody>
          <a:bodyPr/>
          <a:lstStyle/>
          <a:p>
            <a:pPr lvl="4"/>
            <a:r>
              <a:rPr lang="en-US" dirty="0"/>
              <a:t>Follow on DATES</a:t>
            </a:r>
          </a:p>
          <a:p>
            <a:r>
              <a:rPr lang="en-US" dirty="0"/>
              <a:t>29</a:t>
            </a:r>
            <a:r>
              <a:rPr lang="en-US" baseline="30000" dirty="0"/>
              <a:t>th</a:t>
            </a:r>
            <a:r>
              <a:rPr lang="en-US" dirty="0"/>
              <a:t> March 2019 – transition period begins</a:t>
            </a:r>
          </a:p>
          <a:p>
            <a:r>
              <a:rPr lang="en-US" dirty="0"/>
              <a:t>31</a:t>
            </a:r>
            <a:r>
              <a:rPr lang="en-US" baseline="30000" dirty="0"/>
              <a:t>st</a:t>
            </a:r>
            <a:r>
              <a:rPr lang="en-US" dirty="0"/>
              <a:t> December 2020 – transition ends</a:t>
            </a:r>
          </a:p>
          <a:p>
            <a:r>
              <a:rPr lang="en-US" dirty="0"/>
              <a:t>During the transition period free movement continues.  UK can agree new trade deals but won’t come into force until 1 Jan 2021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14622"/>
            <a:ext cx="3429000" cy="256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1183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anim calcmode="lin" valueType="num">
                                      <p:cBhvr additive="base">
                                        <p:cTn id="1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 calcmode="lin" valueType="num">
                                      <p:cBhvr additive="base">
                                        <p:cTn id="2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 calcmode="lin" valueType="num">
                                      <p:cBhvr additive="base">
                                        <p:cTn id="2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 calcmode="lin" valueType="num">
                                      <p:cBhvr additive="base">
                                        <p:cTn id="3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additive="base">
                                        <p:cTn id="3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 calcmode="lin" valueType="num">
                                      <p:cBhvr additive="base">
                                        <p:cTn id="5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 calcmode="lin" valueType="num">
                                      <p:cBhvr additive="base">
                                        <p:cTn id="5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xEl>
                                              <p:pRg st="3" end="3"/>
                                            </p:txEl>
                                          </p:spTgt>
                                        </p:tgtEl>
                                        <p:attrNameLst>
                                          <p:attrName>style.visibility</p:attrName>
                                        </p:attrNameLst>
                                      </p:cBhvr>
                                      <p:to>
                                        <p:strVal val="visible"/>
                                      </p:to>
                                    </p:set>
                                    <p:anim calcmode="lin" valueType="num">
                                      <p:cBhvr additive="base">
                                        <p:cTn id="6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Immediate Concerns</a:t>
            </a:r>
          </a:p>
        </p:txBody>
      </p:sp>
      <p:sp>
        <p:nvSpPr>
          <p:cNvPr id="6" name="Content Placeholder 5"/>
          <p:cNvSpPr>
            <a:spLocks noGrp="1"/>
          </p:cNvSpPr>
          <p:nvPr>
            <p:ph sz="quarter" idx="13"/>
          </p:nvPr>
        </p:nvSpPr>
        <p:spPr>
          <a:xfrm>
            <a:off x="228600" y="914400"/>
            <a:ext cx="8610600" cy="5303838"/>
          </a:xfrm>
        </p:spPr>
        <p:txBody>
          <a:bodyPr/>
          <a:lstStyle/>
          <a:p>
            <a:pPr>
              <a:lnSpc>
                <a:spcPct val="110000"/>
              </a:lnSpc>
            </a:pPr>
            <a:r>
              <a:rPr lang="en-US" sz="1400" dirty="0"/>
              <a:t>A recent CIPD survey stated that:</a:t>
            </a:r>
          </a:p>
          <a:p>
            <a:pPr marL="0" lvl="1" indent="0">
              <a:buNone/>
            </a:pPr>
            <a:endParaRPr lang="en-US" sz="1400" b="1" dirty="0"/>
          </a:p>
          <a:p>
            <a:pPr marL="0" lvl="1" indent="0">
              <a:buNone/>
            </a:pPr>
            <a:r>
              <a:rPr lang="en-US" sz="1400" b="1" dirty="0"/>
              <a:t>Post Brexit trends</a:t>
            </a:r>
            <a:endParaRPr lang="en-US" sz="1400" dirty="0"/>
          </a:p>
          <a:p>
            <a:pPr marL="0" lvl="1" indent="0">
              <a:buNone/>
            </a:pPr>
            <a:r>
              <a:rPr lang="en-GB" sz="1400" dirty="0"/>
              <a:t>Tougher competition for </a:t>
            </a:r>
            <a:r>
              <a:rPr lang="en-GB" sz="1400" dirty="0" smtClean="0"/>
              <a:t>talent: </a:t>
            </a:r>
            <a:endParaRPr lang="en-GB" sz="1400" dirty="0"/>
          </a:p>
          <a:p>
            <a:pPr lvl="2"/>
            <a:r>
              <a:rPr lang="en-GB" sz="1400" dirty="0"/>
              <a:t>Cautiousness of candidates to move jobs during uncertain times </a:t>
            </a:r>
          </a:p>
          <a:p>
            <a:pPr lvl="2"/>
            <a:r>
              <a:rPr lang="en-GB" sz="1400" dirty="0"/>
              <a:t>Border issues in the future (for EU nationals) </a:t>
            </a:r>
          </a:p>
          <a:p>
            <a:pPr marL="358775" lvl="2" indent="0">
              <a:buNone/>
            </a:pPr>
            <a:endParaRPr lang="en-GB" sz="1400" dirty="0"/>
          </a:p>
          <a:p>
            <a:pPr marL="0" lvl="1" indent="0">
              <a:buNone/>
            </a:pPr>
            <a:r>
              <a:rPr lang="en-US" sz="1400" b="1" dirty="0"/>
              <a:t>Loss of jobs to the </a:t>
            </a:r>
            <a:r>
              <a:rPr lang="en-US" sz="1400" b="1" dirty="0" smtClean="0"/>
              <a:t>EU via corporate relocations</a:t>
            </a:r>
            <a:endParaRPr lang="en-US" sz="1400" b="1" dirty="0"/>
          </a:p>
          <a:p>
            <a:r>
              <a:rPr lang="en-US" sz="1400" dirty="0"/>
              <a:t>Post Brexit vote just over 1 in 10 private sector firms were considering relocation of some or all of their business operations.  Top locations were: </a:t>
            </a:r>
          </a:p>
          <a:p>
            <a:pPr lvl="1"/>
            <a:r>
              <a:rPr lang="en-US" sz="1400" dirty="0"/>
              <a:t>24% move outside EU</a:t>
            </a:r>
          </a:p>
          <a:p>
            <a:pPr lvl="1"/>
            <a:r>
              <a:rPr lang="en-US" sz="1400" dirty="0"/>
              <a:t>18% Ireland</a:t>
            </a:r>
          </a:p>
          <a:p>
            <a:pPr lvl="1"/>
            <a:r>
              <a:rPr lang="en-US" sz="1400" dirty="0"/>
              <a:t>15% Germany</a:t>
            </a:r>
          </a:p>
          <a:p>
            <a:pPr lvl="1"/>
            <a:r>
              <a:rPr lang="en-US" sz="1400" dirty="0"/>
              <a:t>13% France</a:t>
            </a:r>
            <a:r>
              <a:rPr lang="en-GB" sz="1400" dirty="0"/>
              <a:t>  </a:t>
            </a:r>
          </a:p>
          <a:p>
            <a:pPr marL="0" lvl="1" indent="0">
              <a:buNone/>
            </a:pPr>
            <a:endParaRPr lang="en-US" dirty="0"/>
          </a:p>
        </p:txBody>
      </p:sp>
    </p:spTree>
    <p:extLst>
      <p:ext uri="{BB962C8B-B14F-4D97-AF65-F5344CB8AC3E}">
        <p14:creationId xmlns:p14="http://schemas.microsoft.com/office/powerpoint/2010/main" val="15697183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 calcmode="lin" valueType="num">
                                      <p:cBhvr additive="base">
                                        <p:cTn id="3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 calcmode="lin" valueType="num">
                                      <p:cBhvr additive="base">
                                        <p:cTn id="4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anim calcmode="lin" valueType="num">
                                      <p:cBhvr additive="base">
                                        <p:cTn id="4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Market Climate</a:t>
            </a:r>
          </a:p>
        </p:txBody>
      </p:sp>
      <p:sp>
        <p:nvSpPr>
          <p:cNvPr id="6" name="Content Placeholder 5"/>
          <p:cNvSpPr>
            <a:spLocks noGrp="1"/>
          </p:cNvSpPr>
          <p:nvPr>
            <p:ph sz="quarter" idx="13"/>
          </p:nvPr>
        </p:nvSpPr>
        <p:spPr>
          <a:xfrm>
            <a:off x="234950" y="1143001"/>
            <a:ext cx="8610600" cy="5303838"/>
          </a:xfrm>
        </p:spPr>
        <p:txBody>
          <a:bodyPr/>
          <a:lstStyle/>
          <a:p>
            <a:pPr>
              <a:lnSpc>
                <a:spcPct val="110000"/>
              </a:lnSpc>
            </a:pPr>
            <a:r>
              <a:rPr lang="en-US" dirty="0"/>
              <a:t>Movement of Jobs to the EU – Perceived Reports</a:t>
            </a:r>
          </a:p>
          <a:p>
            <a:pPr algn="r">
              <a:lnSpc>
                <a:spcPct val="110000"/>
              </a:lnSpc>
            </a:pPr>
            <a:endParaRPr lang="en-US" dirty="0"/>
          </a:p>
          <a:p>
            <a:pPr algn="r">
              <a:lnSpc>
                <a:spcPct val="110000"/>
              </a:lnSpc>
            </a:pPr>
            <a:endParaRPr lang="en-US" dirty="0"/>
          </a:p>
          <a:p>
            <a:pPr algn="r">
              <a:lnSpc>
                <a:spcPct val="110000"/>
              </a:lnSpc>
            </a:pPr>
            <a:r>
              <a:rPr lang="en-US" sz="800" dirty="0"/>
              <a:t>New Europe</a:t>
            </a:r>
          </a:p>
          <a:p>
            <a:pPr algn="r">
              <a:lnSpc>
                <a:spcPct val="110000"/>
              </a:lnSpc>
            </a:pPr>
            <a:r>
              <a:rPr lang="en-US" sz="800" dirty="0"/>
              <a:t>(January 2018)</a:t>
            </a:r>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r>
              <a:rPr lang="en-US" sz="800" dirty="0"/>
              <a:t>Investment Week (July 2017)</a:t>
            </a:r>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endParaRPr lang="en-US" sz="800" dirty="0"/>
          </a:p>
          <a:p>
            <a:pPr algn="r">
              <a:lnSpc>
                <a:spcPct val="110000"/>
              </a:lnSpc>
            </a:pPr>
            <a:r>
              <a:rPr lang="en-US" sz="800" dirty="0"/>
              <a:t>The Telegraph (December 2017)</a:t>
            </a:r>
            <a:r>
              <a:rPr lang="en-US" dirty="0"/>
              <a:t> </a:t>
            </a:r>
          </a:p>
          <a:p>
            <a:pPr lvl="1"/>
            <a:endParaRPr lang="en-GB" dirty="0"/>
          </a:p>
          <a:p>
            <a:pPr lvl="1"/>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53379"/>
            <a:ext cx="52482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6843713" cy="89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6781800" cy="80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3113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164" y="332656"/>
            <a:ext cx="7105163" cy="599128"/>
          </a:xfrm>
        </p:spPr>
        <p:txBody>
          <a:bodyPr/>
          <a:lstStyle/>
          <a:p>
            <a:r>
              <a:rPr lang="en-US" dirty="0"/>
              <a:t>Market Climate</a:t>
            </a:r>
            <a:r>
              <a:rPr lang="en-GB" sz="1000" dirty="0">
                <a:latin typeface="+mn-lt"/>
              </a:rPr>
              <a:t/>
            </a:r>
            <a:br>
              <a:rPr lang="en-GB" sz="1000" dirty="0">
                <a:latin typeface="+mn-lt"/>
              </a:rPr>
            </a:br>
            <a:r>
              <a:rPr lang="en-GB" sz="1000" dirty="0">
                <a:latin typeface="+mn-lt"/>
              </a:rPr>
              <a:t>Movement of Jobs to the EU – Actual Plans</a:t>
            </a:r>
          </a:p>
        </p:txBody>
      </p:sp>
      <p:sp>
        <p:nvSpPr>
          <p:cNvPr id="16" name="Rectangle 15"/>
          <p:cNvSpPr/>
          <p:nvPr/>
        </p:nvSpPr>
        <p:spPr>
          <a:xfrm>
            <a:off x="1470020" y="1586869"/>
            <a:ext cx="375104"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27" name="TextBox 26"/>
          <p:cNvSpPr txBox="1"/>
          <p:nvPr/>
        </p:nvSpPr>
        <p:spPr>
          <a:xfrm>
            <a:off x="258539" y="1560077"/>
            <a:ext cx="1192924" cy="3121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JPMorgan</a:t>
            </a:r>
          </a:p>
          <a:p>
            <a:pPr algn="r" rtl="0" eaLnBrk="1" fontAlgn="auto" hangingPunct="1">
              <a:lnSpc>
                <a:spcPct val="100000"/>
              </a:lnSpc>
              <a:spcBef>
                <a:spcPts val="0"/>
              </a:spcBef>
              <a:spcAft>
                <a:spcPts val="0"/>
              </a:spcAft>
            </a:pPr>
            <a:r>
              <a:rPr lang="en-GB" sz="1050" b="1" dirty="0">
                <a:solidFill>
                  <a:srgbClr val="576373"/>
                </a:solidFill>
              </a:rPr>
              <a:t>700</a:t>
            </a:r>
            <a:r>
              <a:rPr lang="en-GB" sz="1050" dirty="0">
                <a:solidFill>
                  <a:srgbClr val="576373"/>
                </a:solidFill>
              </a:rPr>
              <a:t> jobs moving</a:t>
            </a:r>
          </a:p>
        </p:txBody>
      </p:sp>
      <p:sp>
        <p:nvSpPr>
          <p:cNvPr id="37" name="Rectangle 36"/>
          <p:cNvSpPr/>
          <p:nvPr/>
        </p:nvSpPr>
        <p:spPr>
          <a:xfrm>
            <a:off x="1477135" y="2099919"/>
            <a:ext cx="281822"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38" name="TextBox 37"/>
          <p:cNvSpPr txBox="1"/>
          <p:nvPr/>
        </p:nvSpPr>
        <p:spPr>
          <a:xfrm>
            <a:off x="268628" y="2092411"/>
            <a:ext cx="1192924" cy="4335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Deutsche Bank</a:t>
            </a:r>
          </a:p>
          <a:p>
            <a:pPr algn="r" rtl="0" eaLnBrk="1" fontAlgn="auto" hangingPunct="1">
              <a:lnSpc>
                <a:spcPct val="100000"/>
              </a:lnSpc>
              <a:spcBef>
                <a:spcPts val="0"/>
              </a:spcBef>
              <a:spcAft>
                <a:spcPts val="0"/>
              </a:spcAft>
            </a:pPr>
            <a:r>
              <a:rPr lang="en-GB" sz="1050" b="1" dirty="0">
                <a:solidFill>
                  <a:srgbClr val="576373"/>
                </a:solidFill>
              </a:rPr>
              <a:t>350</a:t>
            </a:r>
            <a:endParaRPr lang="en-GB" sz="1050" dirty="0">
              <a:solidFill>
                <a:srgbClr val="576373"/>
              </a:solidFill>
            </a:endParaRPr>
          </a:p>
          <a:p>
            <a:pPr algn="l" rtl="0" eaLnBrk="1" fontAlgn="auto" hangingPunct="1">
              <a:lnSpc>
                <a:spcPct val="100000"/>
              </a:lnSpc>
              <a:spcBef>
                <a:spcPts val="0"/>
              </a:spcBef>
              <a:spcAft>
                <a:spcPts val="0"/>
              </a:spcAft>
            </a:pPr>
            <a:endParaRPr lang="en-GB" sz="1050" dirty="0">
              <a:solidFill>
                <a:srgbClr val="576373"/>
              </a:solidFill>
            </a:endParaRPr>
          </a:p>
        </p:txBody>
      </p:sp>
      <p:sp>
        <p:nvSpPr>
          <p:cNvPr id="39" name="Rectangle 38"/>
          <p:cNvSpPr/>
          <p:nvPr/>
        </p:nvSpPr>
        <p:spPr>
          <a:xfrm>
            <a:off x="1470769" y="2628514"/>
            <a:ext cx="159081"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40" name="TextBox 39"/>
          <p:cNvSpPr txBox="1"/>
          <p:nvPr/>
        </p:nvSpPr>
        <p:spPr>
          <a:xfrm>
            <a:off x="278194" y="2621006"/>
            <a:ext cx="1192924" cy="4335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Barclays CIB</a:t>
            </a:r>
          </a:p>
          <a:p>
            <a:pPr algn="r" rtl="0" eaLnBrk="1" fontAlgn="auto" hangingPunct="1">
              <a:lnSpc>
                <a:spcPct val="100000"/>
              </a:lnSpc>
              <a:spcBef>
                <a:spcPts val="0"/>
              </a:spcBef>
              <a:spcAft>
                <a:spcPts val="0"/>
              </a:spcAft>
            </a:pPr>
            <a:r>
              <a:rPr lang="en-GB" sz="1050" b="1" dirty="0">
                <a:solidFill>
                  <a:srgbClr val="576373"/>
                </a:solidFill>
              </a:rPr>
              <a:t>150</a:t>
            </a:r>
            <a:endParaRPr lang="en-GB" sz="1050" dirty="0">
              <a:solidFill>
                <a:srgbClr val="576373"/>
              </a:solidFill>
            </a:endParaRPr>
          </a:p>
          <a:p>
            <a:pPr algn="l" rtl="0" eaLnBrk="1" fontAlgn="auto" hangingPunct="1">
              <a:lnSpc>
                <a:spcPct val="100000"/>
              </a:lnSpc>
              <a:spcBef>
                <a:spcPts val="0"/>
              </a:spcBef>
              <a:spcAft>
                <a:spcPts val="0"/>
              </a:spcAft>
            </a:pPr>
            <a:endParaRPr lang="en-GB" sz="1050" dirty="0">
              <a:solidFill>
                <a:srgbClr val="576373"/>
              </a:solidFill>
            </a:endParaRPr>
          </a:p>
        </p:txBody>
      </p:sp>
      <p:sp>
        <p:nvSpPr>
          <p:cNvPr id="41" name="Rectangle 40"/>
          <p:cNvSpPr/>
          <p:nvPr/>
        </p:nvSpPr>
        <p:spPr>
          <a:xfrm>
            <a:off x="1475543" y="3145242"/>
            <a:ext cx="211737"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42" name="TextBox 41"/>
          <p:cNvSpPr txBox="1"/>
          <p:nvPr/>
        </p:nvSpPr>
        <p:spPr>
          <a:xfrm>
            <a:off x="268628" y="3145242"/>
            <a:ext cx="1192924" cy="4335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Citi Group</a:t>
            </a:r>
          </a:p>
          <a:p>
            <a:pPr algn="r" rtl="0" eaLnBrk="1" fontAlgn="auto" hangingPunct="1">
              <a:lnSpc>
                <a:spcPct val="100000"/>
              </a:lnSpc>
              <a:spcBef>
                <a:spcPts val="0"/>
              </a:spcBef>
              <a:spcAft>
                <a:spcPts val="0"/>
              </a:spcAft>
            </a:pPr>
            <a:r>
              <a:rPr lang="en-GB" sz="1050" b="1" dirty="0">
                <a:solidFill>
                  <a:srgbClr val="576373"/>
                </a:solidFill>
              </a:rPr>
              <a:t>250</a:t>
            </a:r>
            <a:endParaRPr lang="en-GB" sz="1050" dirty="0">
              <a:solidFill>
                <a:srgbClr val="576373"/>
              </a:solidFill>
            </a:endParaRPr>
          </a:p>
          <a:p>
            <a:pPr algn="l" rtl="0" eaLnBrk="1" fontAlgn="auto" hangingPunct="1">
              <a:lnSpc>
                <a:spcPct val="100000"/>
              </a:lnSpc>
              <a:spcBef>
                <a:spcPts val="0"/>
              </a:spcBef>
              <a:spcAft>
                <a:spcPts val="0"/>
              </a:spcAft>
            </a:pPr>
            <a:endParaRPr lang="en-GB" sz="1050" dirty="0">
              <a:solidFill>
                <a:srgbClr val="576373"/>
              </a:solidFill>
            </a:endParaRPr>
          </a:p>
        </p:txBody>
      </p:sp>
      <p:sp>
        <p:nvSpPr>
          <p:cNvPr id="15" name="Rectangle 14"/>
          <p:cNvSpPr/>
          <p:nvPr/>
        </p:nvSpPr>
        <p:spPr>
          <a:xfrm>
            <a:off x="1470019" y="3663371"/>
            <a:ext cx="375104"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17" name="TextBox 16"/>
          <p:cNvSpPr txBox="1"/>
          <p:nvPr/>
        </p:nvSpPr>
        <p:spPr>
          <a:xfrm>
            <a:off x="268628" y="3655863"/>
            <a:ext cx="1192924" cy="4335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Goldman Sachs</a:t>
            </a:r>
          </a:p>
          <a:p>
            <a:pPr algn="r" rtl="0" eaLnBrk="1" fontAlgn="auto" hangingPunct="1">
              <a:lnSpc>
                <a:spcPct val="100000"/>
              </a:lnSpc>
              <a:spcBef>
                <a:spcPts val="0"/>
              </a:spcBef>
              <a:spcAft>
                <a:spcPts val="0"/>
              </a:spcAft>
            </a:pPr>
            <a:r>
              <a:rPr lang="en-GB" sz="1050" b="1" dirty="0">
                <a:solidFill>
                  <a:srgbClr val="576373"/>
                </a:solidFill>
              </a:rPr>
              <a:t>500</a:t>
            </a:r>
            <a:endParaRPr lang="en-GB" sz="1050" dirty="0">
              <a:solidFill>
                <a:srgbClr val="576373"/>
              </a:solidFill>
            </a:endParaRPr>
          </a:p>
          <a:p>
            <a:pPr algn="l" rtl="0" eaLnBrk="1" fontAlgn="auto" hangingPunct="1">
              <a:lnSpc>
                <a:spcPct val="100000"/>
              </a:lnSpc>
              <a:spcBef>
                <a:spcPts val="0"/>
              </a:spcBef>
              <a:spcAft>
                <a:spcPts val="0"/>
              </a:spcAft>
            </a:pPr>
            <a:endParaRPr lang="en-GB" sz="1050" dirty="0">
              <a:solidFill>
                <a:srgbClr val="576373"/>
              </a:solidFill>
            </a:endParaRPr>
          </a:p>
        </p:txBody>
      </p:sp>
      <p:sp>
        <p:nvSpPr>
          <p:cNvPr id="20" name="TextBox 19"/>
          <p:cNvSpPr txBox="1"/>
          <p:nvPr/>
        </p:nvSpPr>
        <p:spPr>
          <a:xfrm>
            <a:off x="258540" y="4187044"/>
            <a:ext cx="1192924" cy="4335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Morgan Stanley</a:t>
            </a:r>
            <a:endParaRPr lang="en-GB" sz="1050" b="1" dirty="0">
              <a:solidFill>
                <a:srgbClr val="576373"/>
              </a:solidFill>
            </a:endParaRPr>
          </a:p>
          <a:p>
            <a:pPr algn="r" rtl="0" eaLnBrk="1" fontAlgn="auto" hangingPunct="1">
              <a:lnSpc>
                <a:spcPct val="100000"/>
              </a:lnSpc>
              <a:spcBef>
                <a:spcPts val="0"/>
              </a:spcBef>
              <a:spcAft>
                <a:spcPts val="0"/>
              </a:spcAft>
            </a:pPr>
            <a:r>
              <a:rPr lang="en-GB" sz="1050" b="1" dirty="0">
                <a:solidFill>
                  <a:srgbClr val="576373"/>
                </a:solidFill>
              </a:rPr>
              <a:t>100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33" name="Rectangle 32"/>
          <p:cNvSpPr/>
          <p:nvPr/>
        </p:nvSpPr>
        <p:spPr>
          <a:xfrm>
            <a:off x="1845124" y="1586869"/>
            <a:ext cx="1949734" cy="478935"/>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eaLnBrk="1" fontAlgn="auto" hangingPunct="1">
              <a:lnSpc>
                <a:spcPct val="100000"/>
              </a:lnSpc>
              <a:spcBef>
                <a:spcPts val="0"/>
              </a:spcBef>
              <a:spcAft>
                <a:spcPts val="0"/>
              </a:spcAft>
            </a:pPr>
            <a:r>
              <a:rPr lang="en-GB" sz="900" b="0" i="0" u="none" baseline="0" dirty="0">
                <a:solidFill>
                  <a:schemeClr val="tx1"/>
                </a:solidFill>
                <a:latin typeface="Trebuchet MS" panose="020B0603020202020204" pitchFamily="34" charset="0"/>
              </a:rPr>
              <a:t>CEO Jamie</a:t>
            </a:r>
            <a:r>
              <a:rPr lang="en-GB" sz="900" b="0" i="0" u="none" dirty="0">
                <a:solidFill>
                  <a:schemeClr val="tx1"/>
                </a:solidFill>
                <a:latin typeface="Trebuchet MS" panose="020B0603020202020204" pitchFamily="34" charset="0"/>
              </a:rPr>
              <a:t> </a:t>
            </a:r>
            <a:r>
              <a:rPr lang="en-GB" sz="900" b="0" i="0" u="none" dirty="0" err="1">
                <a:solidFill>
                  <a:schemeClr val="tx1"/>
                </a:solidFill>
                <a:latin typeface="Trebuchet MS" panose="020B0603020202020204" pitchFamily="34" charset="0"/>
              </a:rPr>
              <a:t>Dimon</a:t>
            </a:r>
            <a:r>
              <a:rPr lang="en-GB" sz="900" b="0" i="0" u="none" dirty="0">
                <a:solidFill>
                  <a:schemeClr val="tx1"/>
                </a:solidFill>
                <a:latin typeface="Trebuchet MS" panose="020B0603020202020204" pitchFamily="34" charset="0"/>
              </a:rPr>
              <a:t> warned of up to 4,000 London job losses ahead of the Brexit vote</a:t>
            </a:r>
            <a:endParaRPr lang="en-GB" sz="900" b="0" i="0" u="none" baseline="0" dirty="0">
              <a:solidFill>
                <a:schemeClr val="tx1"/>
              </a:solidFill>
              <a:latin typeface="Trebuchet MS" panose="020B0603020202020204" pitchFamily="34" charset="0"/>
            </a:endParaRPr>
          </a:p>
        </p:txBody>
      </p:sp>
      <p:sp>
        <p:nvSpPr>
          <p:cNvPr id="34" name="Rectangle 33"/>
          <p:cNvSpPr/>
          <p:nvPr/>
        </p:nvSpPr>
        <p:spPr>
          <a:xfrm>
            <a:off x="3806915" y="1587676"/>
            <a:ext cx="3692947"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36" name="TextBox 35"/>
          <p:cNvSpPr txBox="1"/>
          <p:nvPr/>
        </p:nvSpPr>
        <p:spPr>
          <a:xfrm>
            <a:off x="7510537" y="1580168"/>
            <a:ext cx="1192924" cy="433569"/>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10,480 </a:t>
            </a:r>
          </a:p>
          <a:p>
            <a:pPr rtl="0" eaLnBrk="1" fontAlgn="auto" hangingPunct="1">
              <a:lnSpc>
                <a:spcPct val="100000"/>
              </a:lnSpc>
              <a:spcBef>
                <a:spcPts val="0"/>
              </a:spcBef>
              <a:spcAft>
                <a:spcPts val="0"/>
              </a:spcAft>
            </a:pPr>
            <a:r>
              <a:rPr lang="en-GB" sz="1050" dirty="0">
                <a:solidFill>
                  <a:srgbClr val="576373"/>
                </a:solidFill>
              </a:rPr>
              <a:t>Staff</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46" name="Rectangle 45"/>
          <p:cNvSpPr/>
          <p:nvPr/>
        </p:nvSpPr>
        <p:spPr>
          <a:xfrm>
            <a:off x="1473615" y="4194552"/>
            <a:ext cx="119521"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50" name="TextBox 49"/>
          <p:cNvSpPr txBox="1"/>
          <p:nvPr/>
        </p:nvSpPr>
        <p:spPr>
          <a:xfrm>
            <a:off x="258540" y="4713661"/>
            <a:ext cx="1192924" cy="433569"/>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UBS</a:t>
            </a:r>
            <a:endParaRPr lang="en-GB" sz="1050" b="1" dirty="0">
              <a:solidFill>
                <a:srgbClr val="576373"/>
              </a:solidFill>
            </a:endParaRPr>
          </a:p>
          <a:p>
            <a:pPr algn="r" rtl="0" eaLnBrk="1" fontAlgn="auto" hangingPunct="1">
              <a:lnSpc>
                <a:spcPct val="100000"/>
              </a:lnSpc>
              <a:spcBef>
                <a:spcPts val="0"/>
              </a:spcBef>
              <a:spcAft>
                <a:spcPts val="0"/>
              </a:spcAft>
            </a:pPr>
            <a:r>
              <a:rPr lang="en-GB" sz="1050" b="1" dirty="0">
                <a:solidFill>
                  <a:srgbClr val="576373"/>
                </a:solidFill>
              </a:rPr>
              <a:t>200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51" name="Rectangle 50"/>
          <p:cNvSpPr/>
          <p:nvPr/>
        </p:nvSpPr>
        <p:spPr>
          <a:xfrm>
            <a:off x="1471281" y="4721169"/>
            <a:ext cx="174990"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54" name="Rectangle 53"/>
          <p:cNvSpPr/>
          <p:nvPr/>
        </p:nvSpPr>
        <p:spPr>
          <a:xfrm>
            <a:off x="1473367" y="5243312"/>
            <a:ext cx="211737" cy="4789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55" name="TextBox 54"/>
          <p:cNvSpPr txBox="1"/>
          <p:nvPr/>
        </p:nvSpPr>
        <p:spPr>
          <a:xfrm>
            <a:off x="277095" y="5242485"/>
            <a:ext cx="1192924" cy="577081"/>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GB" sz="1050" dirty="0">
                <a:solidFill>
                  <a:srgbClr val="576373"/>
                </a:solidFill>
              </a:rPr>
              <a:t>Credit Suisse</a:t>
            </a:r>
          </a:p>
          <a:p>
            <a:pPr algn="r" rtl="0" eaLnBrk="1" fontAlgn="auto" hangingPunct="1">
              <a:lnSpc>
                <a:spcPct val="100000"/>
              </a:lnSpc>
              <a:spcBef>
                <a:spcPts val="0"/>
              </a:spcBef>
              <a:spcAft>
                <a:spcPts val="0"/>
              </a:spcAft>
            </a:pPr>
            <a:r>
              <a:rPr lang="en-GB" sz="1050" b="1" dirty="0">
                <a:solidFill>
                  <a:srgbClr val="576373"/>
                </a:solidFill>
              </a:rPr>
              <a:t>250</a:t>
            </a:r>
            <a:endParaRPr lang="en-GB" sz="1050" dirty="0">
              <a:solidFill>
                <a:srgbClr val="576373"/>
              </a:solidFill>
            </a:endParaRPr>
          </a:p>
          <a:p>
            <a:pPr algn="l" rtl="0" eaLnBrk="1" fontAlgn="auto" hangingPunct="1">
              <a:lnSpc>
                <a:spcPct val="100000"/>
              </a:lnSpc>
              <a:spcBef>
                <a:spcPts val="0"/>
              </a:spcBef>
              <a:spcAft>
                <a:spcPts val="0"/>
              </a:spcAft>
            </a:pPr>
            <a:endParaRPr lang="en-GB" sz="1050" dirty="0">
              <a:solidFill>
                <a:srgbClr val="576373"/>
              </a:solidFill>
            </a:endParaRPr>
          </a:p>
        </p:txBody>
      </p:sp>
      <p:sp>
        <p:nvSpPr>
          <p:cNvPr id="56" name="Rectangle 55"/>
          <p:cNvSpPr/>
          <p:nvPr/>
        </p:nvSpPr>
        <p:spPr>
          <a:xfrm>
            <a:off x="1768151" y="2099919"/>
            <a:ext cx="2968110" cy="478935"/>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eaLnBrk="1" fontAlgn="auto" hangingPunct="1">
              <a:lnSpc>
                <a:spcPct val="100000"/>
              </a:lnSpc>
              <a:spcBef>
                <a:spcPts val="0"/>
              </a:spcBef>
              <a:spcAft>
                <a:spcPts val="0"/>
              </a:spcAft>
            </a:pPr>
            <a:r>
              <a:rPr lang="en-GB" sz="900" b="0" i="0" u="none" baseline="0" dirty="0">
                <a:solidFill>
                  <a:schemeClr val="tx1"/>
                </a:solidFill>
                <a:latin typeface="Trebuchet MS" panose="020B0603020202020204" pitchFamily="34" charset="0"/>
              </a:rPr>
              <a:t>Deutsche</a:t>
            </a:r>
            <a:r>
              <a:rPr lang="en-GB" sz="900" b="0" i="0" u="none" dirty="0">
                <a:solidFill>
                  <a:schemeClr val="tx1"/>
                </a:solidFill>
                <a:latin typeface="Trebuchet MS" panose="020B0603020202020204" pitchFamily="34" charset="0"/>
              </a:rPr>
              <a:t> Bank previously said 4,000 jobs could move in a worst case scenario</a:t>
            </a:r>
            <a:endParaRPr lang="en-GB" sz="900" b="0" i="0" u="none" baseline="0" dirty="0">
              <a:solidFill>
                <a:schemeClr val="tx1"/>
              </a:solidFill>
              <a:latin typeface="Trebuchet MS" panose="020B0603020202020204" pitchFamily="34" charset="0"/>
            </a:endParaRPr>
          </a:p>
        </p:txBody>
      </p:sp>
      <p:sp>
        <p:nvSpPr>
          <p:cNvPr id="57" name="Rectangle 56"/>
          <p:cNvSpPr/>
          <p:nvPr/>
        </p:nvSpPr>
        <p:spPr>
          <a:xfrm>
            <a:off x="4736261" y="2100877"/>
            <a:ext cx="2752636"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58" name="TextBox 57"/>
          <p:cNvSpPr txBox="1"/>
          <p:nvPr/>
        </p:nvSpPr>
        <p:spPr>
          <a:xfrm>
            <a:off x="7506129" y="2626151"/>
            <a:ext cx="1192924"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6,500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59" name="TextBox 58"/>
          <p:cNvSpPr txBox="1"/>
          <p:nvPr/>
        </p:nvSpPr>
        <p:spPr>
          <a:xfrm>
            <a:off x="7499862" y="2092411"/>
            <a:ext cx="1192924"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7,000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60" name="Rectangle 59"/>
          <p:cNvSpPr/>
          <p:nvPr/>
        </p:nvSpPr>
        <p:spPr>
          <a:xfrm>
            <a:off x="1649146" y="2621006"/>
            <a:ext cx="5839751"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rtl="0" eaLnBrk="1" fontAlgn="auto" hangingPunct="1">
              <a:lnSpc>
                <a:spcPct val="100000"/>
              </a:lnSpc>
              <a:spcBef>
                <a:spcPts val="0"/>
              </a:spcBef>
              <a:spcAft>
                <a:spcPts val="0"/>
              </a:spcAft>
            </a:pPr>
            <a:r>
              <a:rPr lang="en-GB" sz="1000" b="0" i="0" u="none" baseline="0" dirty="0">
                <a:solidFill>
                  <a:schemeClr val="tx1"/>
                </a:solidFill>
                <a:latin typeface="Trebuchet MS" panose="020B0603020202020204" pitchFamily="34" charset="0"/>
              </a:rPr>
              <a:t>‘If you look at the reactions to Brexit…most of the US banks have talked about a far greater impact in …London operations than we have’ </a:t>
            </a:r>
            <a:r>
              <a:rPr lang="en-GB" sz="1000" dirty="0" err="1">
                <a:solidFill>
                  <a:schemeClr val="tx1"/>
                </a:solidFill>
                <a:latin typeface="Trebuchet MS" panose="020B0603020202020204" pitchFamily="34" charset="0"/>
              </a:rPr>
              <a:t>Jes</a:t>
            </a:r>
            <a:r>
              <a:rPr lang="en-GB" sz="1000" dirty="0">
                <a:solidFill>
                  <a:schemeClr val="tx1"/>
                </a:solidFill>
                <a:latin typeface="Trebuchet MS" panose="020B0603020202020204" pitchFamily="34" charset="0"/>
              </a:rPr>
              <a:t> Staley, CEO, Oct 2017</a:t>
            </a:r>
            <a:endParaRPr lang="en-GB" sz="1000" b="0" i="0" u="none" baseline="0" dirty="0">
              <a:solidFill>
                <a:schemeClr val="tx1"/>
              </a:solidFill>
              <a:latin typeface="Trebuchet MS" panose="020B0603020202020204" pitchFamily="34" charset="0"/>
            </a:endParaRPr>
          </a:p>
        </p:txBody>
      </p:sp>
      <p:sp>
        <p:nvSpPr>
          <p:cNvPr id="62" name="TextBox 61"/>
          <p:cNvSpPr txBox="1"/>
          <p:nvPr/>
        </p:nvSpPr>
        <p:spPr>
          <a:xfrm>
            <a:off x="7516289" y="3139470"/>
            <a:ext cx="1181419"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6,000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63" name="Rectangle 62"/>
          <p:cNvSpPr/>
          <p:nvPr/>
        </p:nvSpPr>
        <p:spPr>
          <a:xfrm>
            <a:off x="1702716" y="3145242"/>
            <a:ext cx="5786181"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64" name="TextBox 63"/>
          <p:cNvSpPr txBox="1"/>
          <p:nvPr/>
        </p:nvSpPr>
        <p:spPr>
          <a:xfrm>
            <a:off x="7525464" y="3655863"/>
            <a:ext cx="1181419"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5,959</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65" name="Rectangle 64"/>
          <p:cNvSpPr/>
          <p:nvPr/>
        </p:nvSpPr>
        <p:spPr>
          <a:xfrm>
            <a:off x="1844860" y="3663371"/>
            <a:ext cx="5644037"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rtl="0" eaLnBrk="1" fontAlgn="auto" hangingPunct="1">
              <a:lnSpc>
                <a:spcPct val="100000"/>
              </a:lnSpc>
              <a:spcBef>
                <a:spcPts val="0"/>
              </a:spcBef>
              <a:spcAft>
                <a:spcPts val="0"/>
              </a:spcAft>
            </a:pPr>
            <a:r>
              <a:rPr lang="en-GB" sz="1000" dirty="0">
                <a:solidFill>
                  <a:schemeClr val="tx1"/>
                </a:solidFill>
                <a:latin typeface="Trebuchet MS" panose="020B0603020202020204" pitchFamily="34" charset="0"/>
              </a:rPr>
              <a:t>‘We will have more staff </a:t>
            </a:r>
            <a:r>
              <a:rPr lang="en-GB" sz="1000" dirty="0" smtClean="0">
                <a:solidFill>
                  <a:schemeClr val="tx1"/>
                </a:solidFill>
                <a:latin typeface="Trebuchet MS" panose="020B0603020202020204" pitchFamily="34" charset="0"/>
              </a:rPr>
              <a:t>on </a:t>
            </a:r>
            <a:r>
              <a:rPr lang="en-GB" sz="1000" dirty="0">
                <a:solidFill>
                  <a:schemeClr val="tx1"/>
                </a:solidFill>
                <a:latin typeface="Trebuchet MS" panose="020B0603020202020204" pitchFamily="34" charset="0"/>
              </a:rPr>
              <a:t>the continent (in) Frankfurt and Paris…Brexit is forcing us to decentralize our activities’ Lloyd </a:t>
            </a:r>
            <a:r>
              <a:rPr lang="en-GB" sz="1000" dirty="0" err="1">
                <a:solidFill>
                  <a:schemeClr val="tx1"/>
                </a:solidFill>
                <a:latin typeface="Trebuchet MS" panose="020B0603020202020204" pitchFamily="34" charset="0"/>
              </a:rPr>
              <a:t>Blankfein</a:t>
            </a:r>
            <a:r>
              <a:rPr lang="en-GB" sz="1000" dirty="0">
                <a:solidFill>
                  <a:schemeClr val="tx1"/>
                </a:solidFill>
                <a:latin typeface="Trebuchet MS" panose="020B0603020202020204" pitchFamily="34" charset="0"/>
              </a:rPr>
              <a:t>, CEO, Oct 2017</a:t>
            </a:r>
            <a:endParaRPr lang="en-GB" sz="1000" b="0" i="0" u="none" baseline="0" dirty="0">
              <a:solidFill>
                <a:schemeClr val="tx1"/>
              </a:solidFill>
              <a:latin typeface="Trebuchet MS" panose="020B0603020202020204" pitchFamily="34" charset="0"/>
            </a:endParaRPr>
          </a:p>
        </p:txBody>
      </p:sp>
      <p:sp>
        <p:nvSpPr>
          <p:cNvPr id="66" name="TextBox 65"/>
          <p:cNvSpPr txBox="1"/>
          <p:nvPr/>
        </p:nvSpPr>
        <p:spPr>
          <a:xfrm>
            <a:off x="7525762" y="4192596"/>
            <a:ext cx="1181419"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5,000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67" name="Rectangle 66"/>
          <p:cNvSpPr/>
          <p:nvPr/>
        </p:nvSpPr>
        <p:spPr>
          <a:xfrm>
            <a:off x="1587703" y="4194552"/>
            <a:ext cx="5901194"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68" name="TextBox 67"/>
          <p:cNvSpPr txBox="1"/>
          <p:nvPr/>
        </p:nvSpPr>
        <p:spPr>
          <a:xfrm>
            <a:off x="7508164" y="4719212"/>
            <a:ext cx="1181419"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5,000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69" name="Rectangle 68"/>
          <p:cNvSpPr/>
          <p:nvPr/>
        </p:nvSpPr>
        <p:spPr>
          <a:xfrm>
            <a:off x="1654450" y="4721168"/>
            <a:ext cx="5834447"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rtl="0" eaLnBrk="1" fontAlgn="auto" hangingPunct="1">
              <a:lnSpc>
                <a:spcPct val="100000"/>
              </a:lnSpc>
              <a:spcBef>
                <a:spcPts val="0"/>
              </a:spcBef>
              <a:spcAft>
                <a:spcPts val="0"/>
              </a:spcAft>
            </a:pPr>
            <a:r>
              <a:rPr lang="en-GB" sz="1000" b="0" i="0" u="none" baseline="0" dirty="0">
                <a:solidFill>
                  <a:schemeClr val="tx1"/>
                </a:solidFill>
                <a:latin typeface="Trebuchet MS" panose="020B0603020202020204" pitchFamily="34" charset="0"/>
              </a:rPr>
              <a:t>‘1000 (job) moves…is </a:t>
            </a:r>
            <a:r>
              <a:rPr lang="en-GB" sz="1000" b="0" i="0" u="none" baseline="0" dirty="0" smtClean="0">
                <a:solidFill>
                  <a:schemeClr val="tx1"/>
                </a:solidFill>
                <a:latin typeface="Trebuchet MS" panose="020B0603020202020204" pitchFamily="34" charset="0"/>
              </a:rPr>
              <a:t>becoming, </a:t>
            </a:r>
            <a:r>
              <a:rPr lang="en-GB" sz="1000" b="0" i="0" u="none" baseline="0" dirty="0">
                <a:solidFill>
                  <a:schemeClr val="tx1"/>
                </a:solidFill>
                <a:latin typeface="Trebuchet MS" panose="020B0603020202020204" pitchFamily="34" charset="0"/>
              </a:rPr>
              <a:t>in the last few </a:t>
            </a:r>
            <a:r>
              <a:rPr lang="en-GB" sz="1000" b="0" i="0" u="none" baseline="0" dirty="0" smtClean="0">
                <a:solidFill>
                  <a:schemeClr val="tx1"/>
                </a:solidFill>
                <a:latin typeface="Trebuchet MS" panose="020B0603020202020204" pitchFamily="34" charset="0"/>
              </a:rPr>
              <a:t>months, </a:t>
            </a:r>
            <a:r>
              <a:rPr lang="en-GB" sz="1000" b="0" i="0" u="none" baseline="0" dirty="0">
                <a:solidFill>
                  <a:schemeClr val="tx1"/>
                </a:solidFill>
                <a:latin typeface="Trebuchet MS" panose="020B0603020202020204" pitchFamily="34" charset="0"/>
              </a:rPr>
              <a:t>more and more unlikely’</a:t>
            </a:r>
          </a:p>
          <a:p>
            <a:pPr algn="r" rtl="0" eaLnBrk="1" fontAlgn="auto" hangingPunct="1">
              <a:lnSpc>
                <a:spcPct val="100000"/>
              </a:lnSpc>
              <a:spcBef>
                <a:spcPts val="0"/>
              </a:spcBef>
              <a:spcAft>
                <a:spcPts val="0"/>
              </a:spcAft>
            </a:pPr>
            <a:r>
              <a:rPr lang="en-GB" sz="1000" dirty="0">
                <a:solidFill>
                  <a:schemeClr val="tx1"/>
                </a:solidFill>
                <a:latin typeface="Trebuchet MS" panose="020B0603020202020204" pitchFamily="34" charset="0"/>
              </a:rPr>
              <a:t>Sergio </a:t>
            </a:r>
            <a:r>
              <a:rPr lang="en-GB" sz="1000" dirty="0" err="1">
                <a:solidFill>
                  <a:schemeClr val="tx1"/>
                </a:solidFill>
                <a:latin typeface="Trebuchet MS" panose="020B0603020202020204" pitchFamily="34" charset="0"/>
              </a:rPr>
              <a:t>Ermotti</a:t>
            </a:r>
            <a:r>
              <a:rPr lang="en-GB" sz="1000" dirty="0">
                <a:solidFill>
                  <a:schemeClr val="tx1"/>
                </a:solidFill>
                <a:latin typeface="Trebuchet MS" panose="020B0603020202020204" pitchFamily="34" charset="0"/>
              </a:rPr>
              <a:t>, CEO Oct 2017</a:t>
            </a:r>
            <a:endParaRPr lang="en-GB" sz="1000" b="0" i="0" u="none" baseline="0" dirty="0">
              <a:solidFill>
                <a:schemeClr val="tx1"/>
              </a:solidFill>
              <a:latin typeface="Trebuchet MS" panose="020B0603020202020204" pitchFamily="34" charset="0"/>
            </a:endParaRPr>
          </a:p>
        </p:txBody>
      </p:sp>
      <p:sp>
        <p:nvSpPr>
          <p:cNvPr id="70" name="TextBox 69"/>
          <p:cNvSpPr txBox="1"/>
          <p:nvPr/>
        </p:nvSpPr>
        <p:spPr>
          <a:xfrm>
            <a:off x="7516289" y="5232889"/>
            <a:ext cx="1181419" cy="415498"/>
          </a:xfrm>
          <a:prstGeom prst="rect">
            <a:avLst/>
          </a:prstGeom>
          <a:noFill/>
        </p:spPr>
        <p:txBody>
          <a:bodyPr vert="horz" wrap="square" rtlCol="0">
            <a:spAutoFit/>
          </a:bodyPr>
          <a:lstStyle/>
          <a:p>
            <a:pPr rtl="0" eaLnBrk="1" fontAlgn="auto" hangingPunct="1">
              <a:lnSpc>
                <a:spcPct val="100000"/>
              </a:lnSpc>
              <a:spcBef>
                <a:spcPts val="0"/>
              </a:spcBef>
              <a:spcAft>
                <a:spcPts val="0"/>
              </a:spcAft>
            </a:pPr>
            <a:r>
              <a:rPr lang="en-GB" sz="1050" dirty="0">
                <a:solidFill>
                  <a:srgbClr val="576373"/>
                </a:solidFill>
              </a:rPr>
              <a:t>5,000</a:t>
            </a:r>
          </a:p>
          <a:p>
            <a:pPr algn="l" rtl="0" eaLnBrk="1" fontAlgn="auto" hangingPunct="1">
              <a:lnSpc>
                <a:spcPct val="100000"/>
              </a:lnSpc>
              <a:spcBef>
                <a:spcPts val="0"/>
              </a:spcBef>
              <a:spcAft>
                <a:spcPts val="0"/>
              </a:spcAft>
            </a:pPr>
            <a:endParaRPr lang="en-GB" sz="1050" dirty="0">
              <a:solidFill>
                <a:srgbClr val="576373"/>
              </a:solidFill>
            </a:endParaRPr>
          </a:p>
        </p:txBody>
      </p:sp>
      <p:sp>
        <p:nvSpPr>
          <p:cNvPr id="71" name="Rectangle 70"/>
          <p:cNvSpPr/>
          <p:nvPr/>
        </p:nvSpPr>
        <p:spPr>
          <a:xfrm>
            <a:off x="1688114" y="5243312"/>
            <a:ext cx="5800783" cy="478935"/>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1800" b="0" i="0" u="none" baseline="0" dirty="0">
              <a:solidFill>
                <a:srgbClr val="FFFFFF"/>
              </a:solidFill>
              <a:latin typeface="Trebuchet MS" panose="020B0603020202020204" pitchFamily="34" charset="0"/>
            </a:endParaRPr>
          </a:p>
        </p:txBody>
      </p:sp>
      <p:sp>
        <p:nvSpPr>
          <p:cNvPr id="72" name="Rectangle 71"/>
          <p:cNvSpPr/>
          <p:nvPr/>
        </p:nvSpPr>
        <p:spPr>
          <a:xfrm>
            <a:off x="1654267" y="4721167"/>
            <a:ext cx="1004067" cy="478935"/>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eaLnBrk="1" fontAlgn="auto" hangingPunct="1">
              <a:lnSpc>
                <a:spcPct val="100000"/>
              </a:lnSpc>
              <a:spcBef>
                <a:spcPts val="0"/>
              </a:spcBef>
              <a:spcAft>
                <a:spcPts val="0"/>
              </a:spcAft>
            </a:pPr>
            <a:endParaRPr lang="en-GB" sz="900" b="0" i="0" u="none" baseline="0" dirty="0">
              <a:solidFill>
                <a:schemeClr val="tx1"/>
              </a:solidFill>
              <a:latin typeface="Trebuchet MS" panose="020B0603020202020204" pitchFamily="34" charset="0"/>
            </a:endParaRPr>
          </a:p>
        </p:txBody>
      </p:sp>
      <p:cxnSp>
        <p:nvCxnSpPr>
          <p:cNvPr id="8" name="Straight Connector 7"/>
          <p:cNvCxnSpPr/>
          <p:nvPr/>
        </p:nvCxnSpPr>
        <p:spPr>
          <a:xfrm>
            <a:off x="1459930" y="1387655"/>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468545" y="1387655"/>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960815" y="1387655"/>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93493" y="1396116"/>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543842" y="1396110"/>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043395" y="1396110"/>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559876" y="1396104"/>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59429" y="1396104"/>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567443" y="1387631"/>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066996" y="1396098"/>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515741" y="1387625"/>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23755" y="1387619"/>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489434" y="1396080"/>
            <a:ext cx="0" cy="1061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72200" y="5949479"/>
            <a:ext cx="2525050" cy="246221"/>
          </a:xfrm>
          <a:prstGeom prst="rect">
            <a:avLst/>
          </a:prstGeom>
          <a:noFill/>
        </p:spPr>
        <p:txBody>
          <a:bodyPr vert="horz" wrap="none" rtlCol="0">
            <a:spAutoFit/>
          </a:bodyPr>
          <a:lstStyle/>
          <a:p>
            <a:pPr algn="l" rtl="0" eaLnBrk="1" fontAlgn="auto" hangingPunct="1">
              <a:lnSpc>
                <a:spcPct val="100000"/>
              </a:lnSpc>
              <a:spcBef>
                <a:spcPts val="0"/>
              </a:spcBef>
              <a:spcAft>
                <a:spcPts val="0"/>
              </a:spcAft>
            </a:pPr>
            <a:r>
              <a:rPr lang="en-GB" sz="1000" b="0" i="0" u="none" baseline="0" dirty="0">
                <a:latin typeface="Trebuchet MS" panose="020B0603020202020204" pitchFamily="34" charset="0"/>
              </a:rPr>
              <a:t>Source: Financial Times,</a:t>
            </a:r>
            <a:r>
              <a:rPr lang="en-GB" sz="1000" b="0" i="0" u="none" dirty="0">
                <a:latin typeface="Trebuchet MS" panose="020B0603020202020204" pitchFamily="34" charset="0"/>
              </a:rPr>
              <a:t> December 2017</a:t>
            </a:r>
            <a:endParaRPr lang="en-GB" sz="1000" b="0" i="0" u="none" baseline="0" dirty="0">
              <a:latin typeface="Trebuchet MS" panose="020B0603020202020204" pitchFamily="34" charset="0"/>
            </a:endParaRPr>
          </a:p>
        </p:txBody>
      </p:sp>
      <p:sp>
        <p:nvSpPr>
          <p:cNvPr id="3" name="TextBox 2"/>
          <p:cNvSpPr txBox="1"/>
          <p:nvPr/>
        </p:nvSpPr>
        <p:spPr>
          <a:xfrm>
            <a:off x="161510" y="1102130"/>
            <a:ext cx="1178528" cy="338554"/>
          </a:xfrm>
          <a:prstGeom prst="rect">
            <a:avLst/>
          </a:prstGeom>
          <a:noFill/>
        </p:spPr>
        <p:txBody>
          <a:bodyPr vert="horz" wrap="none" rtlCol="0">
            <a:spAutoFit/>
          </a:bodyPr>
          <a:lstStyle/>
          <a:p>
            <a:pPr algn="l" rtl="0" eaLnBrk="1" fontAlgn="auto" hangingPunct="1">
              <a:lnSpc>
                <a:spcPct val="100000"/>
              </a:lnSpc>
              <a:spcBef>
                <a:spcPts val="0"/>
              </a:spcBef>
              <a:spcAft>
                <a:spcPts val="0"/>
              </a:spcAft>
            </a:pPr>
            <a:r>
              <a:rPr lang="en-GB" sz="800" b="0" i="0" u="none" baseline="0" dirty="0">
                <a:latin typeface="Trebuchet MS" panose="020B0603020202020204" pitchFamily="34" charset="0"/>
              </a:rPr>
              <a:t>Estimated number of</a:t>
            </a:r>
            <a:r>
              <a:rPr lang="en-GB" sz="800" b="0" i="0" u="none" dirty="0">
                <a:latin typeface="Trebuchet MS" panose="020B0603020202020204" pitchFamily="34" charset="0"/>
              </a:rPr>
              <a:t> </a:t>
            </a:r>
          </a:p>
          <a:p>
            <a:pPr algn="l" rtl="0" eaLnBrk="1" fontAlgn="auto" hangingPunct="1">
              <a:lnSpc>
                <a:spcPct val="100000"/>
              </a:lnSpc>
              <a:spcBef>
                <a:spcPts val="0"/>
              </a:spcBef>
              <a:spcAft>
                <a:spcPts val="0"/>
              </a:spcAft>
            </a:pPr>
            <a:r>
              <a:rPr lang="en-GB" sz="800" b="0" i="0" u="none" dirty="0">
                <a:latin typeface="Trebuchet MS" panose="020B0603020202020204" pitchFamily="34" charset="0"/>
              </a:rPr>
              <a:t>actual departures</a:t>
            </a:r>
            <a:endParaRPr lang="en-GB" sz="800" b="0" i="0" u="none" baseline="0" dirty="0">
              <a:latin typeface="Trebuchet MS" panose="020B0603020202020204" pitchFamily="34" charset="0"/>
            </a:endParaRPr>
          </a:p>
        </p:txBody>
      </p:sp>
      <p:sp>
        <p:nvSpPr>
          <p:cNvPr id="61" name="TextBox 60"/>
          <p:cNvSpPr txBox="1"/>
          <p:nvPr/>
        </p:nvSpPr>
        <p:spPr>
          <a:xfrm>
            <a:off x="3446875" y="1049065"/>
            <a:ext cx="1755196" cy="338554"/>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GB" sz="800" b="0" i="0" u="none" baseline="0" dirty="0">
                <a:latin typeface="Trebuchet MS" panose="020B0603020202020204" pitchFamily="34" charset="0"/>
              </a:rPr>
              <a:t>Previously announced number of</a:t>
            </a:r>
            <a:endParaRPr lang="en-GB" sz="800" b="0" i="0" u="none" dirty="0">
              <a:latin typeface="Trebuchet MS" panose="020B0603020202020204" pitchFamily="34" charset="0"/>
            </a:endParaRPr>
          </a:p>
          <a:p>
            <a:pPr algn="l" rtl="0" eaLnBrk="1" fontAlgn="auto" hangingPunct="1">
              <a:lnSpc>
                <a:spcPct val="100000"/>
              </a:lnSpc>
              <a:spcBef>
                <a:spcPts val="0"/>
              </a:spcBef>
              <a:spcAft>
                <a:spcPts val="0"/>
              </a:spcAft>
            </a:pPr>
            <a:r>
              <a:rPr lang="en-GB" sz="800" b="0" i="0" u="none" dirty="0">
                <a:latin typeface="Trebuchet MS" panose="020B0603020202020204" pitchFamily="34" charset="0"/>
              </a:rPr>
              <a:t>actual departures</a:t>
            </a:r>
            <a:endParaRPr lang="en-GB" sz="800" b="0" i="0" u="none" baseline="0" dirty="0">
              <a:latin typeface="Trebuchet MS" panose="020B0603020202020204" pitchFamily="34" charset="0"/>
            </a:endParaRPr>
          </a:p>
        </p:txBody>
      </p:sp>
      <p:cxnSp>
        <p:nvCxnSpPr>
          <p:cNvPr id="7" name="Straight Arrow Connector 6"/>
          <p:cNvCxnSpPr>
            <a:stCxn id="61" idx="1"/>
            <a:endCxn id="33" idx="0"/>
          </p:cNvCxnSpPr>
          <p:nvPr/>
        </p:nvCxnSpPr>
        <p:spPr>
          <a:xfrm flipH="1">
            <a:off x="2819991" y="1218342"/>
            <a:ext cx="626884" cy="368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 idx="3"/>
            <a:endCxn id="16" idx="0"/>
          </p:cNvCxnSpPr>
          <p:nvPr/>
        </p:nvCxnSpPr>
        <p:spPr>
          <a:xfrm>
            <a:off x="1340038" y="1271407"/>
            <a:ext cx="317534" cy="315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68309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challenging environment</a:t>
            </a:r>
          </a:p>
        </p:txBody>
      </p:sp>
      <p:sp>
        <p:nvSpPr>
          <p:cNvPr id="6" name="Content Placeholder 5"/>
          <p:cNvSpPr>
            <a:spLocks noGrp="1"/>
          </p:cNvSpPr>
          <p:nvPr>
            <p:ph sz="quarter" idx="13"/>
          </p:nvPr>
        </p:nvSpPr>
        <p:spPr>
          <a:xfrm>
            <a:off x="234950" y="1143001"/>
            <a:ext cx="8610600" cy="4571999"/>
          </a:xfrm>
        </p:spPr>
        <p:txBody>
          <a:bodyPr/>
          <a:lstStyle/>
          <a:p>
            <a:r>
              <a:rPr lang="en-US" sz="1400" dirty="0"/>
              <a:t>This level of uncertainty has lead to: </a:t>
            </a:r>
          </a:p>
          <a:p>
            <a:endParaRPr lang="en-US" sz="1400" dirty="0"/>
          </a:p>
          <a:p>
            <a:pPr lvl="1"/>
            <a:r>
              <a:rPr lang="en-US" sz="1400" dirty="0"/>
              <a:t>75% of </a:t>
            </a:r>
            <a:r>
              <a:rPr lang="en-US" sz="1400" dirty="0" err="1"/>
              <a:t>organisations</a:t>
            </a:r>
            <a:r>
              <a:rPr lang="en-US" sz="1400" dirty="0"/>
              <a:t> had experienced recruitment difficulties in the past year and 10% had trouble recruiting for more than 50% of the roles they needed to fill</a:t>
            </a:r>
            <a:r>
              <a:rPr lang="en-US" sz="1400" dirty="0" smtClean="0"/>
              <a:t>;</a:t>
            </a:r>
          </a:p>
          <a:p>
            <a:pPr lvl="1"/>
            <a:endParaRPr lang="en-US" sz="1400" dirty="0"/>
          </a:p>
          <a:p>
            <a:pPr lvl="1"/>
            <a:r>
              <a:rPr lang="en-GB" sz="1400" dirty="0" smtClean="0"/>
              <a:t>Increasing </a:t>
            </a:r>
            <a:r>
              <a:rPr lang="en-GB" sz="1400" dirty="0"/>
              <a:t>levels of comp</a:t>
            </a:r>
            <a:r>
              <a:rPr lang="en-US" sz="1400" dirty="0" err="1"/>
              <a:t>etition</a:t>
            </a:r>
            <a:r>
              <a:rPr lang="en-US" sz="1400" dirty="0"/>
              <a:t> a</a:t>
            </a:r>
            <a:r>
              <a:rPr lang="en-GB" sz="1400" dirty="0"/>
              <a:t>t all levels </a:t>
            </a:r>
            <a:r>
              <a:rPr lang="en-US" sz="1400" dirty="0"/>
              <a:t>for well-qualified talent;</a:t>
            </a:r>
          </a:p>
          <a:p>
            <a:pPr lvl="1"/>
            <a:endParaRPr lang="en-US" sz="1400" dirty="0"/>
          </a:p>
          <a:p>
            <a:pPr lvl="1"/>
            <a:r>
              <a:rPr lang="en-US" sz="1400" dirty="0"/>
              <a:t>Skills needed for </a:t>
            </a:r>
            <a:r>
              <a:rPr lang="en-US" sz="1400" dirty="0" smtClean="0"/>
              <a:t>those jobs are changing </a:t>
            </a:r>
            <a:r>
              <a:rPr lang="en-US" sz="1400" dirty="0"/>
              <a:t>and evolving;</a:t>
            </a:r>
          </a:p>
          <a:p>
            <a:pPr marL="0" lvl="1" indent="0">
              <a:buNone/>
            </a:pPr>
            <a:endParaRPr lang="en-US" sz="1400" dirty="0"/>
          </a:p>
          <a:p>
            <a:pPr lvl="1"/>
            <a:r>
              <a:rPr lang="en-US" sz="1400" dirty="0"/>
              <a:t>Add in the uncertainty of Brexit and it has a knock on effect of both candidates and corporations being increasingly cautious about recruitment:</a:t>
            </a:r>
          </a:p>
          <a:p>
            <a:pPr lvl="2">
              <a:buFont typeface="Wingdings" panose="05000000000000000000" pitchFamily="2" charset="2"/>
              <a:buChar char="Ø"/>
            </a:pPr>
            <a:r>
              <a:rPr lang="en-US" sz="1400" dirty="0"/>
              <a:t>Is it the right time to make the hire/geographic expansion?</a:t>
            </a:r>
          </a:p>
          <a:p>
            <a:pPr lvl="2">
              <a:buFont typeface="Wingdings" panose="05000000000000000000" pitchFamily="2" charset="2"/>
              <a:buChar char="Ø"/>
            </a:pPr>
            <a:r>
              <a:rPr lang="en-US" sz="1400" dirty="0"/>
              <a:t>For C-suite candidates, do they want to take the risk of moving – with family in some cases and to a new country?</a:t>
            </a:r>
          </a:p>
          <a:p>
            <a:pPr lvl="1"/>
            <a:endParaRPr lang="en-US" sz="1400" dirty="0"/>
          </a:p>
          <a:p>
            <a:endParaRPr lang="en-US" dirty="0"/>
          </a:p>
          <a:p>
            <a:pPr algn="r">
              <a:lnSpc>
                <a:spcPct val="110000"/>
              </a:lnSpc>
            </a:pPr>
            <a:endParaRPr lang="en-US" dirty="0"/>
          </a:p>
          <a:p>
            <a:pPr algn="r">
              <a:lnSpc>
                <a:spcPct val="110000"/>
              </a:lnSpc>
            </a:pPr>
            <a:endParaRPr lang="en-US" dirty="0"/>
          </a:p>
          <a:p>
            <a:pPr algn="r">
              <a:lnSpc>
                <a:spcPct val="110000"/>
              </a:lnSpc>
            </a:pPr>
            <a:endParaRPr lang="en-US" sz="800" dirty="0"/>
          </a:p>
          <a:p>
            <a:pPr algn="r">
              <a:lnSpc>
                <a:spcPct val="110000"/>
              </a:lnSpc>
            </a:pPr>
            <a:endParaRPr lang="en-US" dirty="0"/>
          </a:p>
          <a:p>
            <a:pPr lvl="1"/>
            <a:endParaRPr lang="en-GB" dirty="0"/>
          </a:p>
          <a:p>
            <a:pPr lvl="1"/>
            <a:endParaRPr lang="en-GB" dirty="0"/>
          </a:p>
        </p:txBody>
      </p:sp>
    </p:spTree>
    <p:extLst>
      <p:ext uri="{BB962C8B-B14F-4D97-AF65-F5344CB8AC3E}">
        <p14:creationId xmlns:p14="http://schemas.microsoft.com/office/powerpoint/2010/main" val="4190844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 calcmode="lin" valueType="num">
                                      <p:cBhvr additive="base">
                                        <p:cTn id="3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challenging environment</a:t>
            </a:r>
          </a:p>
        </p:txBody>
      </p:sp>
      <p:sp>
        <p:nvSpPr>
          <p:cNvPr id="6" name="Content Placeholder 5"/>
          <p:cNvSpPr>
            <a:spLocks noGrp="1"/>
          </p:cNvSpPr>
          <p:nvPr>
            <p:ph sz="quarter" idx="13"/>
          </p:nvPr>
        </p:nvSpPr>
        <p:spPr>
          <a:xfrm>
            <a:off x="234950" y="1143001"/>
            <a:ext cx="8610600" cy="4571999"/>
          </a:xfrm>
        </p:spPr>
        <p:txBody>
          <a:bodyPr/>
          <a:lstStyle/>
          <a:p>
            <a:r>
              <a:rPr lang="en-US" sz="1400" dirty="0"/>
              <a:t>However this level of uncertainty has also lead to a number positives: </a:t>
            </a:r>
          </a:p>
          <a:p>
            <a:endParaRPr lang="en-US" sz="1400" dirty="0"/>
          </a:p>
          <a:p>
            <a:pPr lvl="1"/>
            <a:r>
              <a:rPr lang="en-GB" sz="1400" dirty="0"/>
              <a:t>The drop in the value of the £ has seen a greater increase in the amount of foreign investment in the country;</a:t>
            </a:r>
            <a:endParaRPr lang="en-US" sz="1400" dirty="0"/>
          </a:p>
          <a:p>
            <a:pPr lvl="1"/>
            <a:endParaRPr lang="en-US" sz="1400" dirty="0"/>
          </a:p>
          <a:p>
            <a:pPr lvl="1"/>
            <a:r>
              <a:rPr lang="en-US" sz="1400" dirty="0"/>
              <a:t>The amount of capital raised for alternative investment strategies (private equity, infrastructure more specifically) has increased dramatically, creating more opportunity;</a:t>
            </a:r>
          </a:p>
          <a:p>
            <a:pPr lvl="1"/>
            <a:endParaRPr lang="en-US" sz="1400" dirty="0"/>
          </a:p>
          <a:p>
            <a:pPr lvl="1"/>
            <a:r>
              <a:rPr lang="en-US" sz="1400" dirty="0"/>
              <a:t>The regulatory regime in the UK has continued to be seen globally as one of the most stringent and commercial, giving further confidence of inbound investment;</a:t>
            </a:r>
          </a:p>
          <a:p>
            <a:pPr lvl="1"/>
            <a:endParaRPr lang="en-US" dirty="0"/>
          </a:p>
          <a:p>
            <a:pPr algn="r">
              <a:lnSpc>
                <a:spcPct val="110000"/>
              </a:lnSpc>
            </a:pPr>
            <a:endParaRPr lang="en-US" dirty="0"/>
          </a:p>
          <a:p>
            <a:pPr algn="r">
              <a:lnSpc>
                <a:spcPct val="110000"/>
              </a:lnSpc>
            </a:pPr>
            <a:endParaRPr lang="en-US" dirty="0"/>
          </a:p>
          <a:p>
            <a:pPr algn="r">
              <a:lnSpc>
                <a:spcPct val="110000"/>
              </a:lnSpc>
            </a:pPr>
            <a:endParaRPr lang="en-US" sz="800" dirty="0"/>
          </a:p>
          <a:p>
            <a:pPr algn="r">
              <a:lnSpc>
                <a:spcPct val="110000"/>
              </a:lnSpc>
            </a:pPr>
            <a:endParaRPr lang="en-US" dirty="0"/>
          </a:p>
          <a:p>
            <a:pPr lvl="1"/>
            <a:endParaRPr lang="en-GB" dirty="0"/>
          </a:p>
          <a:p>
            <a:pPr lvl="1"/>
            <a:endParaRPr lang="en-GB" dirty="0"/>
          </a:p>
        </p:txBody>
      </p:sp>
    </p:spTree>
    <p:extLst>
      <p:ext uri="{BB962C8B-B14F-4D97-AF65-F5344CB8AC3E}">
        <p14:creationId xmlns:p14="http://schemas.microsoft.com/office/powerpoint/2010/main" val="32833873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Attracting and maintaining talent</a:t>
            </a:r>
          </a:p>
        </p:txBody>
      </p:sp>
      <p:sp>
        <p:nvSpPr>
          <p:cNvPr id="6" name="Content Placeholder 5"/>
          <p:cNvSpPr>
            <a:spLocks noGrp="1"/>
          </p:cNvSpPr>
          <p:nvPr>
            <p:ph sz="quarter" idx="13"/>
          </p:nvPr>
        </p:nvSpPr>
        <p:spPr>
          <a:xfrm>
            <a:off x="234950" y="1143001"/>
            <a:ext cx="8610600" cy="5303838"/>
          </a:xfrm>
        </p:spPr>
        <p:txBody>
          <a:bodyPr/>
          <a:lstStyle/>
          <a:p>
            <a:r>
              <a:rPr lang="en-US" sz="1400" dirty="0"/>
              <a:t>Given these factors, </a:t>
            </a:r>
            <a:r>
              <a:rPr lang="en-US" sz="1400" dirty="0" err="1"/>
              <a:t>organisations</a:t>
            </a:r>
            <a:r>
              <a:rPr lang="en-US" sz="1400" dirty="0"/>
              <a:t> across the UK and EU are stepping up:</a:t>
            </a:r>
          </a:p>
          <a:p>
            <a:endParaRPr lang="en-US" sz="1400" dirty="0"/>
          </a:p>
          <a:p>
            <a:pPr lvl="1"/>
            <a:r>
              <a:rPr lang="en-GB" sz="1400" b="1" dirty="0"/>
              <a:t>Renewed focus on employer brand</a:t>
            </a:r>
          </a:p>
          <a:p>
            <a:pPr lvl="2">
              <a:buFont typeface="Wingdings" panose="05000000000000000000" pitchFamily="2" charset="2"/>
              <a:buChar char="Ø"/>
            </a:pPr>
            <a:r>
              <a:rPr lang="en-GB" sz="1400" dirty="0"/>
              <a:t>Greater awareness of social media; and campaigns targeting specific talent pools;</a:t>
            </a:r>
          </a:p>
          <a:p>
            <a:pPr lvl="2">
              <a:buFont typeface="Wingdings" panose="05000000000000000000" pitchFamily="2" charset="2"/>
              <a:buChar char="Ø"/>
            </a:pPr>
            <a:r>
              <a:rPr lang="en-GB" sz="1400" dirty="0"/>
              <a:t>The corporate website is the first point of contact with the organisation;</a:t>
            </a:r>
          </a:p>
          <a:p>
            <a:pPr lvl="2"/>
            <a:endParaRPr lang="en-US" sz="1400" dirty="0"/>
          </a:p>
          <a:p>
            <a:pPr lvl="1"/>
            <a:r>
              <a:rPr lang="en-US" sz="1400" b="1" dirty="0"/>
              <a:t>Developing more talent in-house</a:t>
            </a:r>
          </a:p>
          <a:p>
            <a:pPr lvl="2">
              <a:buFont typeface="Wingdings" panose="05000000000000000000" pitchFamily="2" charset="2"/>
              <a:buChar char="Ø"/>
            </a:pPr>
            <a:r>
              <a:rPr lang="en-US" sz="1400" dirty="0"/>
              <a:t>Greater focus on building better 360 degree assessment plans and linking these to development and succession plans;</a:t>
            </a:r>
          </a:p>
          <a:p>
            <a:pPr lvl="2">
              <a:buFont typeface="Wingdings" panose="05000000000000000000" pitchFamily="2" charset="2"/>
              <a:buChar char="Ø"/>
            </a:pPr>
            <a:r>
              <a:rPr lang="en-US" sz="1400" dirty="0"/>
              <a:t>Greater listening and feedback via employee engagement surveys and follow up communication;</a:t>
            </a:r>
          </a:p>
          <a:p>
            <a:pPr lvl="2">
              <a:buFont typeface="Wingdings" panose="05000000000000000000" pitchFamily="2" charset="2"/>
              <a:buChar char="Ø"/>
            </a:pPr>
            <a:r>
              <a:rPr lang="en-US" sz="1400" dirty="0"/>
              <a:t>Succession planning is essential, as is the communication of this internally;</a:t>
            </a:r>
          </a:p>
          <a:p>
            <a:pPr lvl="2"/>
            <a:endParaRPr lang="en-US" sz="1400" dirty="0"/>
          </a:p>
          <a:p>
            <a:pPr lvl="1"/>
            <a:r>
              <a:rPr lang="en-US" sz="1400" b="1" dirty="0"/>
              <a:t>Further focus on diversity</a:t>
            </a:r>
          </a:p>
          <a:p>
            <a:pPr lvl="2">
              <a:buFont typeface="Wingdings" panose="05000000000000000000" pitchFamily="2" charset="2"/>
              <a:buChar char="Ø"/>
            </a:pPr>
            <a:r>
              <a:rPr lang="en-US" sz="1400" dirty="0"/>
              <a:t>Broadening the diversity of thought;</a:t>
            </a:r>
          </a:p>
          <a:p>
            <a:pPr lvl="2"/>
            <a:endParaRPr lang="en-US" sz="1400" dirty="0"/>
          </a:p>
          <a:p>
            <a:pPr lvl="1"/>
            <a:r>
              <a:rPr lang="en-US" sz="1400" b="1" dirty="0"/>
              <a:t>Measuring effectiveness </a:t>
            </a:r>
            <a:r>
              <a:rPr lang="en-US" sz="1400" dirty="0"/>
              <a:t>and return on investment through better training and development.</a:t>
            </a:r>
          </a:p>
          <a:p>
            <a:r>
              <a:rPr lang="en-US" sz="1400" dirty="0"/>
              <a:t>  </a:t>
            </a:r>
            <a:endParaRPr lang="en-GB" sz="1400" dirty="0"/>
          </a:p>
          <a:p>
            <a:pPr algn="r">
              <a:lnSpc>
                <a:spcPct val="110000"/>
              </a:lnSpc>
            </a:pPr>
            <a:endParaRPr lang="en-US" dirty="0"/>
          </a:p>
          <a:p>
            <a:pPr algn="r">
              <a:lnSpc>
                <a:spcPct val="110000"/>
              </a:lnSpc>
            </a:pPr>
            <a:endParaRPr lang="en-US" dirty="0"/>
          </a:p>
          <a:p>
            <a:pPr algn="r">
              <a:lnSpc>
                <a:spcPct val="110000"/>
              </a:lnSpc>
            </a:pPr>
            <a:r>
              <a:rPr lang="en-US" sz="800" dirty="0"/>
              <a:t>X</a:t>
            </a:r>
          </a:p>
          <a:p>
            <a:pPr algn="r">
              <a:lnSpc>
                <a:spcPct val="110000"/>
              </a:lnSpc>
            </a:pPr>
            <a:r>
              <a:rPr lang="en-US" sz="800" dirty="0"/>
              <a:t>X</a:t>
            </a:r>
          </a:p>
          <a:p>
            <a:pPr algn="r">
              <a:lnSpc>
                <a:spcPct val="110000"/>
              </a:lnSpc>
            </a:pPr>
            <a:r>
              <a:rPr lang="en-US" sz="800" dirty="0"/>
              <a:t>X</a:t>
            </a:r>
          </a:p>
          <a:p>
            <a:pPr algn="r">
              <a:lnSpc>
                <a:spcPct val="110000"/>
              </a:lnSpc>
            </a:pPr>
            <a:r>
              <a:rPr lang="en-US" sz="800" dirty="0"/>
              <a:t>X</a:t>
            </a:r>
          </a:p>
          <a:p>
            <a:pPr algn="r">
              <a:lnSpc>
                <a:spcPct val="110000"/>
              </a:lnSpc>
            </a:pPr>
            <a:r>
              <a:rPr lang="en-US" sz="800" dirty="0"/>
              <a:t>X</a:t>
            </a:r>
          </a:p>
          <a:p>
            <a:pPr algn="r">
              <a:lnSpc>
                <a:spcPct val="110000"/>
              </a:lnSpc>
            </a:pPr>
            <a:r>
              <a:rPr lang="en-US" sz="800" dirty="0"/>
              <a:t>x</a:t>
            </a:r>
            <a:endParaRPr lang="en-US" dirty="0"/>
          </a:p>
          <a:p>
            <a:pPr lvl="1"/>
            <a:endParaRPr lang="en-GB" dirty="0"/>
          </a:p>
          <a:p>
            <a:pPr lvl="1"/>
            <a:endParaRPr lang="en-GB" dirty="0"/>
          </a:p>
        </p:txBody>
      </p:sp>
    </p:spTree>
    <p:extLst>
      <p:ext uri="{BB962C8B-B14F-4D97-AF65-F5344CB8AC3E}">
        <p14:creationId xmlns:p14="http://schemas.microsoft.com/office/powerpoint/2010/main" val="25496815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 calcmode="lin" valueType="num">
                                      <p:cBhvr additive="base">
                                        <p:cTn id="3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 calcmode="lin" valueType="num">
                                      <p:cBhvr additive="base">
                                        <p:cTn id="3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 calcmode="lin" valueType="num">
                                      <p:cBhvr additive="base">
                                        <p:cTn id="4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4" end="14"/>
                                            </p:txEl>
                                          </p:spTgt>
                                        </p:tgtEl>
                                        <p:attrNameLst>
                                          <p:attrName>style.visibility</p:attrName>
                                        </p:attrNameLst>
                                      </p:cBhvr>
                                      <p:to>
                                        <p:strVal val="visible"/>
                                      </p:to>
                                    </p:set>
                                    <p:anim calcmode="lin" valueType="num">
                                      <p:cBhvr additive="base">
                                        <p:cTn id="49"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Talent Considerations</a:t>
            </a:r>
          </a:p>
        </p:txBody>
      </p:sp>
      <p:sp>
        <p:nvSpPr>
          <p:cNvPr id="6" name="Content Placeholder 5"/>
          <p:cNvSpPr>
            <a:spLocks noGrp="1"/>
          </p:cNvSpPr>
          <p:nvPr>
            <p:ph sz="quarter" idx="13"/>
          </p:nvPr>
        </p:nvSpPr>
        <p:spPr>
          <a:xfrm>
            <a:off x="293201" y="953977"/>
            <a:ext cx="8610600" cy="5303838"/>
          </a:xfrm>
        </p:spPr>
        <p:txBody>
          <a:bodyPr/>
          <a:lstStyle/>
          <a:p>
            <a:endParaRPr lang="en-US" sz="1400" dirty="0"/>
          </a:p>
          <a:p>
            <a:r>
              <a:rPr lang="en-US" sz="1400" dirty="0"/>
              <a:t>From a candidate perspective, the factors are changing as well:</a:t>
            </a:r>
          </a:p>
          <a:p>
            <a:endParaRPr lang="en-US" sz="1400" dirty="0"/>
          </a:p>
          <a:p>
            <a:pPr lvl="1"/>
            <a:r>
              <a:rPr lang="en-GB" sz="1400" b="1" dirty="0"/>
              <a:t>Increased reluctance to take risk</a:t>
            </a:r>
          </a:p>
          <a:p>
            <a:pPr lvl="2">
              <a:buFont typeface="Wingdings" panose="05000000000000000000" pitchFamily="2" charset="2"/>
              <a:buChar char="Ø"/>
            </a:pPr>
            <a:r>
              <a:rPr lang="en-GB" sz="1400" dirty="0"/>
              <a:t>There is debate whether now is the time to move from a strong brand into an early stage start up, or even to move at all; </a:t>
            </a:r>
          </a:p>
          <a:p>
            <a:pPr lvl="2">
              <a:buFont typeface="Wingdings" panose="05000000000000000000" pitchFamily="2" charset="2"/>
              <a:buChar char="Ø"/>
            </a:pPr>
            <a:r>
              <a:rPr lang="en-GB" sz="1400" dirty="0"/>
              <a:t>Conversely, the interest in private equity and/or portfolio company has never been higher;</a:t>
            </a:r>
          </a:p>
          <a:p>
            <a:pPr marL="358775" lvl="2" indent="0">
              <a:buNone/>
            </a:pPr>
            <a:endParaRPr lang="en-GB" sz="1400" dirty="0"/>
          </a:p>
          <a:p>
            <a:pPr lvl="1"/>
            <a:r>
              <a:rPr lang="en-GB" sz="1400" b="1" dirty="0"/>
              <a:t>Compensation views</a:t>
            </a:r>
          </a:p>
          <a:p>
            <a:pPr lvl="2">
              <a:buFont typeface="Wingdings" panose="05000000000000000000" pitchFamily="2" charset="2"/>
              <a:buChar char="Ø"/>
            </a:pPr>
            <a:r>
              <a:rPr lang="en-GB" sz="1400" dirty="0"/>
              <a:t>Candidates are looking to gain a greater balance of cash compensation and equity in the business;</a:t>
            </a:r>
          </a:p>
          <a:p>
            <a:pPr algn="r">
              <a:lnSpc>
                <a:spcPct val="110000"/>
              </a:lnSpc>
            </a:pPr>
            <a:endParaRPr lang="en-US" dirty="0"/>
          </a:p>
          <a:p>
            <a:pPr lvl="1"/>
            <a:endParaRPr lang="en-GB" dirty="0"/>
          </a:p>
          <a:p>
            <a:pPr lvl="1"/>
            <a:endParaRPr lang="en-GB" dirty="0"/>
          </a:p>
        </p:txBody>
      </p:sp>
    </p:spTree>
    <p:extLst>
      <p:ext uri="{BB962C8B-B14F-4D97-AF65-F5344CB8AC3E}">
        <p14:creationId xmlns:p14="http://schemas.microsoft.com/office/powerpoint/2010/main" val="3148328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Talent Considerations</a:t>
            </a:r>
          </a:p>
        </p:txBody>
      </p:sp>
      <p:sp>
        <p:nvSpPr>
          <p:cNvPr id="6" name="Content Placeholder 5"/>
          <p:cNvSpPr>
            <a:spLocks noGrp="1"/>
          </p:cNvSpPr>
          <p:nvPr>
            <p:ph sz="quarter" idx="13"/>
          </p:nvPr>
        </p:nvSpPr>
        <p:spPr>
          <a:xfrm>
            <a:off x="293201" y="953977"/>
            <a:ext cx="8610600" cy="5303838"/>
          </a:xfrm>
        </p:spPr>
        <p:txBody>
          <a:bodyPr/>
          <a:lstStyle/>
          <a:p>
            <a:endParaRPr lang="en-US" sz="1400" dirty="0"/>
          </a:p>
          <a:p>
            <a:r>
              <a:rPr lang="en-US" sz="1400" dirty="0"/>
              <a:t>From a candidate perspective, the factors are changing as well:</a:t>
            </a:r>
          </a:p>
          <a:p>
            <a:pPr lvl="1"/>
            <a:endParaRPr lang="en-GB" sz="1400" dirty="0"/>
          </a:p>
          <a:p>
            <a:pPr lvl="1"/>
            <a:r>
              <a:rPr lang="en-GB" sz="1400" b="1" dirty="0"/>
              <a:t>Lifestyle</a:t>
            </a:r>
          </a:p>
          <a:p>
            <a:pPr lvl="2">
              <a:buFont typeface="Wingdings" panose="05000000000000000000" pitchFamily="2" charset="2"/>
              <a:buChar char="Ø"/>
            </a:pPr>
            <a:r>
              <a:rPr lang="en-GB" sz="1400" dirty="0"/>
              <a:t>The focus on work/life balance has come to the fore, with social networking companies and increased technology businesses offering different work styles;</a:t>
            </a:r>
          </a:p>
          <a:p>
            <a:pPr lvl="2"/>
            <a:endParaRPr lang="en-GB" sz="1400" dirty="0"/>
          </a:p>
          <a:p>
            <a:pPr lvl="1"/>
            <a:r>
              <a:rPr lang="en-GB" sz="1400" b="1" dirty="0"/>
              <a:t>Diversity</a:t>
            </a:r>
          </a:p>
          <a:p>
            <a:pPr lvl="2">
              <a:buFont typeface="Wingdings" panose="05000000000000000000" pitchFamily="2" charset="2"/>
              <a:buChar char="Ø"/>
            </a:pPr>
            <a:r>
              <a:rPr lang="en-GB" sz="1400" dirty="0"/>
              <a:t>The greater the need and desire for diversity of individual and thought is respected and welcomed;</a:t>
            </a:r>
          </a:p>
          <a:p>
            <a:pPr lvl="2">
              <a:buFont typeface="Wingdings" panose="05000000000000000000" pitchFamily="2" charset="2"/>
              <a:buChar char="Ø"/>
            </a:pPr>
            <a:r>
              <a:rPr lang="en-GB" sz="1400" dirty="0"/>
              <a:t>BUT, this process needs to be long term and carefully considered.</a:t>
            </a:r>
          </a:p>
          <a:p>
            <a:pPr lvl="1"/>
            <a:endParaRPr lang="en-GB" dirty="0"/>
          </a:p>
          <a:p>
            <a:r>
              <a:rPr lang="en-US" dirty="0"/>
              <a:t>  </a:t>
            </a:r>
          </a:p>
          <a:p>
            <a:pPr lvl="1"/>
            <a:endParaRPr lang="en-GB" dirty="0"/>
          </a:p>
          <a:p>
            <a:pPr lvl="1"/>
            <a:endParaRPr lang="en-GB" dirty="0"/>
          </a:p>
        </p:txBody>
      </p:sp>
    </p:spTree>
    <p:extLst>
      <p:ext uri="{BB962C8B-B14F-4D97-AF65-F5344CB8AC3E}">
        <p14:creationId xmlns:p14="http://schemas.microsoft.com/office/powerpoint/2010/main" val="10693672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a:t>Latin America</a:t>
            </a:r>
          </a:p>
        </p:txBody>
      </p:sp>
      <p:pic>
        <p:nvPicPr>
          <p:cNvPr id="7" name="Picture 2" descr="Resultado de imagem para latin america map">
            <a:extLst>
              <a:ext uri="{FF2B5EF4-FFF2-40B4-BE49-F238E27FC236}">
                <a16:creationId xmlns="" xmlns:a16="http://schemas.microsoft.com/office/drawing/2014/main" id="{99CE0EC6-9D99-4D72-93B0-B43B34DE5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99" y="1066800"/>
            <a:ext cx="3724119" cy="55530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 xmlns:a16="http://schemas.microsoft.com/office/drawing/2014/main" id="{27AB912D-8595-4F6C-972F-17EEF20D5882}"/>
              </a:ext>
            </a:extLst>
          </p:cNvPr>
          <p:cNvSpPr txBox="1">
            <a:spLocks/>
          </p:cNvSpPr>
          <p:nvPr/>
        </p:nvSpPr>
        <p:spPr>
          <a:xfrm>
            <a:off x="4191000" y="1143000"/>
            <a:ext cx="4648200" cy="2590799"/>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 Diverse region. Centered around a few countries from a global business point of view.</a:t>
            </a:r>
          </a:p>
          <a:p>
            <a:endParaRPr lang="en-US" sz="1600" dirty="0"/>
          </a:p>
          <a:p>
            <a:pPr marL="285750" indent="-285750">
              <a:buFont typeface="Arial" panose="020B0604020202020204" pitchFamily="34" charset="0"/>
              <a:buChar char="•"/>
            </a:pPr>
            <a:r>
              <a:rPr lang="en-US" sz="1600" dirty="0"/>
              <a:t>Hubs: Brazil, Argentina and Mexico. Miami/US also considered. Chile and  Colombia recognized for its stability and robust talent base and Panama is attracting foreign investment.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Due to education and safety, talents may want to move away from the region, but family ties may keep them there.</a:t>
            </a:r>
          </a:p>
        </p:txBody>
      </p:sp>
    </p:spTree>
    <p:extLst>
      <p:ext uri="{BB962C8B-B14F-4D97-AF65-F5344CB8AC3E}">
        <p14:creationId xmlns:p14="http://schemas.microsoft.com/office/powerpoint/2010/main" val="14566608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0800" y="1905000"/>
            <a:ext cx="4114800" cy="1102713"/>
          </a:xfrm>
        </p:spPr>
        <p:txBody>
          <a:bodyPr/>
          <a:lstStyle/>
          <a:p>
            <a:r>
              <a:rPr lang="en-US" sz="4400" dirty="0"/>
              <a:t>Questions?</a:t>
            </a:r>
          </a:p>
        </p:txBody>
      </p:sp>
    </p:spTree>
    <p:extLst>
      <p:ext uri="{BB962C8B-B14F-4D97-AF65-F5344CB8AC3E}">
        <p14:creationId xmlns:p14="http://schemas.microsoft.com/office/powerpoint/2010/main" val="154378582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 - Magui Castro</a:t>
            </a:r>
            <a:r>
              <a:rPr lang="en-GB" dirty="0"/>
              <a:t/>
            </a:r>
            <a:br>
              <a:rPr lang="en-GB" dirty="0"/>
            </a:br>
            <a:endParaRPr lang="en-US" dirty="0"/>
          </a:p>
        </p:txBody>
      </p:sp>
      <p:sp>
        <p:nvSpPr>
          <p:cNvPr id="6" name="Content Placeholder 5"/>
          <p:cNvSpPr>
            <a:spLocks noGrp="1"/>
          </p:cNvSpPr>
          <p:nvPr>
            <p:ph sz="quarter" idx="13"/>
          </p:nvPr>
        </p:nvSpPr>
        <p:spPr>
          <a:xfrm>
            <a:off x="293201" y="953977"/>
            <a:ext cx="8610600" cy="5303838"/>
          </a:xfrm>
        </p:spPr>
        <p:txBody>
          <a:bodyPr/>
          <a:lstStyle/>
          <a:p>
            <a:endParaRPr lang="en-US" sz="1400" dirty="0"/>
          </a:p>
          <a:p>
            <a:pPr lvl="1"/>
            <a:endParaRPr lang="en-GB" dirty="0"/>
          </a:p>
          <a:p>
            <a:r>
              <a:rPr lang="en-US" dirty="0"/>
              <a:t>  </a:t>
            </a:r>
            <a:endParaRPr lang="en-GB" dirty="0"/>
          </a:p>
          <a:p>
            <a:pPr algn="r">
              <a:lnSpc>
                <a:spcPct val="110000"/>
              </a:lnSpc>
            </a:pPr>
            <a:endParaRPr lang="en-US" dirty="0"/>
          </a:p>
          <a:p>
            <a:pPr algn="r">
              <a:lnSpc>
                <a:spcPct val="110000"/>
              </a:lnSpc>
            </a:pPr>
            <a:endParaRPr lang="en-US" dirty="0"/>
          </a:p>
          <a:p>
            <a:pPr lvl="1"/>
            <a:endParaRPr lang="en-GB" dirty="0"/>
          </a:p>
        </p:txBody>
      </p:sp>
      <p:sp>
        <p:nvSpPr>
          <p:cNvPr id="4" name="Rectangle 8">
            <a:extLst>
              <a:ext uri="{FF2B5EF4-FFF2-40B4-BE49-F238E27FC236}">
                <a16:creationId xmlns="" xmlns:a16="http://schemas.microsoft.com/office/drawing/2014/main" id="{A15EF691-1A2E-4D9C-8950-9051EDD22C74}"/>
              </a:ext>
            </a:extLst>
          </p:cNvPr>
          <p:cNvSpPr/>
          <p:nvPr/>
        </p:nvSpPr>
        <p:spPr>
          <a:xfrm>
            <a:off x="0" y="1447800"/>
            <a:ext cx="2514600" cy="1676400"/>
          </a:xfrm>
          <a:prstGeom prst="rect">
            <a:avLst/>
          </a:prstGeom>
          <a:solidFill>
            <a:srgbClr val="4A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 Box 4">
            <a:extLst>
              <a:ext uri="{FF2B5EF4-FFF2-40B4-BE49-F238E27FC236}">
                <a16:creationId xmlns="" xmlns:a16="http://schemas.microsoft.com/office/drawing/2014/main" id="{D0C2B857-FCDF-4DFD-92DC-02E80719395E}"/>
              </a:ext>
            </a:extLst>
          </p:cNvPr>
          <p:cNvSpPr txBox="1">
            <a:spLocks noChangeArrowheads="1"/>
          </p:cNvSpPr>
          <p:nvPr/>
        </p:nvSpPr>
        <p:spPr bwMode="gray">
          <a:xfrm>
            <a:off x="323528" y="3352800"/>
            <a:ext cx="1981200" cy="2488374"/>
          </a:xfrm>
          <a:prstGeom prst="rect">
            <a:avLst/>
          </a:prstGeom>
          <a:noFill/>
          <a:ln w="9525" algn="ctr">
            <a:noFill/>
            <a:miter lim="800000"/>
            <a:headEnd/>
            <a:tailEnd/>
          </a:ln>
        </p:spPr>
        <p:txBody>
          <a:bodyPr wrap="square" lIns="0" tIns="0" rIns="0" bIns="0">
            <a:spAutoFit/>
          </a:bodyPr>
          <a:lstStyle/>
          <a:p>
            <a:pPr marL="1588" lvl="1" defTabSz="1003300">
              <a:lnSpc>
                <a:spcPct val="150000"/>
              </a:lnSpc>
              <a:spcBef>
                <a:spcPct val="0"/>
              </a:spcBef>
            </a:pPr>
            <a:r>
              <a:rPr lang="it-IT" sz="1050" dirty="0" smtClean="0"/>
              <a:t>direct +44 </a:t>
            </a:r>
            <a:r>
              <a:rPr lang="it-IT" sz="1050" dirty="0"/>
              <a:t>(0) 20 3167 2508</a:t>
            </a:r>
          </a:p>
          <a:p>
            <a:pPr marL="1588" lvl="1" defTabSz="1003300">
              <a:lnSpc>
                <a:spcPct val="150000"/>
              </a:lnSpc>
              <a:spcBef>
                <a:spcPct val="0"/>
              </a:spcBef>
            </a:pPr>
            <a:r>
              <a:rPr lang="pt-BR" sz="1050" dirty="0" smtClean="0"/>
              <a:t>mobile +44 (0)7464 420 110</a:t>
            </a:r>
            <a:endParaRPr lang="pt-BR" sz="1050" dirty="0"/>
          </a:p>
          <a:p>
            <a:pPr marL="1588" lvl="1" defTabSz="1003300">
              <a:lnSpc>
                <a:spcPct val="150000"/>
              </a:lnSpc>
              <a:spcBef>
                <a:spcPct val="0"/>
              </a:spcBef>
            </a:pPr>
            <a:r>
              <a:rPr lang="fr-FR" sz="1050" dirty="0" smtClean="0">
                <a:cs typeface="Calibri" panose="020F0502020204030204" pitchFamily="34" charset="0"/>
              </a:rPr>
              <a:t>mcastro@caldwellpartners.com</a:t>
            </a:r>
            <a:endParaRPr lang="fr-FR" sz="1050" dirty="0">
              <a:cs typeface="Calibri" panose="020F0502020204030204" pitchFamily="34" charset="0"/>
            </a:endParaRPr>
          </a:p>
          <a:p>
            <a:pPr marL="1588" lvl="1" defTabSz="1003300">
              <a:lnSpc>
                <a:spcPct val="150000"/>
              </a:lnSpc>
              <a:spcBef>
                <a:spcPct val="0"/>
              </a:spcBef>
            </a:pPr>
            <a:endParaRPr lang="fr-FR" sz="1050" b="1" dirty="0">
              <a:solidFill>
                <a:srgbClr val="4A3E38"/>
              </a:solidFill>
            </a:endParaRPr>
          </a:p>
          <a:p>
            <a:pPr>
              <a:lnSpc>
                <a:spcPct val="160000"/>
              </a:lnSpc>
            </a:pPr>
            <a:r>
              <a:rPr lang="en-GB" sz="1050" dirty="0" smtClean="0">
                <a:solidFill>
                  <a:srgbClr val="4A3E38"/>
                </a:solidFill>
              </a:rPr>
              <a:t>London</a:t>
            </a:r>
          </a:p>
          <a:p>
            <a:pPr lvl="0" eaLnBrk="0" fontAlgn="base" hangingPunct="0">
              <a:spcBef>
                <a:spcPct val="0"/>
              </a:spcBef>
              <a:spcAft>
                <a:spcPct val="0"/>
              </a:spcAft>
            </a:pPr>
            <a:r>
              <a:rPr lang="en-GB" altLang="pt-BR" sz="1050" dirty="0">
                <a:ea typeface="Calibri" panose="020F0502020204030204" pitchFamily="34" charset="0"/>
                <a:cs typeface="Calibri" panose="020F0502020204030204" pitchFamily="34" charset="0"/>
              </a:rPr>
              <a:t>12</a:t>
            </a:r>
            <a:r>
              <a:rPr lang="en-GB" altLang="pt-BR" sz="1050" baseline="30000" dirty="0">
                <a:ea typeface="Calibri" panose="020F0502020204030204" pitchFamily="34" charset="0"/>
                <a:cs typeface="Calibri" panose="020F0502020204030204" pitchFamily="34" charset="0"/>
              </a:rPr>
              <a:t>th</a:t>
            </a:r>
            <a:r>
              <a:rPr lang="en-GB" altLang="pt-BR" sz="1050" dirty="0">
                <a:ea typeface="Calibri" panose="020F0502020204030204" pitchFamily="34" charset="0"/>
                <a:cs typeface="Calibri" panose="020F0502020204030204" pitchFamily="34" charset="0"/>
              </a:rPr>
              <a:t> Floor, </a:t>
            </a:r>
            <a:r>
              <a:rPr lang="en-GB" altLang="pt-BR" sz="1050" dirty="0" err="1">
                <a:ea typeface="Calibri" panose="020F0502020204030204" pitchFamily="34" charset="0"/>
                <a:cs typeface="Calibri" panose="020F0502020204030204" pitchFamily="34" charset="0"/>
              </a:rPr>
              <a:t>CityPoint</a:t>
            </a:r>
            <a:r>
              <a:rPr lang="en-GB" altLang="pt-BR" sz="1050" dirty="0">
                <a:ea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GB" altLang="pt-BR" sz="1050" dirty="0">
                <a:ea typeface="Calibri" panose="020F0502020204030204" pitchFamily="34" charset="0"/>
                <a:cs typeface="Calibri" panose="020F0502020204030204" pitchFamily="34" charset="0"/>
              </a:rPr>
              <a:t>1 </a:t>
            </a:r>
            <a:r>
              <a:rPr lang="en-GB" altLang="pt-BR" sz="1050" dirty="0" err="1">
                <a:ea typeface="Calibri" panose="020F0502020204030204" pitchFamily="34" charset="0"/>
                <a:cs typeface="Calibri" panose="020F0502020204030204" pitchFamily="34" charset="0"/>
              </a:rPr>
              <a:t>Ropemaker</a:t>
            </a:r>
            <a:r>
              <a:rPr lang="en-GB" altLang="pt-BR" sz="1050" dirty="0">
                <a:ea typeface="Calibri" panose="020F0502020204030204" pitchFamily="34" charset="0"/>
                <a:cs typeface="Calibri" panose="020F0502020204030204" pitchFamily="34" charset="0"/>
              </a:rPr>
              <a:t> St.</a:t>
            </a:r>
            <a:br>
              <a:rPr lang="en-GB" altLang="pt-BR" sz="1050" dirty="0">
                <a:ea typeface="Calibri" panose="020F0502020204030204" pitchFamily="34" charset="0"/>
                <a:cs typeface="Calibri" panose="020F0502020204030204" pitchFamily="34" charset="0"/>
              </a:rPr>
            </a:br>
            <a:r>
              <a:rPr lang="en-GB" altLang="pt-BR" sz="1050" dirty="0">
                <a:ea typeface="Calibri" panose="020F0502020204030204" pitchFamily="34" charset="0"/>
                <a:cs typeface="Calibri" panose="020F0502020204030204" pitchFamily="34" charset="0"/>
              </a:rPr>
              <a:t>London, London EC2Y 9HT</a:t>
            </a:r>
            <a:r>
              <a:rPr lang="pt-BR" altLang="pt-BR" sz="1050" dirty="0"/>
              <a:t> </a:t>
            </a:r>
          </a:p>
          <a:p>
            <a:pPr>
              <a:lnSpc>
                <a:spcPct val="160000"/>
              </a:lnSpc>
            </a:pPr>
            <a:endParaRPr lang="en-GB" sz="1050" dirty="0">
              <a:solidFill>
                <a:srgbClr val="4A3E38"/>
              </a:solidFill>
            </a:endParaRPr>
          </a:p>
          <a:p>
            <a:pPr>
              <a:lnSpc>
                <a:spcPct val="160000"/>
              </a:lnSpc>
            </a:pPr>
            <a:endParaRPr lang="en-GB" sz="1050" dirty="0">
              <a:solidFill>
                <a:srgbClr val="4A3E38"/>
              </a:solidFill>
            </a:endParaRPr>
          </a:p>
          <a:p>
            <a:pPr>
              <a:lnSpc>
                <a:spcPct val="160000"/>
              </a:lnSpc>
            </a:pPr>
            <a:endParaRPr lang="pt-BR" sz="1050" dirty="0">
              <a:solidFill>
                <a:srgbClr val="4A3E38"/>
              </a:solidFill>
            </a:endParaRPr>
          </a:p>
        </p:txBody>
      </p:sp>
      <p:pic>
        <p:nvPicPr>
          <p:cNvPr id="9" name="Picture 2">
            <a:extLst>
              <a:ext uri="{FF2B5EF4-FFF2-40B4-BE49-F238E27FC236}">
                <a16:creationId xmlns="" xmlns:a16="http://schemas.microsoft.com/office/drawing/2014/main" id="{DE3D9A87-22BD-4BAA-A29F-A2B64A771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727" y="1446600"/>
            <a:ext cx="1387273" cy="1677600"/>
          </a:xfrm>
          <a:prstGeom prst="rect">
            <a:avLst/>
          </a:prstGeom>
        </p:spPr>
      </p:pic>
      <p:sp>
        <p:nvSpPr>
          <p:cNvPr id="10" name="Content Placeholder 14">
            <a:extLst>
              <a:ext uri="{FF2B5EF4-FFF2-40B4-BE49-F238E27FC236}">
                <a16:creationId xmlns="" xmlns:a16="http://schemas.microsoft.com/office/drawing/2014/main" id="{00ADF8DA-34EF-4A6C-AC00-BD300E4E8EBE}"/>
              </a:ext>
            </a:extLst>
          </p:cNvPr>
          <p:cNvSpPr>
            <a:spLocks noGrp="1"/>
          </p:cNvSpPr>
          <p:nvPr/>
        </p:nvSpPr>
        <p:spPr>
          <a:xfrm>
            <a:off x="2738210" y="1371600"/>
            <a:ext cx="6096000" cy="4419600"/>
          </a:xfrm>
          <a:prstGeom prst="rect">
            <a:avLst/>
          </a:prstGeom>
        </p:spPr>
        <p:txBody>
          <a:bodyPr vert="horz" lIns="91440" tIns="45720" rIns="91440" bIns="45720" rtlCol="0">
            <a:noAutofit/>
          </a:bodyPr>
          <a:lstStyle/>
          <a:p>
            <a:pPr algn="just">
              <a:lnSpc>
                <a:spcPct val="110000"/>
              </a:lnSpc>
            </a:pPr>
            <a:r>
              <a:rPr lang="en-US" sz="1100" dirty="0">
                <a:solidFill>
                  <a:schemeClr val="tx2"/>
                </a:solidFill>
              </a:rPr>
              <a:t>Magui Castro is a partner in the London and Latin America’s offices and a member of the Consumer, Retail &amp; E-Commerce as well as the Healthcare Practices, specializing in recruiting C-level executives and Board Members. </a:t>
            </a:r>
          </a:p>
          <a:p>
            <a:pPr algn="just">
              <a:lnSpc>
                <a:spcPct val="110000"/>
              </a:lnSpc>
            </a:pPr>
            <a:endParaRPr lang="pt-BR" sz="1100" dirty="0">
              <a:solidFill>
                <a:schemeClr val="tx2"/>
              </a:solidFill>
            </a:endParaRPr>
          </a:p>
          <a:p>
            <a:pPr algn="just">
              <a:lnSpc>
                <a:spcPct val="110000"/>
              </a:lnSpc>
            </a:pPr>
            <a:r>
              <a:rPr lang="en-US" sz="1100" dirty="0">
                <a:solidFill>
                  <a:schemeClr val="tx2"/>
                </a:solidFill>
              </a:rPr>
              <a:t>She has a reputation for successfully working with global and local clients, bringing to them personal attention and being a trusted advisor to many of Brazil’s leading business executives</a:t>
            </a:r>
            <a:r>
              <a:rPr lang="en-US" sz="1100" dirty="0" smtClean="0">
                <a:solidFill>
                  <a:schemeClr val="tx2"/>
                </a:solidFill>
              </a:rPr>
              <a:t>.</a:t>
            </a:r>
          </a:p>
          <a:p>
            <a:pPr algn="just">
              <a:lnSpc>
                <a:spcPct val="110000"/>
              </a:lnSpc>
            </a:pPr>
            <a:endParaRPr lang="pt-BR" sz="1100" dirty="0">
              <a:solidFill>
                <a:schemeClr val="tx2"/>
              </a:solidFill>
            </a:endParaRPr>
          </a:p>
          <a:p>
            <a:pPr algn="just">
              <a:lnSpc>
                <a:spcPct val="110000"/>
              </a:lnSpc>
            </a:pPr>
            <a:r>
              <a:rPr lang="en-US" sz="1100" dirty="0">
                <a:solidFill>
                  <a:schemeClr val="tx2"/>
                </a:solidFill>
              </a:rPr>
              <a:t>With more than 10 years at the Executive Search industry, before joining Caldwell Partners, Magui was a partner at </a:t>
            </a:r>
            <a:r>
              <a:rPr lang="en-US" sz="1100" dirty="0" err="1">
                <a:solidFill>
                  <a:schemeClr val="tx2"/>
                </a:solidFill>
              </a:rPr>
              <a:t>CTPartners</a:t>
            </a:r>
            <a:r>
              <a:rPr lang="en-US" sz="1100" dirty="0">
                <a:solidFill>
                  <a:schemeClr val="tx2"/>
                </a:solidFill>
              </a:rPr>
              <a:t> for the Retail, Consumer and Life Sciences Practices. She joined the Executive Search industry in 2007, at </a:t>
            </a:r>
            <a:r>
              <a:rPr lang="en-US" sz="1100" dirty="0" err="1">
                <a:solidFill>
                  <a:schemeClr val="tx2"/>
                </a:solidFill>
              </a:rPr>
              <a:t>Southmark</a:t>
            </a:r>
            <a:r>
              <a:rPr lang="en-US" sz="1100" dirty="0">
                <a:solidFill>
                  <a:schemeClr val="tx2"/>
                </a:solidFill>
              </a:rPr>
              <a:t>, after being a distinguished corporate executive for 15 years. </a:t>
            </a:r>
          </a:p>
          <a:p>
            <a:pPr algn="just">
              <a:lnSpc>
                <a:spcPct val="110000"/>
              </a:lnSpc>
            </a:pPr>
            <a:endParaRPr lang="pt-BR" sz="1100" dirty="0">
              <a:solidFill>
                <a:schemeClr val="tx2"/>
              </a:solidFill>
            </a:endParaRPr>
          </a:p>
          <a:p>
            <a:pPr algn="just">
              <a:lnSpc>
                <a:spcPct val="110000"/>
              </a:lnSpc>
            </a:pPr>
            <a:r>
              <a:rPr lang="en-US" sz="1100" dirty="0">
                <a:solidFill>
                  <a:schemeClr val="tx2"/>
                </a:solidFill>
              </a:rPr>
              <a:t>Magui gained broad management experience while holding marketing roles with global multinationals. Among these are AMBEV, Gillette, Coca-Cola and Kodak. Relocating from Brazil to Chile, Magui became a regional CEO of Kodak. Later she served as Chief Executive Officer of </a:t>
            </a:r>
            <a:r>
              <a:rPr lang="en-US" sz="1100" dirty="0" err="1">
                <a:solidFill>
                  <a:schemeClr val="tx2"/>
                </a:solidFill>
              </a:rPr>
              <a:t>Viña</a:t>
            </a:r>
            <a:r>
              <a:rPr lang="en-US" sz="1100" dirty="0">
                <a:solidFill>
                  <a:schemeClr val="tx2"/>
                </a:solidFill>
              </a:rPr>
              <a:t> </a:t>
            </a:r>
            <a:r>
              <a:rPr lang="en-US" sz="1100" dirty="0" err="1">
                <a:solidFill>
                  <a:schemeClr val="tx2"/>
                </a:solidFill>
              </a:rPr>
              <a:t>Estampa</a:t>
            </a:r>
            <a:r>
              <a:rPr lang="en-US" sz="1100" dirty="0">
                <a:solidFill>
                  <a:schemeClr val="tx2"/>
                </a:solidFill>
              </a:rPr>
              <a:t>, a first class boutique winery in Chile.</a:t>
            </a:r>
          </a:p>
          <a:p>
            <a:pPr algn="just">
              <a:lnSpc>
                <a:spcPct val="110000"/>
              </a:lnSpc>
            </a:pPr>
            <a:endParaRPr lang="pt-BR" sz="1100" dirty="0">
              <a:solidFill>
                <a:schemeClr val="tx2"/>
              </a:solidFill>
            </a:endParaRPr>
          </a:p>
          <a:p>
            <a:pPr algn="just">
              <a:lnSpc>
                <a:spcPct val="110000"/>
              </a:lnSpc>
            </a:pPr>
            <a:r>
              <a:rPr lang="en-US" sz="1100" dirty="0">
                <a:solidFill>
                  <a:schemeClr val="tx2"/>
                </a:solidFill>
              </a:rPr>
              <a:t>Her past experience as CEO enabled her to specialize in assignments for CEO positions and its direct reports.</a:t>
            </a:r>
          </a:p>
          <a:p>
            <a:pPr algn="just">
              <a:lnSpc>
                <a:spcPct val="110000"/>
              </a:lnSpc>
            </a:pPr>
            <a:endParaRPr lang="pt-BR" sz="1100" dirty="0">
              <a:solidFill>
                <a:schemeClr val="tx2"/>
              </a:solidFill>
            </a:endParaRPr>
          </a:p>
          <a:p>
            <a:pPr algn="just">
              <a:lnSpc>
                <a:spcPct val="110000"/>
              </a:lnSpc>
            </a:pPr>
            <a:r>
              <a:rPr lang="en-US" sz="1100" dirty="0" err="1">
                <a:solidFill>
                  <a:schemeClr val="tx2"/>
                </a:solidFill>
              </a:rPr>
              <a:t>Magui’s</a:t>
            </a:r>
            <a:r>
              <a:rPr lang="en-US" sz="1100" dirty="0">
                <a:solidFill>
                  <a:schemeClr val="tx2"/>
                </a:solidFill>
              </a:rPr>
              <a:t> educational attainments include the Smith College’s Senior Executive Program in Northampton, MA, USA, and holding two post-graduate degrees – Marketing and Finance – from the PUC in Rio de Janeiro. She graduated in Literature. While in Chile, Magui was a director of AMCHAM and a member of the International Professional Women Association. Fluent in English and Spanish, and native Portuguese, Magui is based in the firm’s London office, UK.</a:t>
            </a:r>
            <a:endParaRPr lang="pt-BR" sz="1100" dirty="0">
              <a:solidFill>
                <a:schemeClr val="tx2"/>
              </a:solidFill>
            </a:endParaRPr>
          </a:p>
        </p:txBody>
      </p:sp>
    </p:spTree>
    <p:extLst>
      <p:ext uri="{BB962C8B-B14F-4D97-AF65-F5344CB8AC3E}">
        <p14:creationId xmlns:p14="http://schemas.microsoft.com/office/powerpoint/2010/main" val="319316900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 – Alex Alcott</a:t>
            </a:r>
          </a:p>
        </p:txBody>
      </p:sp>
      <p:sp>
        <p:nvSpPr>
          <p:cNvPr id="6" name="Content Placeholder 5"/>
          <p:cNvSpPr>
            <a:spLocks noGrp="1"/>
          </p:cNvSpPr>
          <p:nvPr>
            <p:ph sz="quarter" idx="13"/>
          </p:nvPr>
        </p:nvSpPr>
        <p:spPr>
          <a:xfrm>
            <a:off x="293201" y="953977"/>
            <a:ext cx="8610600" cy="5303838"/>
          </a:xfrm>
        </p:spPr>
        <p:txBody>
          <a:bodyPr/>
          <a:lstStyle/>
          <a:p>
            <a:endParaRPr lang="en-US" sz="1400" dirty="0"/>
          </a:p>
          <a:p>
            <a:pPr lvl="1"/>
            <a:endParaRPr lang="en-GB" dirty="0"/>
          </a:p>
          <a:p>
            <a:r>
              <a:rPr lang="en-US" dirty="0"/>
              <a:t>  </a:t>
            </a:r>
            <a:endParaRPr lang="en-GB" dirty="0"/>
          </a:p>
          <a:p>
            <a:pPr algn="r">
              <a:lnSpc>
                <a:spcPct val="110000"/>
              </a:lnSpc>
            </a:pPr>
            <a:endParaRPr lang="en-US" dirty="0"/>
          </a:p>
          <a:p>
            <a:pPr algn="r">
              <a:lnSpc>
                <a:spcPct val="110000"/>
              </a:lnSpc>
            </a:pPr>
            <a:endParaRPr lang="en-US" dirty="0"/>
          </a:p>
          <a:p>
            <a:pPr lvl="1"/>
            <a:endParaRPr lang="en-GB" dirty="0"/>
          </a:p>
        </p:txBody>
      </p:sp>
      <p:sp>
        <p:nvSpPr>
          <p:cNvPr id="4" name="Text Placeholder 10">
            <a:extLst>
              <a:ext uri="{FF2B5EF4-FFF2-40B4-BE49-F238E27FC236}">
                <a16:creationId xmlns="" xmlns:a16="http://schemas.microsoft.com/office/drawing/2014/main" id="{20E616DD-B33E-465A-BED2-0B65D36FACF1}"/>
              </a:ext>
            </a:extLst>
          </p:cNvPr>
          <p:cNvSpPr txBox="1">
            <a:spLocks/>
          </p:cNvSpPr>
          <p:nvPr/>
        </p:nvSpPr>
        <p:spPr>
          <a:xfrm>
            <a:off x="239994" y="1344384"/>
            <a:ext cx="6160806" cy="5074045"/>
          </a:xfrm>
          <a:prstGeom prst="rect">
            <a:avLst/>
          </a:prstGeom>
        </p:spPr>
        <p:txBody>
          <a:bodyPr>
            <a:noAutofit/>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pPr algn="just">
              <a:lnSpc>
                <a:spcPct val="130000"/>
              </a:lnSpc>
            </a:pPr>
            <a:r>
              <a:rPr lang="en-US" sz="1100" dirty="0"/>
              <a:t>Alex Alcott is a partner in Caldwell’s Financial Services Practice, and a </a:t>
            </a:r>
            <a:r>
              <a:rPr lang="en-US" sz="1100" dirty="0" smtClean="0"/>
              <a:t>managing partner </a:t>
            </a:r>
            <a:r>
              <a:rPr lang="en-US" sz="1100" dirty="0"/>
              <a:t>of the London office. With more 20 years of executive search experience, Alex </a:t>
            </a:r>
            <a:r>
              <a:rPr lang="en-US" sz="1100" dirty="0" smtClean="0"/>
              <a:t>works </a:t>
            </a:r>
            <a:r>
              <a:rPr lang="en-US" sz="1100" dirty="0"/>
              <a:t>across a range of clients including global investment banks, hedge funds, private equity firms and portfolio companies, diversified consumer financial services firms, insurance companies, and asset and wealth management firms. He has worked on a variety of CFO, general auditor, controller, treasurer, head of tax and other finance function searches both as one-off senior roles, as well as consultative ‘team builds’ for newly-merged or growing organizations or private equity portfolio company rebuilds. </a:t>
            </a:r>
          </a:p>
          <a:p>
            <a:pPr algn="just">
              <a:lnSpc>
                <a:spcPct val="130000"/>
              </a:lnSpc>
            </a:pPr>
            <a:r>
              <a:rPr lang="en-US" sz="1100" dirty="0"/>
              <a:t>Alex also works on senior-level assignments in infrastructure and private equity funds, and has completed many senior infrastructure and real estate assignments for clients across the global financial services industry. His clients include a variety of domestic and foreign banks, funds, infrastructure, insurance companies, real estate and private equity firms in Europe, the United States and Asia.</a:t>
            </a:r>
          </a:p>
          <a:p>
            <a:pPr algn="just">
              <a:lnSpc>
                <a:spcPct val="130000"/>
              </a:lnSpc>
            </a:pPr>
            <a:r>
              <a:rPr lang="en-US" sz="1100" dirty="0"/>
              <a:t>Alex was most recently a partner at Heidrick &amp; Struggles’ London office (having previously worked in the firm’s Wall Street office), where he was a member of the global Financial Services and Chief Financial Officers practices and led the Financial Services CFO practice in the UK. Prior to joining Heidrick &amp; Struggles, Alex spent six years with a boutique executive search firm based in London and New York.</a:t>
            </a:r>
          </a:p>
          <a:p>
            <a:pPr algn="just">
              <a:lnSpc>
                <a:spcPct val="130000"/>
              </a:lnSpc>
            </a:pPr>
            <a:r>
              <a:rPr lang="en-US" sz="1100" dirty="0"/>
              <a:t>He holds a Bachelor of Science in biology from the University of Bristol, UK.</a:t>
            </a:r>
          </a:p>
        </p:txBody>
      </p:sp>
      <p:sp>
        <p:nvSpPr>
          <p:cNvPr id="7" name="Text Placeholder 12">
            <a:extLst>
              <a:ext uri="{FF2B5EF4-FFF2-40B4-BE49-F238E27FC236}">
                <a16:creationId xmlns="" xmlns:a16="http://schemas.microsoft.com/office/drawing/2014/main" id="{0183AE97-7D63-450C-9A74-E261C335045B}"/>
              </a:ext>
            </a:extLst>
          </p:cNvPr>
          <p:cNvSpPr txBox="1">
            <a:spLocks/>
          </p:cNvSpPr>
          <p:nvPr/>
        </p:nvSpPr>
        <p:spPr>
          <a:xfrm>
            <a:off x="6435598" y="3140079"/>
            <a:ext cx="2556002" cy="757006"/>
          </a:xfrm>
          <a:prstGeom prst="rect">
            <a:avLst/>
          </a:prstGeom>
        </p:spPr>
        <p:txBody>
          <a:bodyPr>
            <a:normAutofit/>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pPr algn="r">
              <a:lnSpc>
                <a:spcPct val="110000"/>
              </a:lnSpc>
            </a:pPr>
            <a:r>
              <a:rPr lang="it-IT" sz="1000" dirty="0" smtClean="0"/>
              <a:t> direct +44 </a:t>
            </a:r>
            <a:r>
              <a:rPr lang="it-IT" sz="1000" dirty="0"/>
              <a:t>(0) 20 3167 2505</a:t>
            </a:r>
          </a:p>
          <a:p>
            <a:pPr algn="r">
              <a:lnSpc>
                <a:spcPct val="110000"/>
              </a:lnSpc>
            </a:pPr>
            <a:r>
              <a:rPr lang="it-IT" sz="1000" dirty="0"/>
              <a:t>mobile +44 (0) 7507 269 510</a:t>
            </a:r>
          </a:p>
          <a:p>
            <a:endParaRPr lang="en-US" sz="700" dirty="0"/>
          </a:p>
        </p:txBody>
      </p:sp>
      <p:sp>
        <p:nvSpPr>
          <p:cNvPr id="8" name="Text Placeholder 13">
            <a:extLst>
              <a:ext uri="{FF2B5EF4-FFF2-40B4-BE49-F238E27FC236}">
                <a16:creationId xmlns="" xmlns:a16="http://schemas.microsoft.com/office/drawing/2014/main" id="{5EE40407-48DA-441C-92EB-3DF73CCCEF37}"/>
              </a:ext>
            </a:extLst>
          </p:cNvPr>
          <p:cNvSpPr txBox="1">
            <a:spLocks/>
          </p:cNvSpPr>
          <p:nvPr/>
        </p:nvSpPr>
        <p:spPr>
          <a:xfrm>
            <a:off x="6668904" y="3505200"/>
            <a:ext cx="2322696" cy="307555"/>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endParaRPr lang="en-US" sz="1200" dirty="0"/>
          </a:p>
          <a:p>
            <a:pPr algn="r"/>
            <a:r>
              <a:rPr lang="en-US" sz="1100" dirty="0"/>
              <a:t>aalcott@caldwellpartners.com</a:t>
            </a:r>
          </a:p>
        </p:txBody>
      </p:sp>
      <p:sp>
        <p:nvSpPr>
          <p:cNvPr id="9" name="Text Placeholder 14">
            <a:extLst>
              <a:ext uri="{FF2B5EF4-FFF2-40B4-BE49-F238E27FC236}">
                <a16:creationId xmlns="" xmlns:a16="http://schemas.microsoft.com/office/drawing/2014/main" id="{EA4DCDA8-F472-4D2C-99A9-6A53EA7261E0}"/>
              </a:ext>
            </a:extLst>
          </p:cNvPr>
          <p:cNvSpPr txBox="1">
            <a:spLocks/>
          </p:cNvSpPr>
          <p:nvPr/>
        </p:nvSpPr>
        <p:spPr>
          <a:xfrm>
            <a:off x="6973703" y="4601350"/>
            <a:ext cx="2017897" cy="351650"/>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pPr algn="r"/>
            <a:r>
              <a:rPr lang="en-US" sz="1100" dirty="0"/>
              <a:t>London</a:t>
            </a:r>
          </a:p>
        </p:txBody>
      </p:sp>
      <p:sp>
        <p:nvSpPr>
          <p:cNvPr id="10" name="Text Placeholder 15">
            <a:extLst>
              <a:ext uri="{FF2B5EF4-FFF2-40B4-BE49-F238E27FC236}">
                <a16:creationId xmlns="" xmlns:a16="http://schemas.microsoft.com/office/drawing/2014/main" id="{2D519AB3-9D1B-4302-91EA-E80DD552ED8E}"/>
              </a:ext>
            </a:extLst>
          </p:cNvPr>
          <p:cNvSpPr txBox="1">
            <a:spLocks/>
          </p:cNvSpPr>
          <p:nvPr/>
        </p:nvSpPr>
        <p:spPr>
          <a:xfrm>
            <a:off x="6973703" y="4995411"/>
            <a:ext cx="2017897" cy="567189"/>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pPr lvl="0" algn="r" eaLnBrk="0" fontAlgn="base" hangingPunct="0">
              <a:spcBef>
                <a:spcPct val="0"/>
              </a:spcBef>
              <a:spcAft>
                <a:spcPct val="0"/>
              </a:spcAft>
            </a:pPr>
            <a:r>
              <a:rPr lang="en-GB" altLang="pt-BR" sz="1100" dirty="0">
                <a:latin typeface="&amp;quot"/>
                <a:ea typeface="Calibri" panose="020F0502020204030204" pitchFamily="34" charset="0"/>
                <a:cs typeface="Calibri" panose="020F0502020204030204" pitchFamily="34" charset="0"/>
              </a:rPr>
              <a:t>12</a:t>
            </a:r>
            <a:r>
              <a:rPr lang="en-GB" altLang="pt-BR" sz="1100" baseline="30000" dirty="0">
                <a:latin typeface="&amp;quot"/>
                <a:ea typeface="Calibri" panose="020F0502020204030204" pitchFamily="34" charset="0"/>
                <a:cs typeface="Calibri" panose="020F0502020204030204" pitchFamily="34" charset="0"/>
              </a:rPr>
              <a:t>th</a:t>
            </a:r>
            <a:r>
              <a:rPr lang="en-GB" altLang="pt-BR" sz="1100" dirty="0">
                <a:latin typeface="&amp;quot"/>
                <a:ea typeface="Calibri" panose="020F0502020204030204" pitchFamily="34" charset="0"/>
                <a:cs typeface="Calibri" panose="020F0502020204030204" pitchFamily="34" charset="0"/>
              </a:rPr>
              <a:t> Floor, </a:t>
            </a:r>
            <a:r>
              <a:rPr lang="en-GB" altLang="pt-BR" sz="1100" dirty="0" err="1">
                <a:latin typeface="&amp;quot"/>
                <a:ea typeface="Calibri" panose="020F0502020204030204" pitchFamily="34" charset="0"/>
                <a:cs typeface="Calibri" panose="020F0502020204030204" pitchFamily="34" charset="0"/>
              </a:rPr>
              <a:t>CityPoint</a:t>
            </a:r>
            <a:r>
              <a:rPr lang="en-GB" altLang="pt-BR" sz="1100" dirty="0">
                <a:latin typeface="&amp;quot"/>
                <a:ea typeface="Calibri" panose="020F0502020204030204" pitchFamily="34" charset="0"/>
                <a:cs typeface="Calibri" panose="020F0502020204030204" pitchFamily="34" charset="0"/>
              </a:rPr>
              <a:t>, </a:t>
            </a:r>
            <a:endParaRPr lang="en-GB" altLang="pt-BR" sz="1100" dirty="0" smtClean="0">
              <a:latin typeface="&amp;quot"/>
              <a:ea typeface="Calibri" panose="020F0502020204030204" pitchFamily="34" charset="0"/>
              <a:cs typeface="Calibri" panose="020F0502020204030204" pitchFamily="34" charset="0"/>
            </a:endParaRPr>
          </a:p>
          <a:p>
            <a:pPr lvl="0" algn="r" eaLnBrk="0" fontAlgn="base" hangingPunct="0">
              <a:spcBef>
                <a:spcPct val="0"/>
              </a:spcBef>
              <a:spcAft>
                <a:spcPct val="0"/>
              </a:spcAft>
            </a:pPr>
            <a:r>
              <a:rPr lang="en-GB" altLang="pt-BR" sz="1100" dirty="0" smtClean="0">
                <a:latin typeface="&amp;quot"/>
                <a:ea typeface="Calibri" panose="020F0502020204030204" pitchFamily="34" charset="0"/>
                <a:cs typeface="Calibri" panose="020F0502020204030204" pitchFamily="34" charset="0"/>
              </a:rPr>
              <a:t>1 </a:t>
            </a:r>
            <a:r>
              <a:rPr lang="en-GB" altLang="pt-BR" sz="1100" dirty="0">
                <a:latin typeface="&amp;quot"/>
                <a:ea typeface="Calibri" panose="020F0502020204030204" pitchFamily="34" charset="0"/>
                <a:cs typeface="Calibri" panose="020F0502020204030204" pitchFamily="34" charset="0"/>
              </a:rPr>
              <a:t>Ropemaker St.</a:t>
            </a:r>
            <a:br>
              <a:rPr lang="en-GB" altLang="pt-BR" sz="1100" dirty="0">
                <a:latin typeface="&amp;quot"/>
                <a:ea typeface="Calibri" panose="020F0502020204030204" pitchFamily="34" charset="0"/>
                <a:cs typeface="Calibri" panose="020F0502020204030204" pitchFamily="34" charset="0"/>
              </a:rPr>
            </a:br>
            <a:r>
              <a:rPr lang="en-GB" altLang="pt-BR" sz="1100" dirty="0" smtClean="0">
                <a:latin typeface="&amp;quot"/>
                <a:ea typeface="Calibri" panose="020F0502020204030204" pitchFamily="34" charset="0"/>
                <a:cs typeface="Calibri" panose="020F0502020204030204" pitchFamily="34" charset="0"/>
              </a:rPr>
              <a:t>London EC2Y </a:t>
            </a:r>
            <a:r>
              <a:rPr lang="en-GB" altLang="pt-BR" sz="1100" dirty="0">
                <a:latin typeface="&amp;quot"/>
                <a:ea typeface="Calibri" panose="020F0502020204030204" pitchFamily="34" charset="0"/>
                <a:cs typeface="Calibri" panose="020F0502020204030204" pitchFamily="34" charset="0"/>
              </a:rPr>
              <a:t>9HT</a:t>
            </a:r>
            <a:r>
              <a:rPr lang="pt-BR" altLang="pt-BR" sz="400" dirty="0"/>
              <a:t> </a:t>
            </a:r>
            <a:endParaRPr lang="pt-BR" altLang="pt-BR" sz="2400" dirty="0">
              <a:latin typeface="Arial" panose="020B0604020202020204" pitchFamily="34" charset="0"/>
            </a:endParaRPr>
          </a:p>
          <a:p>
            <a:pPr algn="r"/>
            <a:endParaRPr lang="en-US" sz="1100" dirty="0"/>
          </a:p>
        </p:txBody>
      </p:sp>
      <p:pic>
        <p:nvPicPr>
          <p:cNvPr id="11" name="Picture 28">
            <a:extLst>
              <a:ext uri="{FF2B5EF4-FFF2-40B4-BE49-F238E27FC236}">
                <a16:creationId xmlns="" xmlns:a16="http://schemas.microsoft.com/office/drawing/2014/main" id="{05103E44-1D42-4826-9072-9A8BFC7F2A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92709" y="1383327"/>
            <a:ext cx="1328789" cy="1577590"/>
          </a:xfrm>
          <a:prstGeom prst="rect">
            <a:avLst/>
          </a:prstGeom>
        </p:spPr>
      </p:pic>
    </p:spTree>
    <p:extLst>
      <p:ext uri="{BB962C8B-B14F-4D97-AF65-F5344CB8AC3E}">
        <p14:creationId xmlns:p14="http://schemas.microsoft.com/office/powerpoint/2010/main" val="38741697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OFFICES AROUND THE WORLD</a:t>
            </a:r>
          </a:p>
        </p:txBody>
      </p:sp>
      <p:pic>
        <p:nvPicPr>
          <p:cNvPr id="113" name="Picture 112"/>
          <p:cNvPicPr>
            <a:picLocks noChangeAspect="1"/>
          </p:cNvPicPr>
          <p:nvPr/>
        </p:nvPicPr>
        <p:blipFill rotWithShape="1">
          <a:blip r:embed="rId3" cstate="print">
            <a:extLst>
              <a:ext uri="{28A0092B-C50C-407E-A947-70E740481C1C}">
                <a14:useLocalDpi xmlns:a14="http://schemas.microsoft.com/office/drawing/2010/main" val="0"/>
              </a:ext>
            </a:extLst>
          </a:blip>
          <a:srcRect t="18960" b="15157"/>
          <a:stretch/>
        </p:blipFill>
        <p:spPr>
          <a:xfrm>
            <a:off x="93224" y="1546128"/>
            <a:ext cx="8923048" cy="4518242"/>
          </a:xfrm>
          <a:prstGeom prst="rect">
            <a:avLst/>
          </a:prstGeom>
        </p:spPr>
      </p:pic>
      <p:sp>
        <p:nvSpPr>
          <p:cNvPr id="76" name="Rectangle 75"/>
          <p:cNvSpPr/>
          <p:nvPr/>
        </p:nvSpPr>
        <p:spPr>
          <a:xfrm>
            <a:off x="3029277" y="2470655"/>
            <a:ext cx="1391125"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DALLAS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6259" r="21235"/>
          <a:stretch/>
        </p:blipFill>
        <p:spPr>
          <a:xfrm>
            <a:off x="2700978" y="2305233"/>
            <a:ext cx="548640" cy="548640"/>
          </a:xfrm>
          <a:prstGeom prst="rect">
            <a:avLst/>
          </a:prstGeom>
        </p:spPr>
      </p:pic>
      <p:sp>
        <p:nvSpPr>
          <p:cNvPr id="73" name="Rectangle 72"/>
          <p:cNvSpPr/>
          <p:nvPr/>
        </p:nvSpPr>
        <p:spPr>
          <a:xfrm>
            <a:off x="836657" y="3163389"/>
            <a:ext cx="1402042"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BOGOTA</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5078" t="32694" r="18668" b="12383"/>
          <a:stretch/>
        </p:blipFill>
        <p:spPr>
          <a:xfrm>
            <a:off x="508358" y="3001650"/>
            <a:ext cx="548640" cy="548640"/>
          </a:xfrm>
          <a:prstGeom prst="rect">
            <a:avLst/>
          </a:prstGeom>
        </p:spPr>
      </p:pic>
      <p:sp>
        <p:nvSpPr>
          <p:cNvPr id="78" name="Rectangle 77"/>
          <p:cNvSpPr/>
          <p:nvPr/>
        </p:nvSpPr>
        <p:spPr>
          <a:xfrm>
            <a:off x="3040663" y="4563682"/>
            <a:ext cx="1378793"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LOS ANGELES</a:t>
            </a: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17496"/>
          <a:stretch/>
        </p:blipFill>
        <p:spPr>
          <a:xfrm>
            <a:off x="2712364" y="4404360"/>
            <a:ext cx="548640" cy="548640"/>
          </a:xfrm>
          <a:prstGeom prst="rect">
            <a:avLst/>
          </a:prstGeom>
        </p:spPr>
      </p:pic>
      <p:sp>
        <p:nvSpPr>
          <p:cNvPr id="80" name="Rectangle 79"/>
          <p:cNvSpPr/>
          <p:nvPr/>
        </p:nvSpPr>
        <p:spPr>
          <a:xfrm>
            <a:off x="3042780" y="5253485"/>
            <a:ext cx="1376500"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MEXICO CITY</a:t>
            </a: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3833" r="8070"/>
          <a:stretch/>
        </p:blipFill>
        <p:spPr>
          <a:xfrm>
            <a:off x="2710226" y="5090160"/>
            <a:ext cx="548640" cy="548640"/>
          </a:xfrm>
          <a:prstGeom prst="rect">
            <a:avLst/>
          </a:prstGeom>
        </p:spPr>
      </p:pic>
      <p:sp>
        <p:nvSpPr>
          <p:cNvPr id="82" name="Rectangle 81"/>
          <p:cNvSpPr/>
          <p:nvPr/>
        </p:nvSpPr>
        <p:spPr>
          <a:xfrm>
            <a:off x="5228086" y="3169280"/>
            <a:ext cx="1391126"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NEW YORK</a:t>
            </a:r>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32941"/>
          <a:stretch/>
        </p:blipFill>
        <p:spPr>
          <a:xfrm>
            <a:off x="4894560" y="3006882"/>
            <a:ext cx="549612" cy="548640"/>
          </a:xfrm>
          <a:prstGeom prst="rect">
            <a:avLst/>
          </a:prstGeom>
        </p:spPr>
      </p:pic>
      <p:sp>
        <p:nvSpPr>
          <p:cNvPr id="84" name="Rectangle 83"/>
          <p:cNvSpPr/>
          <p:nvPr/>
        </p:nvSpPr>
        <p:spPr>
          <a:xfrm>
            <a:off x="3038938" y="3172741"/>
            <a:ext cx="1380661"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LIMA</a:t>
            </a:r>
          </a:p>
        </p:txBody>
      </p:sp>
      <p:pic>
        <p:nvPicPr>
          <p:cNvPr id="75" name="Picture 74"/>
          <p:cNvPicPr>
            <a:picLocks noChangeAspect="1"/>
          </p:cNvPicPr>
          <p:nvPr/>
        </p:nvPicPr>
        <p:blipFill rotWithShape="1">
          <a:blip r:embed="rId9" cstate="print">
            <a:extLst>
              <a:ext uri="{28A0092B-C50C-407E-A947-70E740481C1C}">
                <a14:useLocalDpi xmlns:a14="http://schemas.microsoft.com/office/drawing/2010/main" val="0"/>
              </a:ext>
            </a:extLst>
          </a:blip>
          <a:srcRect l="27423" r="3521"/>
          <a:stretch/>
        </p:blipFill>
        <p:spPr>
          <a:xfrm>
            <a:off x="2703739" y="3006882"/>
            <a:ext cx="549612" cy="548640"/>
          </a:xfrm>
          <a:prstGeom prst="rect">
            <a:avLst/>
          </a:prstGeom>
          <a:solidFill>
            <a:schemeClr val="tx2"/>
          </a:solidFill>
          <a:ln>
            <a:noFill/>
          </a:ln>
        </p:spPr>
      </p:pic>
      <p:sp>
        <p:nvSpPr>
          <p:cNvPr id="90" name="Rectangle 89"/>
          <p:cNvSpPr/>
          <p:nvPr/>
        </p:nvSpPr>
        <p:spPr>
          <a:xfrm>
            <a:off x="839452" y="2463754"/>
            <a:ext cx="1399013"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AUCKLAND</a:t>
            </a:r>
          </a:p>
        </p:txBody>
      </p:sp>
      <p:pic>
        <p:nvPicPr>
          <p:cNvPr id="87" name="Picture 86"/>
          <p:cNvPicPr>
            <a:picLocks noChangeAspect="1"/>
          </p:cNvPicPr>
          <p:nvPr/>
        </p:nvPicPr>
        <p:blipFill rotWithShape="1">
          <a:blip r:embed="rId10" cstate="print">
            <a:extLst>
              <a:ext uri="{28A0092B-C50C-407E-A947-70E740481C1C}">
                <a14:useLocalDpi xmlns:a14="http://schemas.microsoft.com/office/drawing/2010/main" val="0"/>
              </a:ext>
            </a:extLst>
          </a:blip>
          <a:srcRect l="35564" t="18278" r="14409" b="4890"/>
          <a:stretch/>
        </p:blipFill>
        <p:spPr>
          <a:xfrm>
            <a:off x="511303" y="2305234"/>
            <a:ext cx="547932" cy="548640"/>
          </a:xfrm>
          <a:prstGeom prst="rect">
            <a:avLst/>
          </a:prstGeom>
        </p:spPr>
      </p:pic>
      <p:sp>
        <p:nvSpPr>
          <p:cNvPr id="92" name="Rectangle 91"/>
          <p:cNvSpPr/>
          <p:nvPr/>
        </p:nvSpPr>
        <p:spPr>
          <a:xfrm>
            <a:off x="833640" y="3873259"/>
            <a:ext cx="1405308"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BUENOS AIRES</a:t>
            </a:r>
          </a:p>
        </p:txBody>
      </p:sp>
      <p:pic>
        <p:nvPicPr>
          <p:cNvPr id="88" name="Picture 87"/>
          <p:cNvPicPr>
            <a:picLocks noChangeAspect="1"/>
          </p:cNvPicPr>
          <p:nvPr/>
        </p:nvPicPr>
        <p:blipFill rotWithShape="1">
          <a:blip r:embed="rId11" cstate="print">
            <a:extLst>
              <a:ext uri="{28A0092B-C50C-407E-A947-70E740481C1C}">
                <a14:useLocalDpi xmlns:a14="http://schemas.microsoft.com/office/drawing/2010/main" val="0"/>
              </a:ext>
            </a:extLst>
          </a:blip>
          <a:srcRect t="33864"/>
          <a:stretch/>
        </p:blipFill>
        <p:spPr>
          <a:xfrm>
            <a:off x="508984" y="3709934"/>
            <a:ext cx="550929" cy="548640"/>
          </a:xfrm>
          <a:prstGeom prst="rect">
            <a:avLst/>
          </a:prstGeom>
        </p:spPr>
      </p:pic>
      <p:sp>
        <p:nvSpPr>
          <p:cNvPr id="94" name="Rectangle 93"/>
          <p:cNvSpPr/>
          <p:nvPr/>
        </p:nvSpPr>
        <p:spPr>
          <a:xfrm>
            <a:off x="840716" y="4560784"/>
            <a:ext cx="1397646"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CARACAS</a:t>
            </a:r>
          </a:p>
        </p:txBody>
      </p:sp>
      <p:pic>
        <p:nvPicPr>
          <p:cNvPr id="89" name="Picture 88"/>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16000"/>
                    </a14:imgEffect>
                  </a14:imgLayer>
                </a14:imgProps>
              </a:ext>
              <a:ext uri="{28A0092B-C50C-407E-A947-70E740481C1C}">
                <a14:useLocalDpi xmlns:a14="http://schemas.microsoft.com/office/drawing/2010/main" val="0"/>
              </a:ext>
            </a:extLst>
          </a:blip>
          <a:srcRect l="15013" r="17375"/>
          <a:stretch/>
        </p:blipFill>
        <p:spPr>
          <a:xfrm>
            <a:off x="517611" y="4404360"/>
            <a:ext cx="548566" cy="548640"/>
          </a:xfrm>
          <a:prstGeom prst="rect">
            <a:avLst/>
          </a:prstGeom>
        </p:spPr>
      </p:pic>
      <p:sp>
        <p:nvSpPr>
          <p:cNvPr id="103" name="Rectangle 102"/>
          <p:cNvSpPr/>
          <p:nvPr/>
        </p:nvSpPr>
        <p:spPr>
          <a:xfrm>
            <a:off x="3039637" y="3869664"/>
            <a:ext cx="1379904"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LONDON</a:t>
            </a:r>
          </a:p>
        </p:txBody>
      </p:sp>
      <p:pic>
        <p:nvPicPr>
          <p:cNvPr id="1033" name="Picture 9" descr="O:\Marketing Department\Purchased images\London.jpg"/>
          <p:cNvPicPr>
            <a:picLocks noChangeArrowheads="1"/>
          </p:cNvPicPr>
          <p:nvPr/>
        </p:nvPicPr>
        <p:blipFill rotWithShape="1">
          <a:blip r:embed="rId14" cstate="print">
            <a:extLst>
              <a:ext uri="{28A0092B-C50C-407E-A947-70E740481C1C}">
                <a14:useLocalDpi xmlns:a14="http://schemas.microsoft.com/office/drawing/2010/main" val="0"/>
              </a:ext>
            </a:extLst>
          </a:blip>
          <a:srcRect t="3096" r="35563"/>
          <a:stretch/>
        </p:blipFill>
        <p:spPr bwMode="auto">
          <a:xfrm>
            <a:off x="2707234" y="3709934"/>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p:cNvSpPr/>
          <p:nvPr/>
        </p:nvSpPr>
        <p:spPr>
          <a:xfrm>
            <a:off x="5233950" y="2472380"/>
            <a:ext cx="1384773"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NASHVILLE</a:t>
            </a:r>
          </a:p>
        </p:txBody>
      </p:sp>
      <p:pic>
        <p:nvPicPr>
          <p:cNvPr id="1032" name="Picture 8" descr="O:\Marketing Department\Purchased images\Cities\Nashville.jpg"/>
          <p:cNvPicPr>
            <a:picLocks noChangeArrowheads="1"/>
          </p:cNvPicPr>
          <p:nvPr/>
        </p:nvPicPr>
        <p:blipFill rotWithShape="1">
          <a:blip r:embed="rId15" cstate="print">
            <a:extLst>
              <a:ext uri="{28A0092B-C50C-407E-A947-70E740481C1C}">
                <a14:useLocalDpi xmlns:a14="http://schemas.microsoft.com/office/drawing/2010/main" val="0"/>
              </a:ext>
            </a:extLst>
          </a:blip>
          <a:srcRect l="8772" r="23996"/>
          <a:stretch/>
        </p:blipFill>
        <p:spPr bwMode="auto">
          <a:xfrm>
            <a:off x="4889372" y="2313858"/>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7430156" y="2478884"/>
            <a:ext cx="1385763"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SAO PAULO</a:t>
            </a:r>
          </a:p>
        </p:txBody>
      </p:sp>
      <p:pic>
        <p:nvPicPr>
          <p:cNvPr id="1029" name="Picture 5" descr="O:\Marketing Department\Purchased images\Cities\Sao Paulo.jpg"/>
          <p:cNvPicPr>
            <a:picLocks noChangeArrowheads="1"/>
          </p:cNvPicPr>
          <p:nvPr/>
        </p:nvPicPr>
        <p:blipFill rotWithShape="1">
          <a:blip r:embed="rId16" cstate="print">
            <a:extLst>
              <a:ext uri="{28A0092B-C50C-407E-A947-70E740481C1C}">
                <a14:useLocalDpi xmlns:a14="http://schemas.microsoft.com/office/drawing/2010/main" val="0"/>
              </a:ext>
            </a:extLst>
          </a:blip>
          <a:srcRect l="27554" r="6991"/>
          <a:stretch/>
        </p:blipFill>
        <p:spPr bwMode="auto">
          <a:xfrm>
            <a:off x="7086075" y="2311878"/>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5245766" y="3874853"/>
            <a:ext cx="1371978"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PHILADELPHIA</a:t>
            </a:r>
          </a:p>
        </p:txBody>
      </p:sp>
      <p:pic>
        <p:nvPicPr>
          <p:cNvPr id="1031" name="Picture 7" descr="O:\Marketing Department\Purchased images\Cities\Philadelphia.jpg"/>
          <p:cNvPicPr>
            <a:picLocks noChangeArrowheads="1"/>
          </p:cNvPicPr>
          <p:nvPr/>
        </p:nvPicPr>
        <p:blipFill rotWithShape="1">
          <a:blip r:embed="rId17" cstate="print">
            <a:extLst>
              <a:ext uri="{28A0092B-C50C-407E-A947-70E740481C1C}">
                <a14:useLocalDpi xmlns:a14="http://schemas.microsoft.com/office/drawing/2010/main" val="0"/>
              </a:ext>
            </a:extLst>
          </a:blip>
          <a:srcRect t="5301" b="28981"/>
          <a:stretch/>
        </p:blipFill>
        <p:spPr bwMode="auto">
          <a:xfrm>
            <a:off x="4903188" y="3709934"/>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p:cNvSpPr/>
          <p:nvPr/>
        </p:nvSpPr>
        <p:spPr>
          <a:xfrm>
            <a:off x="7398420" y="1778536"/>
            <a:ext cx="1420135"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SANTIAGO</a:t>
            </a:r>
          </a:p>
        </p:txBody>
      </p:sp>
      <p:pic>
        <p:nvPicPr>
          <p:cNvPr id="1030" name="Picture 6" descr="O:\Marketing Department\Purchased images\Cities\Santiago.jpg"/>
          <p:cNvPicPr>
            <a:picLocks noChangeArrowheads="1"/>
          </p:cNvPicPr>
          <p:nvPr/>
        </p:nvPicPr>
        <p:blipFill rotWithShape="1">
          <a:blip r:embed="rId18" cstate="print">
            <a:extLst>
              <a:ext uri="{28A0092B-C50C-407E-A947-70E740481C1C}">
                <a14:useLocalDpi xmlns:a14="http://schemas.microsoft.com/office/drawing/2010/main" val="0"/>
              </a:ext>
            </a:extLst>
          </a:blip>
          <a:srcRect l="849" r="33227"/>
          <a:stretch/>
        </p:blipFill>
        <p:spPr bwMode="auto">
          <a:xfrm>
            <a:off x="7077448" y="1615714"/>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p:cNvSpPr/>
          <p:nvPr/>
        </p:nvSpPr>
        <p:spPr>
          <a:xfrm>
            <a:off x="5235684" y="4569597"/>
            <a:ext cx="1382898"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SAN FRANCISCO</a:t>
            </a:r>
          </a:p>
        </p:txBody>
      </p:sp>
      <p:pic>
        <p:nvPicPr>
          <p:cNvPr id="1034" name="Picture 10" descr="O:\Marketing Department\Purchased images\iStock_000023747308Large.jpg"/>
          <p:cNvPicPr>
            <a:picLocks noChangeArrowheads="1"/>
          </p:cNvPicPr>
          <p:nvPr/>
        </p:nvPicPr>
        <p:blipFill rotWithShape="1">
          <a:blip r:embed="rId19" cstate="print">
            <a:extLst>
              <a:ext uri="{28A0092B-C50C-407E-A947-70E740481C1C}">
                <a14:useLocalDpi xmlns:a14="http://schemas.microsoft.com/office/drawing/2010/main" val="0"/>
              </a:ext>
            </a:extLst>
          </a:blip>
          <a:srcRect l="10387" t="-240" r="43077" b="240"/>
          <a:stretch/>
        </p:blipFill>
        <p:spPr bwMode="auto">
          <a:xfrm>
            <a:off x="4906038" y="4404360"/>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p:cNvSpPr/>
          <p:nvPr/>
        </p:nvSpPr>
        <p:spPr>
          <a:xfrm>
            <a:off x="5225772" y="1778537"/>
            <a:ext cx="1393631"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MIAMI</a:t>
            </a:r>
          </a:p>
        </p:txBody>
      </p:sp>
      <p:pic>
        <p:nvPicPr>
          <p:cNvPr id="1028" name="Picture 4" descr="O:\Marketing Department\Purchased images\Cities\Miami.jpg"/>
          <p:cNvPicPr>
            <a:picLocks noChangeArrowheads="1"/>
          </p:cNvPicPr>
          <p:nvPr/>
        </p:nvPicPr>
        <p:blipFill rotWithShape="1">
          <a:blip r:embed="rId20" cstate="print">
            <a:extLst>
              <a:ext uri="{28A0092B-C50C-407E-A947-70E740481C1C}">
                <a14:useLocalDpi xmlns:a14="http://schemas.microsoft.com/office/drawing/2010/main" val="0"/>
              </a:ext>
            </a:extLst>
          </a:blip>
          <a:srcRect l="27867" r="5196"/>
          <a:stretch/>
        </p:blipFill>
        <p:spPr bwMode="auto">
          <a:xfrm>
            <a:off x="4884970" y="1615715"/>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7425205" y="3868304"/>
            <a:ext cx="1391125" cy="2194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TORONTO</a:t>
            </a:r>
          </a:p>
        </p:txBody>
      </p:sp>
      <p:pic>
        <p:nvPicPr>
          <p:cNvPr id="1035" name="Picture 11" descr="O:\Marketing Department\Purchased images\Cities\Toronto.jpg"/>
          <p:cNvPicPr>
            <a:picLocks noChangeArrowheads="1"/>
          </p:cNvPicPr>
          <p:nvPr/>
        </p:nvPicPr>
        <p:blipFill rotWithShape="1">
          <a:blip r:embed="rId21" cstate="print">
            <a:extLst>
              <a:ext uri="{28A0092B-C50C-407E-A947-70E740481C1C}">
                <a14:useLocalDpi xmlns:a14="http://schemas.microsoft.com/office/drawing/2010/main" val="0"/>
              </a:ext>
            </a:extLst>
          </a:blip>
          <a:srcRect l="7848" t="7495" r="25002" b="26610"/>
          <a:stretch/>
        </p:blipFill>
        <p:spPr bwMode="auto">
          <a:xfrm>
            <a:off x="7086074" y="3709934"/>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p:cNvSpPr/>
          <p:nvPr/>
        </p:nvSpPr>
        <p:spPr>
          <a:xfrm>
            <a:off x="3038385" y="1776697"/>
            <a:ext cx="1381259" cy="2194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CHARLESTON</a:t>
            </a:r>
          </a:p>
        </p:txBody>
      </p:sp>
      <p:pic>
        <p:nvPicPr>
          <p:cNvPr id="1036" name="Picture 12" descr="O:\Marketing Department\Purchased images\Charleston.jpg"/>
          <p:cNvPicPr>
            <a:picLocks noChangeArrowheads="1"/>
          </p:cNvPicPr>
          <p:nvPr/>
        </p:nvPicPr>
        <p:blipFill rotWithShape="1">
          <a:blip r:embed="rId22" cstate="print">
            <a:extLst>
              <a:ext uri="{28A0092B-C50C-407E-A947-70E740481C1C}">
                <a14:useLocalDpi xmlns:a14="http://schemas.microsoft.com/office/drawing/2010/main" val="0"/>
              </a:ext>
            </a:extLst>
          </a:blip>
          <a:srcRect l="12321" r="22121"/>
          <a:stretch/>
        </p:blipFill>
        <p:spPr bwMode="auto">
          <a:xfrm>
            <a:off x="2700978" y="1610838"/>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p:cNvSpPr/>
          <p:nvPr/>
        </p:nvSpPr>
        <p:spPr>
          <a:xfrm>
            <a:off x="7420040" y="3169727"/>
            <a:ext cx="1396717" cy="2194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STAMFORD</a:t>
            </a:r>
          </a:p>
        </p:txBody>
      </p:sp>
      <p:pic>
        <p:nvPicPr>
          <p:cNvPr id="1037" name="Picture 13" descr="O:\Marketing Department\Purchased images\Cities\Stamford.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7910" r="30696"/>
          <a:stretch/>
        </p:blipFill>
        <p:spPr bwMode="auto">
          <a:xfrm>
            <a:off x="7086074" y="3006882"/>
            <a:ext cx="550201" cy="548640"/>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p:cNvSpPr/>
          <p:nvPr/>
        </p:nvSpPr>
        <p:spPr>
          <a:xfrm>
            <a:off x="845780" y="1766115"/>
            <a:ext cx="1391126"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ATLANTA</a:t>
            </a:r>
          </a:p>
        </p:txBody>
      </p:sp>
      <p:pic>
        <p:nvPicPr>
          <p:cNvPr id="1038" name="Picture 14" descr="O:\Marketing Department\Purchased images\Cities\Atlanta.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3688" r="10364"/>
          <a:stretch/>
        </p:blipFill>
        <p:spPr bwMode="auto">
          <a:xfrm>
            <a:off x="508430" y="1610838"/>
            <a:ext cx="546506" cy="548640"/>
          </a:xfrm>
          <a:prstGeom prst="rect">
            <a:avLst/>
          </a:prstGeom>
          <a:noFill/>
          <a:extLst>
            <a:ext uri="{909E8E84-426E-40DD-AFC4-6F175D3DCCD1}">
              <a14:hiddenFill xmlns:a14="http://schemas.microsoft.com/office/drawing/2010/main">
                <a:solidFill>
                  <a:srgbClr val="FFFFFF"/>
                </a:solidFill>
              </a14:hiddenFill>
            </a:ext>
          </a:extLst>
        </p:spPr>
      </p:pic>
      <p:sp>
        <p:nvSpPr>
          <p:cNvPr id="131" name="Rectangle 130"/>
          <p:cNvSpPr/>
          <p:nvPr/>
        </p:nvSpPr>
        <p:spPr>
          <a:xfrm>
            <a:off x="853695" y="5258892"/>
            <a:ext cx="1382553" cy="219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CALGARY</a:t>
            </a:r>
          </a:p>
        </p:txBody>
      </p:sp>
      <p:pic>
        <p:nvPicPr>
          <p:cNvPr id="1039" name="Picture 15" descr="O:\Marketing Department\Website\Office photos\iStock_000004315577XSmall_Calgary.jpg"/>
          <p:cNvPicPr>
            <a:picLocks noChangeArrowheads="1"/>
          </p:cNvPicPr>
          <p:nvPr/>
        </p:nvPicPr>
        <p:blipFill rotWithShape="1">
          <a:blip r:embed="rId25" cstate="print">
            <a:extLst>
              <a:ext uri="{28A0092B-C50C-407E-A947-70E740481C1C}">
                <a14:useLocalDpi xmlns:a14="http://schemas.microsoft.com/office/drawing/2010/main" val="0"/>
              </a:ext>
            </a:extLst>
          </a:blip>
          <a:srcRect l="9886" r="37262" b="19716"/>
          <a:stretch/>
        </p:blipFill>
        <p:spPr bwMode="auto">
          <a:xfrm>
            <a:off x="524245" y="5098786"/>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p:cNvSpPr/>
          <p:nvPr/>
        </p:nvSpPr>
        <p:spPr>
          <a:xfrm>
            <a:off x="7424231" y="4562697"/>
            <a:ext cx="1392180" cy="2194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3363"/>
            <a:r>
              <a:rPr lang="en-US" sz="1200" dirty="0">
                <a:latin typeface="+mj-lt"/>
              </a:rPr>
              <a:t>VANCOUVER</a:t>
            </a:r>
          </a:p>
        </p:txBody>
      </p:sp>
      <p:pic>
        <p:nvPicPr>
          <p:cNvPr id="1040" name="Picture 16" descr="O:\Marketing Department\Purchased images\Cities\Vancouver.jpg"/>
          <p:cNvPicPr>
            <a:picLocks noChangeArrowheads="1"/>
          </p:cNvPicPr>
          <p:nvPr/>
        </p:nvPicPr>
        <p:blipFill rotWithShape="1">
          <a:blip r:embed="rId26" cstate="print">
            <a:extLst>
              <a:ext uri="{28A0092B-C50C-407E-A947-70E740481C1C}">
                <a14:useLocalDpi xmlns:a14="http://schemas.microsoft.com/office/drawing/2010/main" val="0"/>
              </a:ext>
            </a:extLst>
          </a:blip>
          <a:srcRect l="41701"/>
          <a:stretch/>
        </p:blipFill>
        <p:spPr bwMode="auto">
          <a:xfrm>
            <a:off x="7086074" y="4404360"/>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6913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 xmlns:a16="http://schemas.microsoft.com/office/drawing/2014/main" id="{7AD3856E-FA49-4C5E-B3BE-E2B3CE02A3D0}"/>
              </a:ext>
            </a:extLst>
          </p:cNvPr>
          <p:cNvSpPr>
            <a:spLocks noGrp="1"/>
          </p:cNvSpPr>
          <p:nvPr>
            <p:ph type="title"/>
          </p:nvPr>
        </p:nvSpPr>
        <p:spPr>
          <a:xfrm>
            <a:off x="1446848" y="2707267"/>
            <a:ext cx="7886700" cy="1455493"/>
          </a:xfrm>
        </p:spPr>
        <p:txBody>
          <a:bodyPr/>
          <a:lstStyle/>
          <a:p>
            <a:r>
              <a:rPr lang="en-US" sz="6000" dirty="0">
                <a:solidFill>
                  <a:schemeClr val="tx1"/>
                </a:solidFill>
              </a:rPr>
              <a:t>THANK YOU.</a:t>
            </a:r>
          </a:p>
        </p:txBody>
      </p:sp>
      <p:sp>
        <p:nvSpPr>
          <p:cNvPr id="2" name="CaixaDeTexto 1">
            <a:extLst>
              <a:ext uri="{FF2B5EF4-FFF2-40B4-BE49-F238E27FC236}">
                <a16:creationId xmlns="" xmlns:a16="http://schemas.microsoft.com/office/drawing/2014/main" id="{4DDE2C55-6599-487F-A00F-C5FCEEF51709}"/>
              </a:ext>
            </a:extLst>
          </p:cNvPr>
          <p:cNvSpPr txBox="1"/>
          <p:nvPr/>
        </p:nvSpPr>
        <p:spPr>
          <a:xfrm>
            <a:off x="3886200" y="5486400"/>
            <a:ext cx="3131114" cy="369332"/>
          </a:xfrm>
          <a:prstGeom prst="rect">
            <a:avLst/>
          </a:prstGeom>
          <a:noFill/>
        </p:spPr>
        <p:txBody>
          <a:bodyPr vert="horz" wrap="none" rtlCol="0">
            <a:spAutoFit/>
          </a:bodyPr>
          <a:lstStyle/>
          <a:p>
            <a:pPr algn="l" rtl="0" eaLnBrk="1" fontAlgn="auto" hangingPunct="1">
              <a:lnSpc>
                <a:spcPct val="100000"/>
              </a:lnSpc>
              <a:spcBef>
                <a:spcPts val="0"/>
              </a:spcBef>
              <a:spcAft>
                <a:spcPts val="0"/>
              </a:spcAft>
            </a:pPr>
            <a:r>
              <a:rPr lang="en-GB" sz="1800" b="0" i="0" u="none" baseline="0" dirty="0">
                <a:solidFill>
                  <a:srgbClr val="2B3D4F"/>
                </a:solidFill>
                <a:latin typeface="Trebuchet MS" panose="020B0603020202020204" pitchFamily="34" charset="0"/>
              </a:rPr>
              <a:t>Magui Castro and Alex Alcott</a:t>
            </a:r>
            <a:endParaRPr lang="pt-BR" sz="1800" b="0" i="0" u="none" baseline="0" dirty="0">
              <a:solidFill>
                <a:srgbClr val="2B3D4F"/>
              </a:solidFill>
              <a:latin typeface="Trebuchet MS" panose="020B0603020202020204" pitchFamily="34" charset="0"/>
            </a:endParaRPr>
          </a:p>
        </p:txBody>
      </p:sp>
    </p:spTree>
    <p:extLst>
      <p:ext uri="{BB962C8B-B14F-4D97-AF65-F5344CB8AC3E}">
        <p14:creationId xmlns:p14="http://schemas.microsoft.com/office/powerpoint/2010/main" val="91618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err="1"/>
              <a:t>Latam</a:t>
            </a:r>
            <a:r>
              <a:rPr lang="en-US" dirty="0"/>
              <a:t> – issues: talent attraction</a:t>
            </a:r>
          </a:p>
        </p:txBody>
      </p:sp>
      <p:sp>
        <p:nvSpPr>
          <p:cNvPr id="6" name="Content Placeholder 5">
            <a:extLst>
              <a:ext uri="{FF2B5EF4-FFF2-40B4-BE49-F238E27FC236}">
                <a16:creationId xmlns="" xmlns:a16="http://schemas.microsoft.com/office/drawing/2014/main" id="{74BE75E6-18D9-41B1-8B44-355D10ED48B2}"/>
              </a:ext>
            </a:extLst>
          </p:cNvPr>
          <p:cNvSpPr txBox="1">
            <a:spLocks/>
          </p:cNvSpPr>
          <p:nvPr/>
        </p:nvSpPr>
        <p:spPr>
          <a:xfrm>
            <a:off x="241200" y="1295400"/>
            <a:ext cx="8217000" cy="4303355"/>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r>
              <a:rPr lang="en-US" sz="1600"/>
              <a:t> Experienced Executives in high demand</a:t>
            </a:r>
          </a:p>
          <a:p>
            <a:pPr marL="742950" lvl="1" indent="-285750">
              <a:buFont typeface="Arial" panose="020B0604020202020204" pitchFamily="34" charset="0"/>
              <a:buChar char="•"/>
            </a:pPr>
            <a:r>
              <a:rPr lang="en-US" sz="1600">
                <a:latin typeface="+mn-lt"/>
              </a:rPr>
              <a:t>All Countries experiencing boom in hiring. Pre-elections?</a:t>
            </a:r>
          </a:p>
          <a:p>
            <a:pPr marL="742950" lvl="1" indent="-285750">
              <a:buFont typeface="Arial" panose="020B0604020202020204" pitchFamily="34" charset="0"/>
              <a:buChar char="•"/>
            </a:pPr>
            <a:r>
              <a:rPr lang="en-US" sz="1600">
                <a:latin typeface="+mn-lt"/>
              </a:rPr>
              <a:t>Misalignment in salary expectations</a:t>
            </a:r>
          </a:p>
          <a:p>
            <a:pPr marL="742950" lvl="1" indent="-285750">
              <a:buFont typeface="Arial" panose="020B0604020202020204" pitchFamily="34" charset="0"/>
              <a:buChar char="•"/>
            </a:pPr>
            <a:endParaRPr lang="en-US" sz="1600">
              <a:latin typeface="+mn-lt"/>
            </a:endParaRPr>
          </a:p>
          <a:p>
            <a:r>
              <a:rPr lang="en-US" sz="1600"/>
              <a:t>Digital understanding becoming mandatory for any executive function</a:t>
            </a:r>
          </a:p>
          <a:p>
            <a:pPr marL="742950" lvl="1" indent="-285750">
              <a:buFont typeface="Arial" panose="020B0604020202020204" pitchFamily="34" charset="0"/>
              <a:buChar char="•"/>
            </a:pPr>
            <a:r>
              <a:rPr lang="en-US" sz="1600">
                <a:latin typeface="+mn-lt"/>
              </a:rPr>
              <a:t>Jobs are changing towards data analytics</a:t>
            </a:r>
          </a:p>
          <a:p>
            <a:pPr marL="742950" lvl="1" indent="-285750">
              <a:buFont typeface="Arial" panose="020B0604020202020204" pitchFamily="34" charset="0"/>
              <a:buChar char="•"/>
            </a:pPr>
            <a:endParaRPr lang="en-US" sz="1600">
              <a:latin typeface="+mn-lt"/>
            </a:endParaRPr>
          </a:p>
          <a:p>
            <a:r>
              <a:rPr lang="en-US" sz="1600"/>
              <a:t>Specialized </a:t>
            </a:r>
            <a:r>
              <a:rPr lang="en-US" sz="1600" u="sng"/>
              <a:t>Sales</a:t>
            </a:r>
            <a:r>
              <a:rPr lang="en-US" sz="1600"/>
              <a:t> professionals</a:t>
            </a:r>
          </a:p>
          <a:p>
            <a:pPr marL="742950" lvl="1" indent="-285750">
              <a:buFont typeface="Arial" panose="020B0604020202020204" pitchFamily="34" charset="0"/>
              <a:buChar char="•"/>
            </a:pPr>
            <a:r>
              <a:rPr lang="en-US" sz="1600">
                <a:latin typeface="+mn-lt"/>
              </a:rPr>
              <a:t>Make the number -- continues to be the name of the game</a:t>
            </a:r>
          </a:p>
          <a:p>
            <a:endParaRPr lang="en-US" sz="1600" dirty="0"/>
          </a:p>
        </p:txBody>
      </p:sp>
    </p:spTree>
    <p:extLst>
      <p:ext uri="{BB962C8B-B14F-4D97-AF65-F5344CB8AC3E}">
        <p14:creationId xmlns:p14="http://schemas.microsoft.com/office/powerpoint/2010/main" val="28528068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err="1"/>
              <a:t>Latam</a:t>
            </a:r>
            <a:r>
              <a:rPr lang="en-US" dirty="0"/>
              <a:t> – issues: talent attraction</a:t>
            </a:r>
          </a:p>
        </p:txBody>
      </p:sp>
      <p:sp>
        <p:nvSpPr>
          <p:cNvPr id="2" name="Retângulo 1">
            <a:extLst>
              <a:ext uri="{FF2B5EF4-FFF2-40B4-BE49-F238E27FC236}">
                <a16:creationId xmlns="" xmlns:a16="http://schemas.microsoft.com/office/drawing/2014/main" id="{3A5DB996-C9FB-49A6-AC28-502F95D0CAE2}"/>
              </a:ext>
            </a:extLst>
          </p:cNvPr>
          <p:cNvSpPr/>
          <p:nvPr/>
        </p:nvSpPr>
        <p:spPr>
          <a:xfrm>
            <a:off x="240199" y="1066800"/>
            <a:ext cx="8370401" cy="369332"/>
          </a:xfrm>
          <a:prstGeom prst="rect">
            <a:avLst/>
          </a:prstGeom>
        </p:spPr>
        <p:txBody>
          <a:bodyPr wrap="square">
            <a:spAutoFit/>
          </a:bodyPr>
          <a:lstStyle/>
          <a:p>
            <a:r>
              <a:rPr lang="en-US" dirty="0"/>
              <a:t>4. Lack of language skills – </a:t>
            </a:r>
            <a:r>
              <a:rPr lang="en-US" sz="1400" dirty="0"/>
              <a:t>Orange: Moderate Proficiency, Green: Low, Yellow: Very Low</a:t>
            </a:r>
            <a:endParaRPr lang="en-US" sz="1600" dirty="0"/>
          </a:p>
        </p:txBody>
      </p:sp>
      <p:pic>
        <p:nvPicPr>
          <p:cNvPr id="7" name="Imagem 6">
            <a:extLst>
              <a:ext uri="{FF2B5EF4-FFF2-40B4-BE49-F238E27FC236}">
                <a16:creationId xmlns="" xmlns:a16="http://schemas.microsoft.com/office/drawing/2014/main" id="{B6CDA846-756A-48EA-8EFE-9D632B27B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7896225" cy="4949872"/>
          </a:xfrm>
          <a:prstGeom prst="rect">
            <a:avLst/>
          </a:prstGeom>
        </p:spPr>
      </p:pic>
    </p:spTree>
    <p:extLst>
      <p:ext uri="{BB962C8B-B14F-4D97-AF65-F5344CB8AC3E}">
        <p14:creationId xmlns:p14="http://schemas.microsoft.com/office/powerpoint/2010/main" val="425753977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err="1"/>
              <a:t>Latam</a:t>
            </a:r>
            <a:r>
              <a:rPr lang="en-US" dirty="0"/>
              <a:t> – issues: talent attraction</a:t>
            </a:r>
          </a:p>
        </p:txBody>
      </p:sp>
      <p:sp>
        <p:nvSpPr>
          <p:cNvPr id="4" name="Content Placeholder 5">
            <a:extLst>
              <a:ext uri="{FF2B5EF4-FFF2-40B4-BE49-F238E27FC236}">
                <a16:creationId xmlns="" xmlns:a16="http://schemas.microsoft.com/office/drawing/2014/main" id="{F02E8E85-B9AA-49EB-8088-919BC4E57670}"/>
              </a:ext>
            </a:extLst>
          </p:cNvPr>
          <p:cNvSpPr txBox="1">
            <a:spLocks/>
          </p:cNvSpPr>
          <p:nvPr/>
        </p:nvSpPr>
        <p:spPr>
          <a:xfrm>
            <a:off x="241200" y="1295400"/>
            <a:ext cx="8140800" cy="4800600"/>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r>
              <a:rPr lang="en-US" sz="2400" dirty="0"/>
              <a:t>What to do/how to be relevant</a:t>
            </a:r>
            <a:r>
              <a:rPr lang="en-US" sz="1600" dirty="0"/>
              <a:t>:</a:t>
            </a:r>
          </a:p>
          <a:p>
            <a:r>
              <a:rPr lang="en-US" sz="1600" dirty="0"/>
              <a:t> #1: Brand</a:t>
            </a:r>
          </a:p>
          <a:p>
            <a:pPr marL="742950" lvl="1" indent="-285750">
              <a:buFont typeface="Arial" panose="020B0604020202020204" pitchFamily="34" charset="0"/>
              <a:buChar char="•"/>
            </a:pPr>
            <a:r>
              <a:rPr lang="en-US" sz="1600" dirty="0"/>
              <a:t>Big brands are easier to attract? – that cannot be totally true. Candidates willing to understand the purpose behind the brand.</a:t>
            </a:r>
          </a:p>
          <a:p>
            <a:pPr marL="742950" lvl="1" indent="-285750">
              <a:buFont typeface="Arial" panose="020B0604020202020204" pitchFamily="34" charset="0"/>
              <a:buChar char="•"/>
            </a:pPr>
            <a:r>
              <a:rPr lang="en-US" sz="1600" dirty="0"/>
              <a:t>What is social media saying about this Brand/Co. </a:t>
            </a:r>
            <a:r>
              <a:rPr lang="en-GB" sz="1600" dirty="0"/>
              <a:t>More companies are mining social media and employer review sites like </a:t>
            </a:r>
            <a:r>
              <a:rPr lang="en-GB" sz="1600" u="sng" dirty="0"/>
              <a:t>Glassdoor</a:t>
            </a:r>
            <a:r>
              <a:rPr lang="en-GB" sz="1600" dirty="0"/>
              <a:t> after laying off an employee.</a:t>
            </a:r>
            <a:endParaRPr lang="en-US" sz="1600" dirty="0"/>
          </a:p>
          <a:p>
            <a:pPr marL="742950" lvl="1" indent="-285750">
              <a:buFont typeface="Arial" panose="020B0604020202020204" pitchFamily="34" charset="0"/>
              <a:buChar char="•"/>
            </a:pPr>
            <a:r>
              <a:rPr lang="en-US" sz="1600" dirty="0"/>
              <a:t>Small companies highly attractive if they have differentiators.</a:t>
            </a:r>
          </a:p>
          <a:p>
            <a:endParaRPr lang="en-US" sz="1600" dirty="0"/>
          </a:p>
          <a:p>
            <a:r>
              <a:rPr lang="en-US" sz="1600" dirty="0"/>
              <a:t>#2: Opportunity: career upwards</a:t>
            </a:r>
          </a:p>
          <a:p>
            <a:pPr marL="742950" lvl="1" indent="-285750">
              <a:buFont typeface="Arial" panose="020B0604020202020204" pitchFamily="34" charset="0"/>
              <a:buChar char="•"/>
            </a:pPr>
            <a:r>
              <a:rPr lang="en-GB" sz="1600" dirty="0"/>
              <a:t>Today companies are lean, structures have individual contributors, and it is a challenge that employees understand the value of lateral moves.</a:t>
            </a:r>
          </a:p>
          <a:p>
            <a:pPr marL="742950" lvl="1" indent="-285750">
              <a:buFont typeface="Arial" panose="020B0604020202020204" pitchFamily="34" charset="0"/>
              <a:buChar char="•"/>
            </a:pPr>
            <a:r>
              <a:rPr lang="en-GB" sz="1600" dirty="0"/>
              <a:t>With upward in career comes a bigger salary? Not always.</a:t>
            </a:r>
            <a:endParaRPr lang="en-US" sz="1600" dirty="0"/>
          </a:p>
          <a:p>
            <a:endParaRPr lang="en-US" sz="1600" dirty="0"/>
          </a:p>
        </p:txBody>
      </p:sp>
    </p:spTree>
    <p:extLst>
      <p:ext uri="{BB962C8B-B14F-4D97-AF65-F5344CB8AC3E}">
        <p14:creationId xmlns:p14="http://schemas.microsoft.com/office/powerpoint/2010/main" val="1815735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err="1"/>
              <a:t>Latam</a:t>
            </a:r>
            <a:r>
              <a:rPr lang="en-US" dirty="0"/>
              <a:t> – issues: talent retention</a:t>
            </a:r>
          </a:p>
        </p:txBody>
      </p:sp>
      <p:sp>
        <p:nvSpPr>
          <p:cNvPr id="6" name="Content Placeholder 5">
            <a:extLst>
              <a:ext uri="{FF2B5EF4-FFF2-40B4-BE49-F238E27FC236}">
                <a16:creationId xmlns="" xmlns:a16="http://schemas.microsoft.com/office/drawing/2014/main" id="{665DE1B8-6C11-4C05-BF3E-7D40A071D727}"/>
              </a:ext>
            </a:extLst>
          </p:cNvPr>
          <p:cNvSpPr txBox="1">
            <a:spLocks/>
          </p:cNvSpPr>
          <p:nvPr/>
        </p:nvSpPr>
        <p:spPr>
          <a:xfrm>
            <a:off x="241200" y="1411645"/>
            <a:ext cx="8217000" cy="4379555"/>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r>
              <a:rPr lang="en-US" sz="1600" dirty="0"/>
              <a:t> #1: Train the leadership team. Executives leave their bosses, not the company.</a:t>
            </a:r>
            <a:br>
              <a:rPr lang="en-US" sz="1600" dirty="0"/>
            </a:br>
            <a:endParaRPr lang="en-US" sz="1600" dirty="0"/>
          </a:p>
          <a:p>
            <a:pPr marL="285750" indent="-285750">
              <a:buFont typeface="Wingdings" panose="05000000000000000000" pitchFamily="2" charset="2"/>
              <a:buChar char="v"/>
            </a:pPr>
            <a:r>
              <a:rPr lang="en-US" sz="1600" dirty="0"/>
              <a:t> Misalignment perceptions about the company’s most important attributes to retain top talent x what employee see as important.</a:t>
            </a:r>
          </a:p>
          <a:p>
            <a:pPr marL="742950" lvl="1" indent="-285750">
              <a:buFont typeface="Arial" panose="020B0604020202020204" pitchFamily="34" charset="0"/>
              <a:buChar char="•"/>
            </a:pPr>
            <a:r>
              <a:rPr lang="en-US" sz="1600" dirty="0">
                <a:latin typeface="+mn-lt"/>
              </a:rPr>
              <a:t>Employee satisfaction survey / Best Place to Work</a:t>
            </a:r>
            <a:br>
              <a:rPr lang="en-US" sz="1600" dirty="0">
                <a:latin typeface="+mn-lt"/>
              </a:rPr>
            </a:br>
            <a:endParaRPr lang="en-US" sz="1600" dirty="0">
              <a:latin typeface="+mn-lt"/>
            </a:endParaRPr>
          </a:p>
          <a:p>
            <a:pPr marL="285750" indent="-285750">
              <a:buFont typeface="Wingdings" panose="05000000000000000000" pitchFamily="2" charset="2"/>
              <a:buChar char="v"/>
            </a:pPr>
            <a:r>
              <a:rPr lang="en-US" sz="1600" dirty="0"/>
              <a:t>Poor cultural fit is the most important reason for staff turnover (not brand or reputation)</a:t>
            </a:r>
            <a:br>
              <a:rPr lang="en-US" sz="1600" dirty="0"/>
            </a:br>
            <a:endParaRPr lang="en-US" sz="1600" dirty="0"/>
          </a:p>
          <a:p>
            <a:pPr marL="285750" indent="-285750">
              <a:buFont typeface="Wingdings" panose="05000000000000000000" pitchFamily="2" charset="2"/>
              <a:buChar char="v"/>
            </a:pPr>
            <a:r>
              <a:rPr lang="en-US" sz="1600" dirty="0"/>
              <a:t>Salary expectation x rising inflation</a:t>
            </a:r>
          </a:p>
          <a:p>
            <a:endParaRPr lang="en-US" sz="1600" dirty="0"/>
          </a:p>
          <a:p>
            <a:pPr marL="285750" indent="-285750">
              <a:buFont typeface="Wingdings" panose="05000000000000000000" pitchFamily="2" charset="2"/>
              <a:buChar char="v"/>
            </a:pPr>
            <a:r>
              <a:rPr lang="en-US" sz="1600" dirty="0"/>
              <a:t>Family business: </a:t>
            </a:r>
          </a:p>
          <a:p>
            <a:pPr marL="742950" lvl="1" indent="-285750">
              <a:buFont typeface="Arial" panose="020B0604020202020204" pitchFamily="34" charset="0"/>
              <a:buChar char="•"/>
            </a:pPr>
            <a:r>
              <a:rPr lang="en-US" sz="1600" dirty="0"/>
              <a:t>Prepare a successor: specially when the owner does not want to leave the seat. </a:t>
            </a:r>
          </a:p>
          <a:p>
            <a:pPr marL="742950" lvl="1" indent="-285750">
              <a:buFont typeface="Arial" panose="020B0604020202020204" pitchFamily="34" charset="0"/>
              <a:buChar char="•"/>
            </a:pPr>
            <a:r>
              <a:rPr lang="en-US" sz="1600" dirty="0"/>
              <a:t>The direct reports to the owner are always the most vulnerable to the company</a:t>
            </a:r>
          </a:p>
          <a:p>
            <a:endParaRPr lang="en-US" sz="1600" dirty="0"/>
          </a:p>
          <a:p>
            <a:endParaRPr lang="en-US" sz="1600" dirty="0"/>
          </a:p>
          <a:p>
            <a:endParaRPr lang="en-US" sz="1600" dirty="0"/>
          </a:p>
        </p:txBody>
      </p:sp>
    </p:spTree>
    <p:extLst>
      <p:ext uri="{BB962C8B-B14F-4D97-AF65-F5344CB8AC3E}">
        <p14:creationId xmlns:p14="http://schemas.microsoft.com/office/powerpoint/2010/main" val="15304276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err="1"/>
              <a:t>Latam</a:t>
            </a:r>
            <a:r>
              <a:rPr lang="en-US" dirty="0"/>
              <a:t> – How to win the war for talent in </a:t>
            </a:r>
            <a:r>
              <a:rPr lang="en-US" dirty="0" err="1"/>
              <a:t>latin</a:t>
            </a:r>
            <a:r>
              <a:rPr lang="en-US" dirty="0"/>
              <a:t> </a:t>
            </a:r>
            <a:r>
              <a:rPr lang="en-US" dirty="0" err="1"/>
              <a:t>america</a:t>
            </a:r>
            <a:endParaRPr lang="en-US" dirty="0"/>
          </a:p>
        </p:txBody>
      </p:sp>
      <p:sp>
        <p:nvSpPr>
          <p:cNvPr id="4" name="Content Placeholder 5">
            <a:extLst>
              <a:ext uri="{FF2B5EF4-FFF2-40B4-BE49-F238E27FC236}">
                <a16:creationId xmlns="" xmlns:a16="http://schemas.microsoft.com/office/drawing/2014/main" id="{1ECE35C3-FE09-422A-A6C0-50D29446DD55}"/>
              </a:ext>
            </a:extLst>
          </p:cNvPr>
          <p:cNvSpPr txBox="1">
            <a:spLocks/>
          </p:cNvSpPr>
          <p:nvPr/>
        </p:nvSpPr>
        <p:spPr>
          <a:xfrm>
            <a:off x="241200" y="1524000"/>
            <a:ext cx="8521800" cy="4303355"/>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en-US" sz="1600" dirty="0"/>
              <a:t>Train the leaders on how to identify and develop talent from within.</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Train the high potentials. They will not leave while they continue to learn.</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Evaluation reviews with metrics and personalized career paths.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Ask where they would like to go. Promotion is not always the best solution.</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Create a cooperative culture. Install a 360o degree evaluation, employee feedback, and get their knowledge of the culture they have and the one they want.</a:t>
            </a:r>
          </a:p>
        </p:txBody>
      </p:sp>
    </p:spTree>
    <p:extLst>
      <p:ext uri="{BB962C8B-B14F-4D97-AF65-F5344CB8AC3E}">
        <p14:creationId xmlns:p14="http://schemas.microsoft.com/office/powerpoint/2010/main" val="14967498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99" y="381600"/>
            <a:ext cx="7105163" cy="572377"/>
          </a:xfrm>
        </p:spPr>
        <p:txBody>
          <a:bodyPr/>
          <a:lstStyle/>
          <a:p>
            <a:r>
              <a:rPr lang="en-US" dirty="0" err="1"/>
              <a:t>Latam</a:t>
            </a:r>
            <a:r>
              <a:rPr lang="en-US" dirty="0"/>
              <a:t> – How to win the war for talent in </a:t>
            </a:r>
            <a:r>
              <a:rPr lang="en-US" dirty="0" err="1"/>
              <a:t>latin</a:t>
            </a:r>
            <a:r>
              <a:rPr lang="en-US" dirty="0"/>
              <a:t> </a:t>
            </a:r>
            <a:r>
              <a:rPr lang="en-US" dirty="0" err="1"/>
              <a:t>america</a:t>
            </a:r>
            <a:endParaRPr lang="en-US" dirty="0"/>
          </a:p>
        </p:txBody>
      </p:sp>
      <p:sp>
        <p:nvSpPr>
          <p:cNvPr id="4" name="Content Placeholder 5">
            <a:extLst>
              <a:ext uri="{FF2B5EF4-FFF2-40B4-BE49-F238E27FC236}">
                <a16:creationId xmlns="" xmlns:a16="http://schemas.microsoft.com/office/drawing/2014/main" id="{1ECE35C3-FE09-422A-A6C0-50D29446DD55}"/>
              </a:ext>
            </a:extLst>
          </p:cNvPr>
          <p:cNvSpPr txBox="1">
            <a:spLocks/>
          </p:cNvSpPr>
          <p:nvPr/>
        </p:nvSpPr>
        <p:spPr>
          <a:xfrm>
            <a:off x="311100" y="1600200"/>
            <a:ext cx="8521800" cy="4303355"/>
          </a:xfrm>
          <a:prstGeom prst="rect">
            <a:avLst/>
          </a:prstGeom>
        </p:spPr>
        <p:txBody>
          <a:bodyPr/>
          <a:lstStyle>
            <a:lvl1pPr marL="0" indent="0" algn="l" defTabSz="914400" rtl="0" eaLnBrk="1" latinLnBrk="0" hangingPunct="1">
              <a:lnSpc>
                <a:spcPct val="90000"/>
              </a:lnSpc>
              <a:spcBef>
                <a:spcPts val="1000"/>
              </a:spcBef>
              <a:buFont typeface="Trebuchet MS" panose="020B0604020202020204" pitchFamily="34" charset="0"/>
              <a:buNone/>
              <a:defRPr sz="1400" b="0" kern="1200" cap="none" baseline="0">
                <a:solidFill>
                  <a:schemeClr val="tx2"/>
                </a:solidFill>
                <a:latin typeface="+mn-lt"/>
                <a:ea typeface="+mn-ea"/>
                <a:cs typeface="Impact" panose="020B0806030902050204" pitchFamily="34" charset="0"/>
              </a:defRPr>
            </a:lvl1pPr>
            <a:lvl2pPr marL="358775"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2pPr>
            <a:lvl3pPr marL="717550" indent="-358775"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3pPr>
            <a:lvl4pPr marL="1076325" indent="-360363" algn="l" defTabSz="914400" rtl="0" eaLnBrk="1" latinLnBrk="0" hangingPunct="1">
              <a:lnSpc>
                <a:spcPct val="90000"/>
              </a:lnSpc>
              <a:spcBef>
                <a:spcPts val="500"/>
              </a:spcBef>
              <a:buFont typeface="Trebuchet MS" panose="020B0603020202020204" pitchFamily="34" charset="0"/>
              <a:buChar char="―"/>
              <a:defRPr sz="1400" kern="1200">
                <a:solidFill>
                  <a:schemeClr val="tx2"/>
                </a:solidFill>
                <a:latin typeface="Trebuchet MS"/>
                <a:ea typeface="+mn-ea"/>
                <a:cs typeface="Trebuchet MS"/>
              </a:defRPr>
            </a:lvl4pPr>
            <a:lvl5pPr marL="0" indent="0" algn="l" defTabSz="914400" rtl="0" eaLnBrk="1" latinLnBrk="0" hangingPunct="1">
              <a:lnSpc>
                <a:spcPct val="90000"/>
              </a:lnSpc>
              <a:spcBef>
                <a:spcPts val="500"/>
              </a:spcBef>
              <a:buFont typeface="Trebuchet MS" panose="020B0603020202020204" pitchFamily="34" charset="0"/>
              <a:buNone/>
              <a:defRPr sz="1400" b="0" kern="1200" cap="all" baseline="0">
                <a:solidFill>
                  <a:schemeClr val="tx2"/>
                </a:solidFill>
                <a:latin typeface="Impact" panose="020B0806030902050204" pitchFamily="34" charset="0"/>
                <a:ea typeface="+mn-ea"/>
                <a:cs typeface="Impact" panose="020B0806030902050204" pitchFamily="34" charset="0"/>
              </a:defRPr>
            </a:lvl5pPr>
            <a:lvl6pPr marL="25146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Trebuchet MS" panose="020B0604020202020204" pitchFamily="34" charset="0"/>
              <a:buChar char="•"/>
              <a:defRPr sz="1800" kern="1200">
                <a:solidFill>
                  <a:schemeClr val="tx1"/>
                </a:solidFill>
                <a:latin typeface="+mn-lt"/>
                <a:ea typeface="+mn-ea"/>
                <a:cs typeface="+mn-cs"/>
              </a:defRPr>
            </a:lvl9pPr>
          </a:lstStyle>
          <a:p>
            <a:r>
              <a:rPr lang="en-GB" sz="1600" dirty="0"/>
              <a:t>There is a thirst for knowledge and education across Latin America, a real desire to be at the table and to be heard, specially from executives of multinational companies. </a:t>
            </a:r>
          </a:p>
          <a:p>
            <a:endParaRPr lang="en-GB" sz="1600" dirty="0"/>
          </a:p>
          <a:p>
            <a:r>
              <a:rPr lang="en-GB" sz="1600" dirty="0"/>
              <a:t> -- the majority of the C-Level executives in </a:t>
            </a:r>
            <a:r>
              <a:rPr lang="en-GB" sz="1600" dirty="0" err="1"/>
              <a:t>LatAm</a:t>
            </a:r>
            <a:r>
              <a:rPr lang="en-GB" sz="1600" dirty="0"/>
              <a:t> have at least one Post Graduation or MBA.</a:t>
            </a:r>
          </a:p>
          <a:p>
            <a:endParaRPr lang="en-GB" sz="1600" dirty="0"/>
          </a:p>
          <a:p>
            <a:r>
              <a:rPr lang="en-GB" sz="1600" dirty="0"/>
              <a:t>If political, social and economic stability align, this will enable a platform for talent to develop, and the </a:t>
            </a:r>
            <a:r>
              <a:rPr lang="en-GB" sz="1600" dirty="0" err="1"/>
              <a:t>LatAm</a:t>
            </a:r>
            <a:r>
              <a:rPr lang="en-GB" sz="1600" dirty="0"/>
              <a:t> region will become a very powerful global player in the game.</a:t>
            </a:r>
            <a:endParaRPr lang="en-US" sz="1600" dirty="0"/>
          </a:p>
        </p:txBody>
      </p:sp>
    </p:spTree>
    <p:extLst>
      <p:ext uri="{BB962C8B-B14F-4D97-AF65-F5344CB8AC3E}">
        <p14:creationId xmlns:p14="http://schemas.microsoft.com/office/powerpoint/2010/main" val="13354702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 xmlns:a16="http://schemas.microsoft.com/office/drawing/2014/main" id="{7AD3856E-FA49-4C5E-B3BE-E2B3CE02A3D0}"/>
              </a:ext>
            </a:extLst>
          </p:cNvPr>
          <p:cNvSpPr>
            <a:spLocks noGrp="1"/>
          </p:cNvSpPr>
          <p:nvPr>
            <p:ph type="title"/>
          </p:nvPr>
        </p:nvSpPr>
        <p:spPr>
          <a:xfrm>
            <a:off x="1446848" y="2707267"/>
            <a:ext cx="7886700" cy="1455493"/>
          </a:xfrm>
        </p:spPr>
        <p:txBody>
          <a:bodyPr/>
          <a:lstStyle/>
          <a:p>
            <a:r>
              <a:rPr lang="en-US" sz="6000" dirty="0">
                <a:solidFill>
                  <a:schemeClr val="tx1"/>
                </a:solidFill>
              </a:rPr>
              <a:t>THANK YOU.</a:t>
            </a:r>
          </a:p>
        </p:txBody>
      </p:sp>
      <p:sp>
        <p:nvSpPr>
          <p:cNvPr id="2" name="CaixaDeTexto 1">
            <a:extLst>
              <a:ext uri="{FF2B5EF4-FFF2-40B4-BE49-F238E27FC236}">
                <a16:creationId xmlns="" xmlns:a16="http://schemas.microsoft.com/office/drawing/2014/main" id="{4DDE2C55-6599-487F-A00F-C5FCEEF51709}"/>
              </a:ext>
            </a:extLst>
          </p:cNvPr>
          <p:cNvSpPr txBox="1"/>
          <p:nvPr/>
        </p:nvSpPr>
        <p:spPr>
          <a:xfrm>
            <a:off x="4948047" y="5486400"/>
            <a:ext cx="3433953" cy="923330"/>
          </a:xfrm>
          <a:prstGeom prst="rect">
            <a:avLst/>
          </a:prstGeom>
          <a:noFill/>
        </p:spPr>
        <p:txBody>
          <a:bodyPr vert="horz" wrap="none" rtlCol="0">
            <a:spAutoFit/>
          </a:bodyPr>
          <a:lstStyle/>
          <a:p>
            <a:pPr algn="l" rtl="0" eaLnBrk="1" fontAlgn="auto" hangingPunct="1">
              <a:lnSpc>
                <a:spcPct val="100000"/>
              </a:lnSpc>
              <a:spcBef>
                <a:spcPts val="0"/>
              </a:spcBef>
              <a:spcAft>
                <a:spcPts val="0"/>
              </a:spcAft>
            </a:pPr>
            <a:r>
              <a:rPr lang="en-GB" sz="1800" b="0" i="0" u="none" baseline="0" dirty="0">
                <a:solidFill>
                  <a:srgbClr val="2B3D4F"/>
                </a:solidFill>
                <a:latin typeface="Trebuchet MS" panose="020B0603020202020204" pitchFamily="34" charset="0"/>
              </a:rPr>
              <a:t>Magui Castro</a:t>
            </a:r>
          </a:p>
          <a:p>
            <a:pPr algn="l" rtl="0" eaLnBrk="1" fontAlgn="auto" hangingPunct="1">
              <a:lnSpc>
                <a:spcPct val="100000"/>
              </a:lnSpc>
              <a:spcBef>
                <a:spcPts val="0"/>
              </a:spcBef>
              <a:spcAft>
                <a:spcPts val="0"/>
              </a:spcAft>
            </a:pPr>
            <a:r>
              <a:rPr lang="en-GB" dirty="0">
                <a:solidFill>
                  <a:srgbClr val="2B3D4F"/>
                </a:solidFill>
                <a:latin typeface="Trebuchet MS" panose="020B0603020202020204" pitchFamily="34" charset="0"/>
                <a:hlinkClick r:id="rId2"/>
              </a:rPr>
              <a:t>mcastro@caldwellpartners.com</a:t>
            </a:r>
            <a:endParaRPr lang="en-GB" dirty="0">
              <a:solidFill>
                <a:srgbClr val="2B3D4F"/>
              </a:solidFill>
              <a:latin typeface="Trebuchet MS" panose="020B0603020202020204" pitchFamily="34" charset="0"/>
            </a:endParaRPr>
          </a:p>
          <a:p>
            <a:pPr algn="l" rtl="0" eaLnBrk="1" fontAlgn="auto" hangingPunct="1">
              <a:lnSpc>
                <a:spcPct val="100000"/>
              </a:lnSpc>
              <a:spcBef>
                <a:spcPts val="0"/>
              </a:spcBef>
              <a:spcAft>
                <a:spcPts val="0"/>
              </a:spcAft>
            </a:pPr>
            <a:r>
              <a:rPr lang="en-GB" sz="1800" b="0" i="0" u="none" baseline="0" dirty="0">
                <a:solidFill>
                  <a:srgbClr val="2B3D4F"/>
                </a:solidFill>
                <a:latin typeface="Trebuchet MS" panose="020B0603020202020204" pitchFamily="34" charset="0"/>
              </a:rPr>
              <a:t>+44 7464.420110</a:t>
            </a:r>
            <a:endParaRPr lang="pt-BR" sz="1800" b="0" i="0" u="none" baseline="0" dirty="0">
              <a:solidFill>
                <a:srgbClr val="2B3D4F"/>
              </a:solidFill>
              <a:latin typeface="Trebuchet MS" panose="020B0603020202020204" pitchFamily="34" charset="0"/>
            </a:endParaRPr>
          </a:p>
        </p:txBody>
      </p:sp>
    </p:spTree>
    <p:extLst>
      <p:ext uri="{BB962C8B-B14F-4D97-AF65-F5344CB8AC3E}">
        <p14:creationId xmlns:p14="http://schemas.microsoft.com/office/powerpoint/2010/main" val="3478192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False"/>
  <p:tag name="MIO_NUMBER_OF_VALID_LAYOUTS" val="33"/>
  <p:tag name="MIO_HDS" val="True"/>
  <p:tag name="MIO_SKIPVERSION" val="01.01.0001 00:00:00"/>
  <p:tag name="MIO_EKGUID" val="eaf1b884-b135-478a-ab60-bc8a52ce6ec4"/>
  <p:tag name="MIO_UPDATE" val="True"/>
  <p:tag name="MIO_VERSION" val="06.04.2018 04:27:43"/>
  <p:tag name="MIO_DBID" val="B8FCB12D-AF03-49EB-9F79-BB019BE99E1E"/>
  <p:tag name="MIO_LASTDOWNLOADED" val="06.04.2018 06:36:19"/>
  <p:tag name="MIO_OBJECTNAME" val="Caldwell NEW"/>
  <p:tag name="MIO_CDID" val="53b767cc-7179-461c-94e7-879148627e54"/>
</p:tagLst>
</file>

<file path=ppt/theme/theme1.xml><?xml version="1.0" encoding="utf-8"?>
<a:theme xmlns:a="http://schemas.openxmlformats.org/drawingml/2006/main" name="CALDWELL_TEMPLATE_v3">
  <a:themeElements>
    <a:clrScheme name="CALDWELL">
      <a:dk1>
        <a:srgbClr val="2B3D4F"/>
      </a:dk1>
      <a:lt1>
        <a:sysClr val="window" lastClr="FFFFFF"/>
      </a:lt1>
      <a:dk2>
        <a:srgbClr val="576373"/>
      </a:dk2>
      <a:lt2>
        <a:srgbClr val="BDC2C7"/>
      </a:lt2>
      <a:accent1>
        <a:srgbClr val="304FFC"/>
      </a:accent1>
      <a:accent2>
        <a:srgbClr val="91D62E"/>
      </a:accent2>
      <a:accent3>
        <a:srgbClr val="FFD100"/>
      </a:accent3>
      <a:accent4>
        <a:srgbClr val="00C2BD"/>
      </a:accent4>
      <a:accent5>
        <a:srgbClr val="BDC2C7"/>
      </a:accent5>
      <a:accent6>
        <a:srgbClr val="576373"/>
      </a:accent6>
      <a:hlink>
        <a:srgbClr val="304FFC"/>
      </a:hlink>
      <a:folHlink>
        <a:srgbClr val="2B3D4F"/>
      </a:folHlink>
    </a:clrScheme>
    <a:fontScheme name="Caldwell">
      <a:majorFont>
        <a:latin typeface="Impac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rtlCol="0">
        <a:spAutoFit/>
      </a:bodyPr>
      <a:lstStyle>
        <a:defPPr algn="l" rtl="0" eaLnBrk="1" fontAlgn="auto" hangingPunct="1">
          <a:lnSpc>
            <a:spcPct val="100000"/>
          </a:lnSpc>
          <a:spcBef>
            <a:spcPts val="0"/>
          </a:spcBef>
          <a:spcAft>
            <a:spcPts val="0"/>
          </a:spcAft>
          <a:defRPr sz="1800" b="0" i="0" u="none" baseline="0" dirty="0" smtClean="0">
            <a:solidFill>
              <a:srgbClr val="2B3D4F"/>
            </a:solidFill>
            <a:latin typeface="Trebuchet MS" panose="020B0603020202020204" pitchFamily="34" charset="0"/>
          </a:defRPr>
        </a:defPPr>
      </a:lstStyle>
    </a:txDef>
  </a:objectDefaults>
  <a:extraClrSchemeLst/>
  <a:extLst>
    <a:ext uri="{05A4C25C-085E-4340-85A3-A5531E510DB2}">
      <thm15:themeFamily xmlns="" xmlns:thm15="http://schemas.microsoft.com/office/thememl/2012/main" name="CP04-804005 - Caldwell Letter template (DW).potx" id="{48BDCC96-DD95-47F4-8232-03E0196EF344}" vid="{B5F550BB-52C6-48E6-A6F7-C37AC6737D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majorFont>
      <a:min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FAE253FDAB8478A2FA937E4745CA8" ma:contentTypeVersion="0" ma:contentTypeDescription="Create a new document." ma:contentTypeScope="" ma:versionID="95e177a72a446d1f4a83464c85077e3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8F9D1-120E-4A57-A9AD-394CD35C71B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C4A58E2-2815-4A53-8B41-FA71E9B69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EFED0B3-3788-442E-B81C-43BB7E63F9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38079</TotalTime>
  <Words>2198</Words>
  <Application>Microsoft Office PowerPoint</Application>
  <PresentationFormat>On-screen Show (4:3)</PresentationFormat>
  <Paragraphs>335</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CALDWELL_TEMPLATE_v3</vt:lpstr>
      <vt:lpstr>Talent Management &amp;  Succession planning – Latam and Europe in uncertain waters</vt:lpstr>
      <vt:lpstr>Latin America</vt:lpstr>
      <vt:lpstr>Latam – issues: talent attraction</vt:lpstr>
      <vt:lpstr>Latam – issues: talent attraction</vt:lpstr>
      <vt:lpstr>Latam – issues: talent attraction</vt:lpstr>
      <vt:lpstr>Latam – issues: talent retention</vt:lpstr>
      <vt:lpstr>Latam – How to win the war for talent in latin america</vt:lpstr>
      <vt:lpstr>Latam – How to win the war for talent in latin america</vt:lpstr>
      <vt:lpstr>THANK YOU.</vt:lpstr>
      <vt:lpstr>Talent Management &amp;  Succession planning –Europe in uncertain waters</vt:lpstr>
      <vt:lpstr>Uncertain waters in Europe</vt:lpstr>
      <vt:lpstr>Immediate Concerns</vt:lpstr>
      <vt:lpstr>Market Climate</vt:lpstr>
      <vt:lpstr>Market Climate Movement of Jobs to the EU – Actual Plans</vt:lpstr>
      <vt:lpstr>The challenging environment</vt:lpstr>
      <vt:lpstr>The challenging environment</vt:lpstr>
      <vt:lpstr>Attracting and maintaining talent</vt:lpstr>
      <vt:lpstr>Talent Considerations</vt:lpstr>
      <vt:lpstr>Talent Considerations</vt:lpstr>
      <vt:lpstr>Questions?</vt:lpstr>
      <vt:lpstr>Bio - Magui Castro </vt:lpstr>
      <vt:lpstr>Bio – Alex Alcott</vt:lpstr>
      <vt:lpstr>OFFICES AROUND THE WORLD</vt:lpstr>
      <vt:lpstr>THANK YOU.</vt:lpstr>
    </vt:vector>
  </TitlesOfParts>
  <Company>The Caldwell Partners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Presentation Deck - Revised Nov2015</dc:title>
  <dc:creator>Darin A. DeWitt</dc:creator>
  <cp:lastModifiedBy>Alex Alcott</cp:lastModifiedBy>
  <cp:revision>769</cp:revision>
  <cp:lastPrinted>2016-09-20T18:18:28Z</cp:lastPrinted>
  <dcterms:created xsi:type="dcterms:W3CDTF">2009-02-07T00:18:10Z</dcterms:created>
  <dcterms:modified xsi:type="dcterms:W3CDTF">2018-05-21T16:36:20Z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0x010100AA7FAE253FDAB8478A2FA937E4745CA8</vt:lpwstr>
  </property>
</Properties>
</file>